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notesMasterIdLst>
    <p:notesMasterId r:id="rId83"/>
  </p:notesMasterIdLst>
  <p:sldIdLst>
    <p:sldId id="312" r:id="rId2"/>
    <p:sldId id="256" r:id="rId3"/>
    <p:sldId id="260" r:id="rId4"/>
    <p:sldId id="257" r:id="rId5"/>
    <p:sldId id="261" r:id="rId6"/>
    <p:sldId id="315" r:id="rId7"/>
    <p:sldId id="325" r:id="rId8"/>
    <p:sldId id="319" r:id="rId9"/>
    <p:sldId id="320" r:id="rId10"/>
    <p:sldId id="338" r:id="rId11"/>
    <p:sldId id="321" r:id="rId12"/>
    <p:sldId id="339" r:id="rId13"/>
    <p:sldId id="322" r:id="rId14"/>
    <p:sldId id="340" r:id="rId15"/>
    <p:sldId id="323" r:id="rId16"/>
    <p:sldId id="341" r:id="rId17"/>
    <p:sldId id="324" r:id="rId18"/>
    <p:sldId id="342" r:id="rId19"/>
    <p:sldId id="337" r:id="rId20"/>
    <p:sldId id="373" r:id="rId21"/>
    <p:sldId id="374" r:id="rId22"/>
    <p:sldId id="375" r:id="rId23"/>
    <p:sldId id="376" r:id="rId24"/>
    <p:sldId id="377" r:id="rId25"/>
    <p:sldId id="378" r:id="rId26"/>
    <p:sldId id="379" r:id="rId27"/>
    <p:sldId id="380" r:id="rId28"/>
    <p:sldId id="381" r:id="rId29"/>
    <p:sldId id="382" r:id="rId30"/>
    <p:sldId id="383" r:id="rId31"/>
    <p:sldId id="384" r:id="rId32"/>
    <p:sldId id="385" r:id="rId33"/>
    <p:sldId id="386" r:id="rId34"/>
    <p:sldId id="387" r:id="rId35"/>
    <p:sldId id="388" r:id="rId36"/>
    <p:sldId id="389" r:id="rId37"/>
    <p:sldId id="391" r:id="rId38"/>
    <p:sldId id="390" r:id="rId39"/>
    <p:sldId id="316" r:id="rId40"/>
    <p:sldId id="317" r:id="rId41"/>
    <p:sldId id="318" r:id="rId42"/>
    <p:sldId id="326" r:id="rId43"/>
    <p:sldId id="327" r:id="rId44"/>
    <p:sldId id="343" r:id="rId45"/>
    <p:sldId id="344" r:id="rId46"/>
    <p:sldId id="355" r:id="rId47"/>
    <p:sldId id="356" r:id="rId48"/>
    <p:sldId id="357" r:id="rId49"/>
    <p:sldId id="358" r:id="rId50"/>
    <p:sldId id="359" r:id="rId51"/>
    <p:sldId id="360" r:id="rId52"/>
    <p:sldId id="361" r:id="rId53"/>
    <p:sldId id="362" r:id="rId54"/>
    <p:sldId id="363" r:id="rId55"/>
    <p:sldId id="364" r:id="rId56"/>
    <p:sldId id="365" r:id="rId57"/>
    <p:sldId id="366" r:id="rId58"/>
    <p:sldId id="367" r:id="rId59"/>
    <p:sldId id="368" r:id="rId60"/>
    <p:sldId id="369" r:id="rId61"/>
    <p:sldId id="370" r:id="rId62"/>
    <p:sldId id="371" r:id="rId63"/>
    <p:sldId id="372" r:id="rId64"/>
    <p:sldId id="345" r:id="rId65"/>
    <p:sldId id="329" r:id="rId66"/>
    <p:sldId id="347" r:id="rId67"/>
    <p:sldId id="348" r:id="rId68"/>
    <p:sldId id="349" r:id="rId69"/>
    <p:sldId id="346" r:id="rId70"/>
    <p:sldId id="350" r:id="rId71"/>
    <p:sldId id="351" r:id="rId72"/>
    <p:sldId id="352" r:id="rId73"/>
    <p:sldId id="353" r:id="rId74"/>
    <p:sldId id="330" r:id="rId75"/>
    <p:sldId id="354" r:id="rId76"/>
    <p:sldId id="331" r:id="rId77"/>
    <p:sldId id="332" r:id="rId78"/>
    <p:sldId id="333" r:id="rId79"/>
    <p:sldId id="334" r:id="rId80"/>
    <p:sldId id="335" r:id="rId81"/>
    <p:sldId id="336" r:id="rId82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8" autoAdjust="0"/>
    <p:restoredTop sz="94660"/>
  </p:normalViewPr>
  <p:slideViewPr>
    <p:cSldViewPr snapToGrid="0">
      <p:cViewPr>
        <p:scale>
          <a:sx n="33" d="100"/>
          <a:sy n="33" d="100"/>
        </p:scale>
        <p:origin x="1409" y="5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4359757C-C54B-44AC-9EF2-91ED217BC278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CA137C88-ACAB-4E01-BED7-69C405452AB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2867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137C88-ACAB-4E01-BED7-69C405452AB4}" type="slidenum">
              <a:rPr lang="fa-IR" smtClean="0"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29627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40A9C-A3FD-42CE-43A0-1F00E7E8A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B34DBD-EC94-7A89-7852-7CFC15C392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C9E0B0-DF1E-EC3F-03B4-E983E43FFA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FA237-6F5E-8563-D688-1897F36C8E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2719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51829-2231-E1A1-9973-5FD96D362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179CC3-1C4A-8EE3-91BB-7FA9DA7447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A59C9B-BE8B-3AB3-D679-66EE2D5EAE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B9515-EFAF-6F6C-4E1C-859B8C138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144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EDC33-94DB-BF45-A1E1-8A8A50440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95F009-A9E1-946B-D02F-54FD150B6D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1C6023-8A5C-5496-2E4E-0C9A575A1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0F8A8-EA3C-2204-FA92-8B1547A60A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0838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898D3-657A-F9EC-3814-056FA821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69E41B-6D5E-C80A-B10D-D5C4C9E17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5DA89E-9834-9370-E36D-C9ECC9FB8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6D03D1-7B2B-F026-2B79-2A4EE8B8E9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682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A9B86-2C88-7F3A-6E75-9D90E3767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CE9EEE-B343-DB9A-29A0-9F51BF72D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2FFFE2-7256-F602-E566-18E5870CD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AB4DBE-71CA-6726-BE66-96E8904C0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545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D4A30-5BF9-9A25-31B0-2CC153E6D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A62E32-75A3-7B76-F0A7-C308E6815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DF4047-CCD3-FFCE-0C7F-63BE613498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9BDAD-1A7C-22BB-36D7-E8F63970F8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191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91766-1200-30AB-AD9D-E40F4BEDE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2E5CE3-EAA3-74A6-62FD-B4FB09A9E2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1AD442-E6EE-6554-F26E-23877FFA2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DBDDC-CE52-5A99-33DC-00C17C4BC9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54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BF619-1C61-3BD2-050E-935F805E5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23FFA8-6BA6-48D4-9450-D0FCF866D9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8CAF7C-0BC0-9425-63CB-1496A29A7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04DC42-1267-4721-B86A-2B9168C17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549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1BB2E-5FCE-5A89-C9CF-DD876E451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487FF8-3473-3D4A-77A1-F56AA0B46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C26787-7DAB-DBE4-6D0A-F36F7BC32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C641B-0DBB-C3DE-A453-E3F3E9487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1004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EB433-64E7-F1D8-E076-1A3A0B77E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91FF71-70B8-041F-F5F4-46AF2E819F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0DD6D7-F586-0FDF-897E-FE14A318A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B537E-E447-42F3-586F-4EAF09B45B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3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1F504-B0D1-EBD4-31D0-3C4BFB400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498634-4403-D08C-C791-74B344D716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0EDB58-83AE-A207-DAE3-DBC0081CE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07DDF-7027-5FEE-925B-47DE60D8E6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137C88-ACAB-4E01-BED7-69C405452AB4}" type="slidenum">
              <a:rPr lang="fa-IR" smtClean="0"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00374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1BBD-B81C-07EF-E1B8-17D91BBD0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6B590B-BDC7-32B0-AE2D-D98785D073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A7A0AB-85D1-DBBE-404E-1DF291F2DB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6BA4C-7DED-2D83-F4F1-A89F39E0C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7888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54339-BE52-4C55-F493-E0431060B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5700EB-BE11-EB16-091D-BBE96CBF0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A33241-9C3D-1A26-357F-0E7922BB9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F92D6D-88C3-8B48-56B3-6123A3A0F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1274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E8B89-A16A-71F8-C5A2-A5358E85E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10D3D8-03E7-ECB7-2D5E-3B6A9D2FD5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52D92-F42A-F6B8-56BE-5B16BBAA31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A8AF9-87B2-E3E8-163E-CC2465D75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8447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60FFF-B19D-CE6A-B28A-130502CE4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07E217-2D72-D3F6-4502-F25FDF0EF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88A306-E17F-5919-CFB8-FD9F6F3B1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7DD9A-C2D9-6954-A50A-31A0247E9F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011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83FBC-6DCF-31D2-CAE7-2CBE050EB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28D3F2-4007-8D94-BE4A-E97FCF141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969E44-AE76-8C8A-AF50-ADDC50DEB0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ED51F-BB78-32F3-27AB-8AB48724A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1831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7C18A-1213-1D4A-372D-92C247019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D14E7A-78DC-A278-996C-F4C16E547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1C75C9-3420-0BDB-9F51-9ACC233FBA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A037E-39F0-3F00-269C-E338E38DE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4589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9ABE6-29F0-4604-5E9C-DFE65A37F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7B201D-49B8-806F-D773-5DE210B830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CA129-C838-3629-E2CB-E3446D22E9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5437C-C395-785F-D3C0-2CE249885F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2424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99F89-A21E-7E67-92DA-31D601EE0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FC6E6-EC79-0D93-B9AC-9C198992D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CE412F-66EF-D974-74A8-64C3DFC90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80780-A317-3E16-5C90-7139BA5256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1508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ED22-7D2D-E1E0-9990-EDD87C9D5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5924F4-2F08-FF4B-653D-06BAA92C82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81BE61-09C9-0A22-C263-833170B56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984564-1B67-DAFE-1B24-C343B5D97D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6714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72BFB-34E6-3FFD-8AA4-CD5D74925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D48FE5-8465-6B03-677D-D14051712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1EA794-0B02-1001-07B5-D73F693204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2C226-B003-D41D-257F-3D0AACF5D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655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137C88-ACAB-4E01-BED7-69C405452AB4}" type="slidenum">
              <a:rPr lang="fa-IR" smtClean="0"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75516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B7973-E97A-B10A-5E97-DCD42712A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9976C1-275E-22E8-1D1C-CF84FA7E5F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893D0B-8AC5-2C83-1A03-6604EAAD3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66DC56-9808-2A57-72A9-AD9F08C56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7903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C3C83-3082-2C0D-1F7B-9AECF9ED4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69F1-E1A7-3F5B-7E6B-F990857A5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53F85-0C04-A53F-73C5-D9513EDC7D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C1A41-473B-9FBC-C74A-DD40C9AB72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030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7F67C-AA22-F42C-7F8C-EF9E2E442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A99196-7D48-E767-6DBB-08BD360304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1DAE45-71C6-6296-B667-2FB3D3422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3D5B7-30E3-5A84-DB06-B73E93070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5555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3F47E-566B-039D-0E57-58E09E57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7FAEE-CD59-345C-A6F3-36660FD7B4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8C1F9A-4118-F783-8AC7-9BF09BEC9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65BAF-13BB-95B2-1104-F14257753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527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ED40D-DDC8-1F4B-5624-551EBB3D6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F240E7-BEB5-A274-445C-E9DF4A39F8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DB9ECD-9598-45ED-2FCA-C47670182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7E6F4-6B78-0C8A-C319-F0851EE54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368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5953C-1391-5BCC-6943-BCB793EA0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B1C549-2BD1-2E72-2AED-49702B9C1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7451A-10E1-6E09-750F-02B74AD51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EF0B4-EE74-2623-6CB6-2A5CF0E554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388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02DA7-E6B9-A78E-E56F-EF76061A3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A9502-0FF7-5BF0-1A8C-2D98754F7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EDF13F-6D57-7D19-DD69-92281FDFF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B6387-78ED-4C1F-AFA0-1A050237BA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727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F8BD8-3CC6-6BEF-3291-A8F7DDF72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CB7644-C2A3-56F7-B730-0F7426096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D50A8D-BE1F-8944-81F9-7C88266B48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D0DFE-853E-E34B-583B-3D83779DF6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619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2DF17-6935-9DC3-F61A-342113D8C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55B60F-A805-8D95-0A0D-7C6265A81A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3BC8E2-FBFC-C39E-98E9-8BE36375E5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6BA72-A5E3-48CE-140B-262ED2DBF5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69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94C3B-4177-DAA9-6BE7-5223BE4E0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40E460-A62A-F620-436C-E3433C6D38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39A0FA-F7BA-95CC-3ABE-189FFB544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459516-CB4B-9BDA-7FFB-3860A62D4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53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4337D-9CBB-3A2E-328D-2F098EC33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378C5B-D1AB-D494-8452-6A29E7D76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CAEF1-534C-FE98-2C1D-8ECF4C13D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352DA-0676-49C2-52EB-BC06EB129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C6E3F-8005-6CAE-2EA1-EE3B9A105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01763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DCBEE-96A2-7614-23A3-9313FE0A9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2AC6E-C7D3-AF51-4659-A6ACE413D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7F3A4-7387-1C13-7183-4E019DF9C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27480-8AB4-D88E-0EC4-88E08A7A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8B30D-07FE-945B-A532-075727F16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58010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3B2675-A60D-347C-D603-4851BD533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CBB515-7ACF-16DC-79DB-D465E19E5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2EAF-3982-8303-170A-FCDD59133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D0473-0D7B-4F87-8DB4-681257B6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10F20-1820-C927-1DA0-503F9132B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1346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814A7-8167-B15B-C455-09C66669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7D3D4-3011-ACA7-5BF1-E0AD015C2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FE4D1-15E4-B034-0905-3F9B3146B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5A43-D0EA-3E0A-7B45-ED53FBFF3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AD574-AE6F-CA40-2D9F-6506DB9D0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04806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0A620-6D48-5597-4FF9-F4FC90FD0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EDC1F-7A8C-4A5A-5C90-FB994F24E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2A124-07A9-80F1-0C35-1BC66C2AC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62A22-CE81-7041-57E7-5AD4E4D3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CDB29-5FC1-5A94-91DF-A7F8623FB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5410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26AD3-5A88-CAE5-9BFB-E1B46D97D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D8734-46D5-42CA-3F53-511FBCAB72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3EF05-2460-C5C4-8605-C646FE51E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00A35-1FB8-3B39-E4B1-DF704B6CB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59E92C-10F0-2D8C-21A5-5EBFBC69A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C3510-BF3D-EC8B-396B-BB0EC0161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3537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20C1F-211E-6E60-3A5F-DD50188E7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AB7CE-389D-CB38-ACE3-4B7075915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65BC31-F745-9DA7-C35D-8F4E2A766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855FC6-3592-7D51-19FF-F679EEFD0B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0067B4-EB33-9ED4-BA49-9A8467DBCB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32F467-9B60-FCE3-B663-EA90C5D7A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D838B8-98C6-29DB-AC27-02AD49596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D30EC6-460B-3948-520D-FCC6DA8A7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6016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71E6D-9914-D62B-5912-856D2E972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3EFC9F-C755-F620-B4CC-E408F791C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AC60B4-09F0-E296-599C-F68B8A9F7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4A9699-909F-0FA6-F49E-32337521B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12294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C1609-3EDD-1714-AE08-1BBB10A3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E90FD5-9AA1-324A-1577-9E620B7D3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4695F-38AF-3810-DBE1-00EB44FE4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5048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F23AE-6B87-BE20-CF16-AB4D0230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4B462-D171-417F-5B5C-C304A8F47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34DB4-14FE-E78A-064A-11217D95A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C5D11-2FF6-24A7-6BBB-80703FFD8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3404F1-EC2C-39B0-0256-33E6E7E8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9907D-AAC6-D47D-82A2-AA76C379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3458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22CC9-5570-342B-535A-EB5FC7BF5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52801-1ED6-1229-E234-65324C395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5B55EB-0D74-8BBE-6CF7-48FD08712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CEB39B-2289-D54C-CCA5-A67A5E84C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73BB15-A038-7224-D782-57271CCC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47051-419B-FAD7-A08A-472D6D0E7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00516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3E920F-9C15-7E1D-C26C-7487C138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4550B-1DAA-86E4-BF53-C2EAD3741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782B7-F4D9-01B4-0BF4-B25366C0D7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81027-C5DE-4198-9FF8-510266D7D5A7}" type="datetimeFigureOut">
              <a:rPr lang="fa-IR" smtClean="0"/>
              <a:t>22/04/1447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94FF2-1473-8FC9-34EC-1F594B21CC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C393-9704-7D13-394B-E838A328D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6392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C10B0E-42E3-AF53-4D1D-6ECCA722E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9379D06-E59E-8827-341A-E25E11E2D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endParaRPr lang="fa-IR" sz="40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205C31-F672-C33A-C0E8-45E199D48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endParaRPr lang="fa-IR" sz="2000">
              <a:solidFill>
                <a:srgbClr val="FFFFFF"/>
              </a:solidFill>
            </a:endParaRPr>
          </a:p>
        </p:txBody>
      </p:sp>
      <p:pic>
        <p:nvPicPr>
          <p:cNvPr id="11" name="Picture 10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241E3C16-E989-A0EB-58EA-3D4AE5902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35" y="540636"/>
            <a:ext cx="11327549" cy="421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59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EDD1F-9187-9D02-C012-C7B0D3367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2EEE3-21B1-E11F-2DBF-B089874FA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875268-6634-45E4-94DD-083CD1E07E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580002" y="-776999"/>
            <a:ext cx="66340674" cy="8411997"/>
          </a:xfrm>
        </p:spPr>
      </p:pic>
    </p:spTree>
    <p:extLst>
      <p:ext uri="{BB962C8B-B14F-4D97-AF65-F5344CB8AC3E}">
        <p14:creationId xmlns:p14="http://schemas.microsoft.com/office/powerpoint/2010/main" val="2409883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17FD2-CD6B-474B-A50F-8F4251AB7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5FF14-70EE-E559-44DD-432D76293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6E36C5-B8F6-B1D6-FBB6-18F6660CEC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001882" y="-776999"/>
            <a:ext cx="66340674" cy="8411997"/>
          </a:xfrm>
        </p:spPr>
      </p:pic>
    </p:spTree>
    <p:extLst>
      <p:ext uri="{BB962C8B-B14F-4D97-AF65-F5344CB8AC3E}">
        <p14:creationId xmlns:p14="http://schemas.microsoft.com/office/powerpoint/2010/main" val="2152486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1422A-D198-B1B1-DE8B-B80220223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2E532-8CDE-66E8-5F5B-D4F835C2F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CCDD27-DA36-B461-45D0-FB5E310D16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001882" y="-776999"/>
            <a:ext cx="66340674" cy="8411997"/>
          </a:xfrm>
        </p:spPr>
      </p:pic>
    </p:spTree>
    <p:extLst>
      <p:ext uri="{BB962C8B-B14F-4D97-AF65-F5344CB8AC3E}">
        <p14:creationId xmlns:p14="http://schemas.microsoft.com/office/powerpoint/2010/main" val="2834115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1C218-6452-6F05-2932-CA414E64D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3A6075-F712-2B7D-9BDA-F6E649A6A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27797" y="944903"/>
            <a:ext cx="39181332" cy="4968193"/>
          </a:xfrm>
        </p:spPr>
      </p:pic>
    </p:spTree>
    <p:extLst>
      <p:ext uri="{BB962C8B-B14F-4D97-AF65-F5344CB8AC3E}">
        <p14:creationId xmlns:p14="http://schemas.microsoft.com/office/powerpoint/2010/main" val="2540257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61A9D-93F8-D8D1-DFB8-B1831A9A5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C46CBC-7FBB-FECE-E550-040D78720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27797" y="944903"/>
            <a:ext cx="39181332" cy="4968193"/>
          </a:xfrm>
        </p:spPr>
      </p:pic>
    </p:spTree>
    <p:extLst>
      <p:ext uri="{BB962C8B-B14F-4D97-AF65-F5344CB8AC3E}">
        <p14:creationId xmlns:p14="http://schemas.microsoft.com/office/powerpoint/2010/main" val="900561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C7790-7353-C94F-FB73-FB553B819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6408B-8FAE-1155-A4BD-D34ECDD1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675D5B-DF9B-090A-92FA-A20B84E2D9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2125022" y="-776999"/>
            <a:ext cx="66340674" cy="8411997"/>
          </a:xfrm>
        </p:spPr>
      </p:pic>
    </p:spTree>
    <p:extLst>
      <p:ext uri="{BB962C8B-B14F-4D97-AF65-F5344CB8AC3E}">
        <p14:creationId xmlns:p14="http://schemas.microsoft.com/office/powerpoint/2010/main" val="3467437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99D40-E838-6F37-CC96-5FBBE8BB4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C198-F925-FF28-CC00-DF485ADA9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B15D6E-6D56-2A5C-07C0-63AD6B8AE1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2125022" y="-776999"/>
            <a:ext cx="66340674" cy="8411997"/>
          </a:xfrm>
        </p:spPr>
      </p:pic>
    </p:spTree>
    <p:extLst>
      <p:ext uri="{BB962C8B-B14F-4D97-AF65-F5344CB8AC3E}">
        <p14:creationId xmlns:p14="http://schemas.microsoft.com/office/powerpoint/2010/main" val="1422883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8F214-37F7-0131-C792-5A9B8A5A9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F0BBC-B127-9D53-E202-7B9A092F8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1D535F-7C3A-991F-609E-5236D235CF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9325922" y="-776999"/>
            <a:ext cx="66340674" cy="8411997"/>
          </a:xfrm>
        </p:spPr>
      </p:pic>
    </p:spTree>
    <p:extLst>
      <p:ext uri="{BB962C8B-B14F-4D97-AF65-F5344CB8AC3E}">
        <p14:creationId xmlns:p14="http://schemas.microsoft.com/office/powerpoint/2010/main" val="955416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5FA00-AB69-9825-DD63-CADEAD536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54E0-22A0-9203-4E1D-A789A6CF5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CE2556-F6F4-D206-652E-82DA5D2A81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9325922" y="-776999"/>
            <a:ext cx="66340674" cy="8411997"/>
          </a:xfrm>
        </p:spPr>
      </p:pic>
    </p:spTree>
    <p:extLst>
      <p:ext uri="{BB962C8B-B14F-4D97-AF65-F5344CB8AC3E}">
        <p14:creationId xmlns:p14="http://schemas.microsoft.com/office/powerpoint/2010/main" val="1406647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A5602-8D8F-D109-E3D3-F05ED872D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9258E-0723-7AC9-05B8-9DAAFA661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3A0E3E-5712-2067-1416-206C04B15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19041" y="2539493"/>
            <a:ext cx="14030082" cy="1779014"/>
          </a:xfrm>
        </p:spPr>
      </p:pic>
    </p:spTree>
    <p:extLst>
      <p:ext uri="{BB962C8B-B14F-4D97-AF65-F5344CB8AC3E}">
        <p14:creationId xmlns:p14="http://schemas.microsoft.com/office/powerpoint/2010/main" val="3157525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970F8-DE86-2C68-5FF1-B2552BE58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442" y="921716"/>
            <a:ext cx="5163022" cy="2328022"/>
          </a:xfrm>
        </p:spPr>
        <p:txBody>
          <a:bodyPr anchor="b">
            <a:normAutofit/>
          </a:bodyPr>
          <a:lstStyle/>
          <a:p>
            <a:pPr algn="r" rtl="1"/>
            <a:r>
              <a:rPr lang="fa-IR" sz="4800" dirty="0">
                <a:latin typeface="Sahel FD" panose="020B0603030804020204" pitchFamily="34" charset="-78"/>
                <a:cs typeface="B Titr" panose="00000700000000000000" pitchFamily="2" charset="-78"/>
              </a:rPr>
              <a:t>بازگشت قدرت به مردم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A3EE80-7216-5683-FCDB-24ADBEC0A4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442" y="4541263"/>
            <a:ext cx="4662957" cy="1395022"/>
          </a:xfrm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</a:pPr>
            <a:r>
              <a:rPr lang="fa-IR" sz="2800" dirty="0">
                <a:solidFill>
                  <a:srgbClr val="FFFFFF"/>
                </a:solidFill>
                <a:cs typeface="B Titr" panose="00000700000000000000" pitchFamily="2" charset="-78"/>
              </a:rPr>
              <a:t>بررسی الگوی انقلاب اسلامی در برابر الگوی </a:t>
            </a:r>
            <a:r>
              <a:rPr lang="fa-IR" sz="2800" dirty="0" err="1">
                <a:solidFill>
                  <a:srgbClr val="FFFFFF"/>
                </a:solidFill>
                <a:cs typeface="B Titr" panose="00000700000000000000" pitchFamily="2" charset="-78"/>
              </a:rPr>
              <a:t>سرمایه‌داری</a:t>
            </a:r>
            <a:endParaRPr lang="fa-IR" sz="28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pic>
        <p:nvPicPr>
          <p:cNvPr id="6" name="Picture 5" descr="A person in a suit&#10;&#10;Description automatically generated">
            <a:extLst>
              <a:ext uri="{FF2B5EF4-FFF2-40B4-BE49-F238E27FC236}">
                <a16:creationId xmlns:a16="http://schemas.microsoft.com/office/drawing/2014/main" id="{18DA052F-237B-0EDA-B6B8-C8183EAA9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328" y="463404"/>
            <a:ext cx="4012180" cy="555319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75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84A0E-1208-3464-930C-4AC7A7977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78D3F-567E-9E6C-AA12-084449119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D119C29-34F8-B3AE-5BA2-2D7B1826E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1681979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04827-275B-090E-80C2-6E149C741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CFA9C-708F-F9F6-839C-AA46286B5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B7D7538-E69D-397A-A4D7-65BFEC94BC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1135175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DD06C-59D8-AB38-6D30-F07B2226B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CD985-56D9-2A9D-0187-B42BF8572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05D3875-2B8F-F376-C942-83B2BE41FA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3320214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10603-E609-5D81-2F65-1AC0D7EF5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A686B-DA50-D48F-43B5-A1725A8C2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DAFACC6-D6A6-6E02-EE84-7F4CC8DE6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1231076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10CF8-D3FD-C273-CA1A-1620F9FD8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A68AA-F1C1-DEB4-E1E7-45601EBEB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0DBEA83-06FA-ED1B-5118-876AEE36A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2313915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B530-96AD-3D05-921F-615906E5A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B0F94-BED6-EC6C-72E0-A9CD6DDA1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92CA304-3203-E01E-3ABE-3F50E0659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1116684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1851D-EDDE-6255-4604-9E6E05E5A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5253B-29CB-BA44-75A7-905FF4F3B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D5A054B-D246-BCFA-335D-F5084CC7E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233708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84149-CA91-4872-FD1A-42612E849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F0894-FB34-8CE7-DB87-55BD407C8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BF58BA8-D0C8-4DB3-0587-77613BC498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1190993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05C77-CA5C-5816-2748-035FDDC76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BCE2E-238C-E17F-23D1-33FBCBE1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0905F2-AB45-25A3-04CE-CAC070B7D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2406442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0E207-D61B-8ACA-BC76-813533EE8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93C2A-C047-8622-6E23-D6E59D2AE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587FF46-9ADB-F996-0001-42295CCF0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2722362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98209-350D-F83D-34CB-BDA2C246F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53A97-19A8-30FC-FEC3-196AFCD51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800" dirty="0">
                <a:solidFill>
                  <a:srgbClr val="FFFFFF"/>
                </a:solidFill>
                <a:latin typeface="Sahel FD" panose="020B0603030804020204" pitchFamily="34" charset="-78"/>
                <a:cs typeface="B Titr" panose="00000700000000000000" pitchFamily="2" charset="-78"/>
              </a:rPr>
              <a:t>بخش اول: چرایی حاکمیت مردمی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3950B-1866-891B-823A-D717F59867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9724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88849-E1D8-35F4-33CE-A43EDA32B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82CE2-A6EF-CF52-C556-760A985AA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CA8DBB5-04C0-4571-3DE9-AD1956317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3227999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8772F-BBEB-3873-34FC-94E94C011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42103-FAAE-4887-0D40-B2669D388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535518B-B9A5-F930-83BA-B0FA5F1D8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1567267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D6988-5263-690A-F2FF-38D8BF062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764F3-1586-C3C3-CB56-52FC2CEC0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27AB2B9-4D46-76DE-E5C9-9C5217116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2498000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FAFEC-977F-D7DD-9F14-C6AF3C44B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F38BB-FE4C-52C1-1AB2-1519244F3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3C0A014-F6CD-51D4-905A-7911B9003A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3196102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7DB09-2E7C-10A3-1A20-BDE5005B7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4D9B5-341D-F5BD-5262-4891AF046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51B9192-535C-9A5E-DEDC-846AFAC4C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83121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ADF2D-C271-F282-E8A9-19107183F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DC37-136A-16DD-69CC-AC9A2E12F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1165BC4-CC81-C2E6-44A1-83DB6241C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17821427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3B66B-1754-24B0-127D-64772C39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7136-DCE0-FF1F-1668-1AE24CC85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B486E27-119B-F91E-11FB-B8CAC1C1B4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3871030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734E9-DFF7-3A3C-F41C-2F7BB00A5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BE15A-6E1D-ECBE-C7E1-8C68212B4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C78FA28-421A-0E86-66A1-748A4DBF54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2813021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A0DCF-F8CE-BD83-0CF4-C6F16DE2C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1EB0A-C4FA-376D-41D0-BFD9E971B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Content Placeholder 10" descr="A close-up of a chart&#10;&#10;AI-generated content may be incorrect.">
            <a:extLst>
              <a:ext uri="{FF2B5EF4-FFF2-40B4-BE49-F238E27FC236}">
                <a16:creationId xmlns:a16="http://schemas.microsoft.com/office/drawing/2014/main" id="{8C439B0F-62B2-38A2-CE5C-BD9847A11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710" y="-600883"/>
            <a:ext cx="5802580" cy="9089714"/>
          </a:xfrm>
        </p:spPr>
      </p:pic>
    </p:spTree>
    <p:extLst>
      <p:ext uri="{BB962C8B-B14F-4D97-AF65-F5344CB8AC3E}">
        <p14:creationId xmlns:p14="http://schemas.microsoft.com/office/powerpoint/2010/main" val="4233359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13B72E-F8CE-0E92-9EE4-70F846B08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EE9311B-1F95-699D-B0CC-0A8E1865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EE11C47-1941-EB3D-7227-2C85543DB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C8085A-76BF-E3EC-DCC1-0F3FD1F7E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34A368C-A459-FA1C-E589-8D8B61A9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9152DFC-48A7-2437-F330-74E58E397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4929769-27F1-3E85-11FE-ED480D233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31189-B9CD-73EA-7A3E-6DD51EC3C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rtl="1"/>
            <a:r>
              <a:rPr lang="fa-IR" sz="4800" dirty="0">
                <a:solidFill>
                  <a:srgbClr val="FFFFFF"/>
                </a:solidFill>
                <a:cs typeface="B Titr" panose="00000700000000000000" pitchFamily="2" charset="-78"/>
              </a:rPr>
              <a:t>بخش سوم: چگونگی حاکمیت مردمی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69AA75-81F8-14A2-3FD7-1EEE9D12A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76777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4AD0D1-840E-B2E5-5961-CC0073EA7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بخش اول: چرایی حاکمیت مردمی</a:t>
            </a:r>
            <a:endParaRPr lang="en-US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D6EBA6-8A4C-B3FB-38CA-E5B1C87C1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8988"/>
            <a:ext cx="10515600" cy="5157975"/>
          </a:xfrm>
        </p:spPr>
        <p:txBody>
          <a:bodyPr>
            <a:normAutofit/>
          </a:bodyPr>
          <a:lstStyle/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فلسفه زندگی زمینی انسان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حکمت ارسال رسل و انزال کتب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دلیل مقابله و قتل پیامبران الهی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یک دلیل غیبت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انقلاب اسلامی و حاکمیت مردم 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گام اول تثبیت انقلاب 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گام دوم تحقق حاکمیت مردم 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لزوم ایجاد حرکت عمومی مردم در تحقق حاکمیت مردمی 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حرکت عمومی مردم و </a:t>
            </a:r>
            <a:r>
              <a:rPr lang="fa-IR" sz="2800" dirty="0" err="1">
                <a:cs typeface="B Nazanin" panose="00000400000000000000" pitchFamily="2" charset="-78"/>
              </a:rPr>
              <a:t>زمینه‌سازی</a:t>
            </a:r>
            <a:r>
              <a:rPr lang="fa-IR" sz="2800" dirty="0">
                <a:cs typeface="B Nazanin" panose="00000400000000000000" pitchFamily="2" charset="-78"/>
              </a:rPr>
              <a:t> ظهور</a:t>
            </a:r>
          </a:p>
        </p:txBody>
      </p:sp>
    </p:spTree>
    <p:extLst>
      <p:ext uri="{BB962C8B-B14F-4D97-AF65-F5344CB8AC3E}">
        <p14:creationId xmlns:p14="http://schemas.microsoft.com/office/powerpoint/2010/main" val="2808231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E0B7B-D9B8-9C00-D56D-E3E083F6F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7E136A-3D59-F94F-11CC-7C5AEA36F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F64719-CAD1-3B66-ADE7-34ED516E1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96569A-780E-5772-33F6-19D260026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EC1CD2-B999-3ACA-6D0E-5A05375FE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A408FC6-6582-7EA9-132E-210A3B2C1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9ACE10-6582-5F06-C375-2C4114A3D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بخش سوم: چگونگی حاکمیت مردمی</a:t>
            </a:r>
            <a:endParaRPr lang="en-US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CDE955-F001-CE1D-13FB-276082DA9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4" y="1018988"/>
            <a:ext cx="7315196" cy="5157975"/>
          </a:xfrm>
        </p:spPr>
        <p:txBody>
          <a:bodyPr>
            <a:normAutofit fontScale="92500" lnSpcReduction="10000"/>
          </a:bodyPr>
          <a:lstStyle/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امام و نهادهای انقلابی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نقش نهادها در </a:t>
            </a:r>
            <a:r>
              <a:rPr lang="fa-IR" sz="3200" dirty="0" err="1">
                <a:cs typeface="B Nazanin" panose="00000400000000000000" pitchFamily="2" charset="-78"/>
              </a:rPr>
              <a:t>زمینه‌سازی</a:t>
            </a:r>
            <a:r>
              <a:rPr lang="fa-IR" sz="3200" dirty="0">
                <a:cs typeface="B Nazanin" panose="00000400000000000000" pitchFamily="2" charset="-78"/>
              </a:rPr>
              <a:t> تسریع و تسهیل حاکمیت مردم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 err="1">
                <a:cs typeface="B Nazanin" panose="00000400000000000000" pitchFamily="2" charset="-78"/>
              </a:rPr>
              <a:t>جریان‌های</a:t>
            </a:r>
            <a:r>
              <a:rPr lang="fa-IR" sz="3200" dirty="0">
                <a:cs typeface="B Nazanin" panose="00000400000000000000" pitchFamily="2" charset="-78"/>
              </a:rPr>
              <a:t> </a:t>
            </a:r>
            <a:r>
              <a:rPr lang="fa-IR" sz="3200" dirty="0" err="1">
                <a:cs typeface="B Nazanin" panose="00000400000000000000" pitchFamily="2" charset="-78"/>
              </a:rPr>
              <a:t>حلقه‌های</a:t>
            </a:r>
            <a:r>
              <a:rPr lang="fa-IR" sz="3200" dirty="0">
                <a:cs typeface="B Nazanin" panose="00000400000000000000" pitchFamily="2" charset="-78"/>
              </a:rPr>
              <a:t> میانی و حرکت عمومی مردم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حرکت عمومی در کدام بستر؟ فرهنگی اجتماعی و یا اقتصادی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حکمرانی اقتصادی مردم </a:t>
            </a:r>
            <a:r>
              <a:rPr lang="fa-IR" sz="3200" dirty="0" err="1">
                <a:cs typeface="B Nazanin" panose="00000400000000000000" pitchFamily="2" charset="-78"/>
              </a:rPr>
              <a:t>زمینه‌ساز</a:t>
            </a:r>
            <a:r>
              <a:rPr lang="fa-IR" sz="3200" dirty="0">
                <a:cs typeface="B Nazanin" panose="00000400000000000000" pitchFamily="2" charset="-78"/>
              </a:rPr>
              <a:t> حکمرانی فرهنگی و اجتماعی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کدام نظام اقتصادی؟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تحلیل ۶۰ ساله اقتصاد انقلاب اسلامی (تایم لاین اقتصادی)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قانون اساسی - نسبت مردم و اقتصاد</a:t>
            </a:r>
          </a:p>
        </p:txBody>
      </p:sp>
    </p:spTree>
    <p:extLst>
      <p:ext uri="{BB962C8B-B14F-4D97-AF65-F5344CB8AC3E}">
        <p14:creationId xmlns:p14="http://schemas.microsoft.com/office/powerpoint/2010/main" val="3088496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3AF05-5F2D-F6D0-17B1-3652497BE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A9AD89F-BC8F-0DFF-68FE-25DDDD8CB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0F8093-4707-6929-64A7-A80D3D643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90CC0A-31FC-347C-2CC9-E40CF7749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1932ED-0DED-0770-1A92-3CE551361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667E582-4618-9110-E502-3BA9736B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A2E578-93E7-198F-FEF4-BE1913293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بخش سوم: چگونگی حاکمیت مردمی</a:t>
            </a:r>
            <a:endParaRPr lang="en-US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85A13-FD83-25EA-65C3-43C3EA5CD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840" y="381548"/>
            <a:ext cx="7388118" cy="6111350"/>
          </a:xfrm>
        </p:spPr>
        <p:txBody>
          <a:bodyPr>
            <a:normAutofit fontScale="92500" lnSpcReduction="20000"/>
          </a:bodyPr>
          <a:lstStyle/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اقتصاد بخش خصوصی یا اقتصاد </a:t>
            </a:r>
            <a:r>
              <a:rPr lang="fa-IR" sz="3200" dirty="0" err="1">
                <a:cs typeface="B Nazanin" panose="00000400000000000000" pitchFamily="2" charset="-78"/>
              </a:rPr>
              <a:t>سرمایه‌داری</a:t>
            </a:r>
            <a:r>
              <a:rPr lang="fa-IR" sz="3200" dirty="0">
                <a:cs typeface="B Nazanin" panose="00000400000000000000" pitchFamily="2" charset="-78"/>
              </a:rPr>
              <a:t>؟ 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اقتصاد </a:t>
            </a:r>
            <a:r>
              <a:rPr lang="fa-IR" sz="2800" dirty="0" err="1">
                <a:cs typeface="B Nazanin" panose="00000400000000000000" pitchFamily="2" charset="-78"/>
              </a:rPr>
              <a:t>سرمایه‌داری</a:t>
            </a:r>
            <a:r>
              <a:rPr lang="fa-IR" sz="2800" dirty="0">
                <a:cs typeface="B Nazanin" panose="00000400000000000000" pitchFamily="2" charset="-78"/>
              </a:rPr>
              <a:t> و مردم!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اقتصاد </a:t>
            </a:r>
            <a:r>
              <a:rPr lang="fa-IR" sz="2800" dirty="0" err="1">
                <a:cs typeface="B Nazanin" panose="00000400000000000000" pitchFamily="2" charset="-78"/>
              </a:rPr>
              <a:t>سرمایه‌داری</a:t>
            </a:r>
            <a:r>
              <a:rPr lang="fa-IR" sz="2800" dirty="0">
                <a:cs typeface="B Nazanin" panose="00000400000000000000" pitchFamily="2" charset="-78"/>
              </a:rPr>
              <a:t> و </a:t>
            </a:r>
            <a:r>
              <a:rPr lang="fa-IR" sz="2800" dirty="0" err="1">
                <a:cs typeface="B Nazanin" panose="00000400000000000000" pitchFamily="2" charset="-78"/>
              </a:rPr>
              <a:t>برده‌داری</a:t>
            </a:r>
            <a:r>
              <a:rPr lang="fa-IR" sz="2800" dirty="0">
                <a:cs typeface="B Nazanin" panose="00000400000000000000" pitchFamily="2" charset="-78"/>
              </a:rPr>
              <a:t> نوین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اقتصاد </a:t>
            </a:r>
            <a:r>
              <a:rPr lang="fa-IR" sz="2800" dirty="0" err="1">
                <a:cs typeface="B Nazanin" panose="00000400000000000000" pitchFamily="2" charset="-78"/>
              </a:rPr>
              <a:t>سرمایه‌داری</a:t>
            </a:r>
            <a:r>
              <a:rPr lang="fa-IR" sz="2800" dirty="0">
                <a:cs typeface="B Nazanin" panose="00000400000000000000" pitchFamily="2" charset="-78"/>
              </a:rPr>
              <a:t> و نسبت آن با الگوهای توسعه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نهادهای اقتصاد </a:t>
            </a:r>
            <a:r>
              <a:rPr lang="fa-IR" sz="2800" dirty="0" err="1">
                <a:cs typeface="B Nazanin" panose="00000400000000000000" pitchFamily="2" charset="-78"/>
              </a:rPr>
              <a:t>سرمایه‌داری</a:t>
            </a:r>
            <a:r>
              <a:rPr lang="fa-IR" sz="2800" dirty="0">
                <a:cs typeface="B Nazanin" panose="00000400000000000000" pitchFamily="2" charset="-78"/>
              </a:rPr>
              <a:t> در کشور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آثار و تبعات اقتصادی فرهنگی و اجتماعی اقتصاد </a:t>
            </a:r>
            <a:r>
              <a:rPr lang="fa-IR" sz="2800" dirty="0" err="1">
                <a:cs typeface="B Nazanin" panose="00000400000000000000" pitchFamily="2" charset="-78"/>
              </a:rPr>
              <a:t>سرمایه‌داری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بخش اقتصاد تعاونی مبتنی بر الگوهای جهانی اقتصاد تعاونی (</a:t>
            </a:r>
            <a:r>
              <a:rPr lang="fa-IR" sz="3200" dirty="0" err="1">
                <a:cs typeface="B Nazanin" panose="00000400000000000000" pitchFamily="2" charset="-78"/>
              </a:rPr>
              <a:t>موندراگون</a:t>
            </a:r>
            <a:r>
              <a:rPr lang="fa-IR" sz="3200" dirty="0">
                <a:cs typeface="B Nazanin" panose="00000400000000000000" pitchFamily="2" charset="-78"/>
              </a:rPr>
              <a:t>)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 err="1">
                <a:cs typeface="B Nazanin" panose="00000400000000000000" pitchFamily="2" charset="-78"/>
              </a:rPr>
              <a:t>نمونه‌های</a:t>
            </a:r>
            <a:r>
              <a:rPr lang="fa-IR" sz="2800" dirty="0">
                <a:cs typeface="B Nazanin" panose="00000400000000000000" pitchFamily="2" charset="-78"/>
              </a:rPr>
              <a:t> موفق جهانی اقتصاد تعاونی 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 err="1">
                <a:cs typeface="B Nazanin" panose="00000400000000000000" pitchFamily="2" charset="-78"/>
              </a:rPr>
              <a:t>نمونه‌های</a:t>
            </a:r>
            <a:r>
              <a:rPr lang="fa-IR" sz="2800" dirty="0">
                <a:cs typeface="B Nazanin" panose="00000400000000000000" pitchFamily="2" charset="-78"/>
              </a:rPr>
              <a:t> موفق داخلی اقتصاد تعاونی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نظام اقتصاد تعاون بنیان مبتنی بر نگاه </a:t>
            </a:r>
            <a:r>
              <a:rPr lang="fa-IR" sz="3200" dirty="0" err="1">
                <a:cs typeface="B Nazanin" panose="00000400000000000000" pitchFamily="2" charset="-78"/>
              </a:rPr>
              <a:t>آیت‌الله</a:t>
            </a:r>
            <a:r>
              <a:rPr lang="fa-IR" sz="3200" dirty="0">
                <a:cs typeface="B Nazanin" panose="00000400000000000000" pitchFamily="2" charset="-78"/>
              </a:rPr>
              <a:t> شاه آبادی </a:t>
            </a:r>
          </a:p>
          <a:p>
            <a:pPr marL="803275" lvl="1" indent="-346075" algn="r" rt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cs typeface="B Nazanin" panose="00000400000000000000" pitchFamily="2" charset="-78"/>
              </a:rPr>
              <a:t>تعاون نظامی فرهنگی اجتماعی و اقتصادی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مدل ورود و </a:t>
            </a:r>
            <a:r>
              <a:rPr lang="fa-IR" sz="3200" dirty="0" err="1">
                <a:cs typeface="B Nazanin" panose="00000400000000000000" pitchFamily="2" charset="-78"/>
              </a:rPr>
              <a:t>نقش‌آفرینی</a:t>
            </a:r>
            <a:r>
              <a:rPr lang="fa-IR" sz="3200" dirty="0">
                <a:cs typeface="B Nazanin" panose="00000400000000000000" pitchFamily="2" charset="-78"/>
              </a:rPr>
              <a:t> مردم در اقتصاد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 err="1">
                <a:cs typeface="B Nazanin" panose="00000400000000000000" pitchFamily="2" charset="-78"/>
              </a:rPr>
              <a:t>حلقه‌های</a:t>
            </a:r>
            <a:r>
              <a:rPr lang="fa-IR" sz="3200" dirty="0">
                <a:cs typeface="B Nazanin" panose="00000400000000000000" pitchFamily="2" charset="-78"/>
              </a:rPr>
              <a:t> میانی اقتصادی از شناسایی تا رشد و </a:t>
            </a:r>
            <a:r>
              <a:rPr lang="fa-IR" sz="3200" dirty="0" err="1">
                <a:cs typeface="B Nazanin" panose="00000400000000000000" pitchFamily="2" charset="-78"/>
              </a:rPr>
              <a:t>توانمندسازی</a:t>
            </a:r>
            <a:endParaRPr lang="fa-IR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56957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8D47DC3-F391-2CF6-40F6-F45CE4028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15223"/>
            <a:ext cx="12192000" cy="382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76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937EE-ED81-E6FB-7682-38130E241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528A21-BE6C-8BBF-BA98-D1E310895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5716" y="0"/>
            <a:ext cx="21832203" cy="685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11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747C6-4448-0F89-3AC7-A2F4AD99E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5D561D0-88B7-31D8-2058-6539A81FF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5716" y="4003"/>
            <a:ext cx="21832203" cy="685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650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438AE-B403-E9F7-8493-09F1A59C9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3F2DD1-277D-DD12-F2EA-CC2C5B79C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5717" y="4003"/>
            <a:ext cx="21832200" cy="685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87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collection of logos of various brands&#10;&#10;AI-generated content may be incorrect.">
            <a:extLst>
              <a:ext uri="{FF2B5EF4-FFF2-40B4-BE49-F238E27FC236}">
                <a16:creationId xmlns:a16="http://schemas.microsoft.com/office/drawing/2014/main" id="{79C1B99C-1B41-C23E-A27A-CFCC1717F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69" y="454497"/>
            <a:ext cx="8875059" cy="685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581173A-9E62-0DA1-D4D7-3563D8C70603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شرکت‌های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  <p:pic>
        <p:nvPicPr>
          <p:cNvPr id="1232" name="Picture 6">
            <a:extLst>
              <a:ext uri="{FF2B5EF4-FFF2-40B4-BE49-F238E27FC236}">
                <a16:creationId xmlns:a16="http://schemas.microsoft.com/office/drawing/2014/main" id="{AAE6592F-E4BB-4FE9-A21C-0C1ECBF0B7D2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" name="Picture 1" descr="گلرنگ پخش">
            <a:extLst>
              <a:ext uri="{FF2B5EF4-FFF2-40B4-BE49-F238E27FC236}">
                <a16:creationId xmlns:a16="http://schemas.microsoft.com/office/drawing/2014/main" id="{B52B301C-13CC-DA7C-0C9D-AEF80B0BE66D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" name="Picture 2">
            <a:extLst>
              <a:ext uri="{FF2B5EF4-FFF2-40B4-BE49-F238E27FC236}">
                <a16:creationId xmlns:a16="http://schemas.microsoft.com/office/drawing/2014/main" id="{92FEED6E-72E2-B2D9-31F9-0FB557B0A68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" name="Picture 3">
            <a:extLst>
              <a:ext uri="{FF2B5EF4-FFF2-40B4-BE49-F238E27FC236}">
                <a16:creationId xmlns:a16="http://schemas.microsoft.com/office/drawing/2014/main" id="{FAA2C93A-6E45-1DFD-A5A5-9872090C9FF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" name="Picture 8">
            <a:extLst>
              <a:ext uri="{FF2B5EF4-FFF2-40B4-BE49-F238E27FC236}">
                <a16:creationId xmlns:a16="http://schemas.microsoft.com/office/drawing/2014/main" id="{E8F573D8-DE35-ECA7-D381-2AC81375D051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7" name="Picture 4">
            <a:extLst>
              <a:ext uri="{FF2B5EF4-FFF2-40B4-BE49-F238E27FC236}">
                <a16:creationId xmlns:a16="http://schemas.microsoft.com/office/drawing/2014/main" id="{32035239-267D-1721-26C8-923252483D6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6" name="Picture 9">
            <a:extLst>
              <a:ext uri="{FF2B5EF4-FFF2-40B4-BE49-F238E27FC236}">
                <a16:creationId xmlns:a16="http://schemas.microsoft.com/office/drawing/2014/main" id="{65A2D2D7-32AC-E98C-B79F-99D5AC1B2F5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5" name="Picture 5">
            <a:extLst>
              <a:ext uri="{FF2B5EF4-FFF2-40B4-BE49-F238E27FC236}">
                <a16:creationId xmlns:a16="http://schemas.microsoft.com/office/drawing/2014/main" id="{36F5FD8F-C50D-1A84-481A-AA555184B329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193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4" name="Picture 10">
            <a:extLst>
              <a:ext uri="{FF2B5EF4-FFF2-40B4-BE49-F238E27FC236}">
                <a16:creationId xmlns:a16="http://schemas.microsoft.com/office/drawing/2014/main" id="{6377E8D9-2180-B9A0-2BD2-988EDD52B8B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3" name="Picture 11">
            <a:extLst>
              <a:ext uri="{FF2B5EF4-FFF2-40B4-BE49-F238E27FC236}">
                <a16:creationId xmlns:a16="http://schemas.microsoft.com/office/drawing/2014/main" id="{18A37A82-0B42-2294-F9B8-1E0B04A00E1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2" name="Picture 12">
            <a:extLst>
              <a:ext uri="{FF2B5EF4-FFF2-40B4-BE49-F238E27FC236}">
                <a16:creationId xmlns:a16="http://schemas.microsoft.com/office/drawing/2014/main" id="{B18C3F79-26F7-F239-E916-FB06A06EDD89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191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1" name="Picture 7">
            <a:extLst>
              <a:ext uri="{FF2B5EF4-FFF2-40B4-BE49-F238E27FC236}">
                <a16:creationId xmlns:a16="http://schemas.microsoft.com/office/drawing/2014/main" id="{AE0320B4-FE3F-20D5-53C8-D3201044098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0" name="Picture 18">
            <a:extLst>
              <a:ext uri="{FF2B5EF4-FFF2-40B4-BE49-F238E27FC236}">
                <a16:creationId xmlns:a16="http://schemas.microsoft.com/office/drawing/2014/main" id="{3B731281-A3D0-34C4-90B4-E98D5C90FD29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9" name="Picture 13">
            <a:extLst>
              <a:ext uri="{FF2B5EF4-FFF2-40B4-BE49-F238E27FC236}">
                <a16:creationId xmlns:a16="http://schemas.microsoft.com/office/drawing/2014/main" id="{FA78D685-AA1B-75E7-8494-15B1FB1294F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" name="Picture 14">
            <a:extLst>
              <a:ext uri="{FF2B5EF4-FFF2-40B4-BE49-F238E27FC236}">
                <a16:creationId xmlns:a16="http://schemas.microsoft.com/office/drawing/2014/main" id="{421FD2B2-C98E-2494-4974-91C1C5568112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7" name="Picture 15">
            <a:extLst>
              <a:ext uri="{FF2B5EF4-FFF2-40B4-BE49-F238E27FC236}">
                <a16:creationId xmlns:a16="http://schemas.microsoft.com/office/drawing/2014/main" id="{402EF455-FB7E-5DC1-3002-D16E3951528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6" name="Picture 20">
            <a:extLst>
              <a:ext uri="{FF2B5EF4-FFF2-40B4-BE49-F238E27FC236}">
                <a16:creationId xmlns:a16="http://schemas.microsoft.com/office/drawing/2014/main" id="{0D53C745-9E64-0234-8BA2-3E83076BE88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5" name="Picture 21">
            <a:extLst>
              <a:ext uri="{FF2B5EF4-FFF2-40B4-BE49-F238E27FC236}">
                <a16:creationId xmlns:a16="http://schemas.microsoft.com/office/drawing/2014/main" id="{D14EC8D8-EFDF-F5C6-2F80-AACC25502C9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4" name="Picture 16">
            <a:extLst>
              <a:ext uri="{FF2B5EF4-FFF2-40B4-BE49-F238E27FC236}">
                <a16:creationId xmlns:a16="http://schemas.microsoft.com/office/drawing/2014/main" id="{D86BC51C-4E63-E30E-9B79-F2490D1D061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3" name="Picture 17">
            <a:extLst>
              <a:ext uri="{FF2B5EF4-FFF2-40B4-BE49-F238E27FC236}">
                <a16:creationId xmlns:a16="http://schemas.microsoft.com/office/drawing/2014/main" id="{FD4591F6-372E-8D7B-3514-DDEDD56D8EE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2" name="Picture 22">
            <a:extLst>
              <a:ext uri="{FF2B5EF4-FFF2-40B4-BE49-F238E27FC236}">
                <a16:creationId xmlns:a16="http://schemas.microsoft.com/office/drawing/2014/main" id="{F99146FA-D23A-2AF8-502F-76FBF7D9F491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1" name="Picture 23">
            <a:extLst>
              <a:ext uri="{FF2B5EF4-FFF2-40B4-BE49-F238E27FC236}">
                <a16:creationId xmlns:a16="http://schemas.microsoft.com/office/drawing/2014/main" id="{D23D474A-53D6-D661-0BC1-6AB704AB449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0" name="Picture 24">
            <a:extLst>
              <a:ext uri="{FF2B5EF4-FFF2-40B4-BE49-F238E27FC236}">
                <a16:creationId xmlns:a16="http://schemas.microsoft.com/office/drawing/2014/main" id="{590B9B0C-9832-673D-6653-679EB45D0E3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9" name="Picture 19">
            <a:extLst>
              <a:ext uri="{FF2B5EF4-FFF2-40B4-BE49-F238E27FC236}">
                <a16:creationId xmlns:a16="http://schemas.microsoft.com/office/drawing/2014/main" id="{8A737BA4-DDCD-BE7B-DF16-90E0DA53C122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" name="Picture 30">
            <a:extLst>
              <a:ext uri="{FF2B5EF4-FFF2-40B4-BE49-F238E27FC236}">
                <a16:creationId xmlns:a16="http://schemas.microsoft.com/office/drawing/2014/main" id="{0E9D10A7-5CC0-52DF-025B-18C721A0928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7" name="Picture 25">
            <a:extLst>
              <a:ext uri="{FF2B5EF4-FFF2-40B4-BE49-F238E27FC236}">
                <a16:creationId xmlns:a16="http://schemas.microsoft.com/office/drawing/2014/main" id="{C96670D5-627F-CD74-10EB-E0918349BA15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9175" cy="228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6" name="Picture 26">
            <a:extLst>
              <a:ext uri="{FF2B5EF4-FFF2-40B4-BE49-F238E27FC236}">
                <a16:creationId xmlns:a16="http://schemas.microsoft.com/office/drawing/2014/main" id="{28376CE7-DB09-B65A-C837-7ADD9573FF60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5" name="Picture 27">
            <a:extLst>
              <a:ext uri="{FF2B5EF4-FFF2-40B4-BE49-F238E27FC236}">
                <a16:creationId xmlns:a16="http://schemas.microsoft.com/office/drawing/2014/main" id="{6AAD506D-9E1B-9932-8A97-34083E5AA08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4" name="Picture 32">
            <a:extLst>
              <a:ext uri="{FF2B5EF4-FFF2-40B4-BE49-F238E27FC236}">
                <a16:creationId xmlns:a16="http://schemas.microsoft.com/office/drawing/2014/main" id="{956DFB0A-8952-F5EB-9928-A22F101F165F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3" name="Picture 33">
            <a:extLst>
              <a:ext uri="{FF2B5EF4-FFF2-40B4-BE49-F238E27FC236}">
                <a16:creationId xmlns:a16="http://schemas.microsoft.com/office/drawing/2014/main" id="{1454F93E-7F5A-0EB6-7DD1-7121E91162A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2" name="Picture 28">
            <a:extLst>
              <a:ext uri="{FF2B5EF4-FFF2-40B4-BE49-F238E27FC236}">
                <a16:creationId xmlns:a16="http://schemas.microsoft.com/office/drawing/2014/main" id="{F08A11EB-A35E-F3AB-C247-92D63BFB1E8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1" name="Picture 29">
            <a:extLst>
              <a:ext uri="{FF2B5EF4-FFF2-40B4-BE49-F238E27FC236}">
                <a16:creationId xmlns:a16="http://schemas.microsoft.com/office/drawing/2014/main" id="{1058F4A5-C6F1-6B62-C164-D6D959D22117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0" name="Picture 34">
            <a:extLst>
              <a:ext uri="{FF2B5EF4-FFF2-40B4-BE49-F238E27FC236}">
                <a16:creationId xmlns:a16="http://schemas.microsoft.com/office/drawing/2014/main" id="{4AC96F61-55F4-5902-2B42-0A6B3192133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9" name="Picture 35">
            <a:extLst>
              <a:ext uri="{FF2B5EF4-FFF2-40B4-BE49-F238E27FC236}">
                <a16:creationId xmlns:a16="http://schemas.microsoft.com/office/drawing/2014/main" id="{824911BC-3C42-C1F1-B6DC-926208F1E4A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8" name="Picture 36">
            <a:extLst>
              <a:ext uri="{FF2B5EF4-FFF2-40B4-BE49-F238E27FC236}">
                <a16:creationId xmlns:a16="http://schemas.microsoft.com/office/drawing/2014/main" id="{FF0064E8-6081-1B72-B7BC-0CB78DFF771F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7" name="Picture 31">
            <a:extLst>
              <a:ext uri="{FF2B5EF4-FFF2-40B4-BE49-F238E27FC236}">
                <a16:creationId xmlns:a16="http://schemas.microsoft.com/office/drawing/2014/main" id="{DF9230CC-D627-DCC5-FDA2-C040E49826B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6" name="Picture 42">
            <a:extLst>
              <a:ext uri="{FF2B5EF4-FFF2-40B4-BE49-F238E27FC236}">
                <a16:creationId xmlns:a16="http://schemas.microsoft.com/office/drawing/2014/main" id="{8A24806F-6FC0-5C5B-03E3-9532647AD179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5" name="Picture 37">
            <a:extLst>
              <a:ext uri="{FF2B5EF4-FFF2-40B4-BE49-F238E27FC236}">
                <a16:creationId xmlns:a16="http://schemas.microsoft.com/office/drawing/2014/main" id="{B2AFB17C-C855-B8C6-C335-7798C0C21495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4" name="Picture 38">
            <a:extLst>
              <a:ext uri="{FF2B5EF4-FFF2-40B4-BE49-F238E27FC236}">
                <a16:creationId xmlns:a16="http://schemas.microsoft.com/office/drawing/2014/main" id="{32112FC0-7532-1531-D9AF-BBA1FF0681F1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3" name="Picture 39">
            <a:extLst>
              <a:ext uri="{FF2B5EF4-FFF2-40B4-BE49-F238E27FC236}">
                <a16:creationId xmlns:a16="http://schemas.microsoft.com/office/drawing/2014/main" id="{EDFA13FB-D8F3-42AF-1090-40A0C921D7C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2" name="Picture 44">
            <a:extLst>
              <a:ext uri="{FF2B5EF4-FFF2-40B4-BE49-F238E27FC236}">
                <a16:creationId xmlns:a16="http://schemas.microsoft.com/office/drawing/2014/main" id="{49487DE1-F327-5B4C-A64B-4DD016837BF1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1" name="Picture 45">
            <a:extLst>
              <a:ext uri="{FF2B5EF4-FFF2-40B4-BE49-F238E27FC236}">
                <a16:creationId xmlns:a16="http://schemas.microsoft.com/office/drawing/2014/main" id="{49562955-88B1-E6F4-17F2-043F790B0067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0" name="Picture 40">
            <a:extLst>
              <a:ext uri="{FF2B5EF4-FFF2-40B4-BE49-F238E27FC236}">
                <a16:creationId xmlns:a16="http://schemas.microsoft.com/office/drawing/2014/main" id="{E036637A-F918-C936-9B7F-000848B26251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9" name="Picture 41">
            <a:extLst>
              <a:ext uri="{FF2B5EF4-FFF2-40B4-BE49-F238E27FC236}">
                <a16:creationId xmlns:a16="http://schemas.microsoft.com/office/drawing/2014/main" id="{72478CA5-8D65-C923-A026-F84D7B185007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8" name="Picture 46">
            <a:extLst>
              <a:ext uri="{FF2B5EF4-FFF2-40B4-BE49-F238E27FC236}">
                <a16:creationId xmlns:a16="http://schemas.microsoft.com/office/drawing/2014/main" id="{F0C54C92-EFEF-8249-08A3-9FFC0E10091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7" name="Picture 47">
            <a:extLst>
              <a:ext uri="{FF2B5EF4-FFF2-40B4-BE49-F238E27FC236}">
                <a16:creationId xmlns:a16="http://schemas.microsoft.com/office/drawing/2014/main" id="{80CA1C17-485B-0DB6-006D-EAA91812093B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6" name="Picture 48">
            <a:extLst>
              <a:ext uri="{FF2B5EF4-FFF2-40B4-BE49-F238E27FC236}">
                <a16:creationId xmlns:a16="http://schemas.microsoft.com/office/drawing/2014/main" id="{3625D29F-16F5-6F1B-63FD-34488536E1B5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5" name="Picture 43">
            <a:extLst>
              <a:ext uri="{FF2B5EF4-FFF2-40B4-BE49-F238E27FC236}">
                <a16:creationId xmlns:a16="http://schemas.microsoft.com/office/drawing/2014/main" id="{3B7CE330-2E7C-F898-0537-1BA2A77DCDB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4" name="Picture 54">
            <a:extLst>
              <a:ext uri="{FF2B5EF4-FFF2-40B4-BE49-F238E27FC236}">
                <a16:creationId xmlns:a16="http://schemas.microsoft.com/office/drawing/2014/main" id="{923C745C-FDEC-34A0-B618-1BD8B15533F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3" name="Picture 49">
            <a:extLst>
              <a:ext uri="{FF2B5EF4-FFF2-40B4-BE49-F238E27FC236}">
                <a16:creationId xmlns:a16="http://schemas.microsoft.com/office/drawing/2014/main" id="{8BD596F8-BD84-F544-1521-24A72F6B734B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7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2" name="Picture 50">
            <a:extLst>
              <a:ext uri="{FF2B5EF4-FFF2-40B4-BE49-F238E27FC236}">
                <a16:creationId xmlns:a16="http://schemas.microsoft.com/office/drawing/2014/main" id="{82DCD123-0098-1D8D-5906-376D4554F701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1" name="Picture 51">
            <a:extLst>
              <a:ext uri="{FF2B5EF4-FFF2-40B4-BE49-F238E27FC236}">
                <a16:creationId xmlns:a16="http://schemas.microsoft.com/office/drawing/2014/main" id="{47D53018-51F0-59F1-BE49-CD8BA3EEB84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0" name="Picture 56">
            <a:extLst>
              <a:ext uri="{FF2B5EF4-FFF2-40B4-BE49-F238E27FC236}">
                <a16:creationId xmlns:a16="http://schemas.microsoft.com/office/drawing/2014/main" id="{43000BF3-86C3-789F-30F9-B2A28C586B0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9" name="Picture 57">
            <a:extLst>
              <a:ext uri="{FF2B5EF4-FFF2-40B4-BE49-F238E27FC236}">
                <a16:creationId xmlns:a16="http://schemas.microsoft.com/office/drawing/2014/main" id="{60129301-0ECD-222B-9D3C-EC84B0A4DB89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8" name="Picture 52">
            <a:extLst>
              <a:ext uri="{FF2B5EF4-FFF2-40B4-BE49-F238E27FC236}">
                <a16:creationId xmlns:a16="http://schemas.microsoft.com/office/drawing/2014/main" id="{A616A1BE-63B0-36B0-F47D-1F9FA077EAC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" name="Picture 53">
            <a:extLst>
              <a:ext uri="{FF2B5EF4-FFF2-40B4-BE49-F238E27FC236}">
                <a16:creationId xmlns:a16="http://schemas.microsoft.com/office/drawing/2014/main" id="{E8A1F187-A67A-7C22-8AEE-2F8790E434A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70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6" name="Picture 58">
            <a:extLst>
              <a:ext uri="{FF2B5EF4-FFF2-40B4-BE49-F238E27FC236}">
                <a16:creationId xmlns:a16="http://schemas.microsoft.com/office/drawing/2014/main" id="{9DCB2468-27BB-8600-0017-72C7AC00CA5F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5" name="Picture 59">
            <a:extLst>
              <a:ext uri="{FF2B5EF4-FFF2-40B4-BE49-F238E27FC236}">
                <a16:creationId xmlns:a16="http://schemas.microsoft.com/office/drawing/2014/main" id="{BCFD0B16-C697-FE67-24CD-A7E9A7D4BFE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4" name="Picture 60">
            <a:extLst>
              <a:ext uri="{FF2B5EF4-FFF2-40B4-BE49-F238E27FC236}">
                <a16:creationId xmlns:a16="http://schemas.microsoft.com/office/drawing/2014/main" id="{21CB25C0-DBB6-19E3-4A06-A5942178461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3" name="Picture 55">
            <a:extLst>
              <a:ext uri="{FF2B5EF4-FFF2-40B4-BE49-F238E27FC236}">
                <a16:creationId xmlns:a16="http://schemas.microsoft.com/office/drawing/2014/main" id="{E8054ED4-C14E-D64D-03E7-84405112B562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2" name="Picture 66">
            <a:extLst>
              <a:ext uri="{FF2B5EF4-FFF2-40B4-BE49-F238E27FC236}">
                <a16:creationId xmlns:a16="http://schemas.microsoft.com/office/drawing/2014/main" id="{0C262FF6-D7F8-E86A-6F98-D4AEC710FBA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1" name="Picture 61">
            <a:extLst>
              <a:ext uri="{FF2B5EF4-FFF2-40B4-BE49-F238E27FC236}">
                <a16:creationId xmlns:a16="http://schemas.microsoft.com/office/drawing/2014/main" id="{D2F09581-D392-41FC-D215-FC91B7E69732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0" name="Picture 62">
            <a:extLst>
              <a:ext uri="{FF2B5EF4-FFF2-40B4-BE49-F238E27FC236}">
                <a16:creationId xmlns:a16="http://schemas.microsoft.com/office/drawing/2014/main" id="{84E78A82-E8B0-3CB0-A93B-BBF3FB13ECA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9" name="Picture 63">
            <a:extLst>
              <a:ext uri="{FF2B5EF4-FFF2-40B4-BE49-F238E27FC236}">
                <a16:creationId xmlns:a16="http://schemas.microsoft.com/office/drawing/2014/main" id="{C09BEBA4-BD2A-959B-EB16-539BC0BBD25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8" name="Picture 68">
            <a:extLst>
              <a:ext uri="{FF2B5EF4-FFF2-40B4-BE49-F238E27FC236}">
                <a16:creationId xmlns:a16="http://schemas.microsoft.com/office/drawing/2014/main" id="{CCF3EFEC-5E15-EB56-4F28-10D34B6668D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7" name="Picture 69">
            <a:extLst>
              <a:ext uri="{FF2B5EF4-FFF2-40B4-BE49-F238E27FC236}">
                <a16:creationId xmlns:a16="http://schemas.microsoft.com/office/drawing/2014/main" id="{832C8C9B-D0D0-25C9-CA86-CD245981C6C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6" name="Picture 64">
            <a:extLst>
              <a:ext uri="{FF2B5EF4-FFF2-40B4-BE49-F238E27FC236}">
                <a16:creationId xmlns:a16="http://schemas.microsoft.com/office/drawing/2014/main" id="{44B5995B-B380-0691-2993-B31A3A77E00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5" name="Picture 65">
            <a:extLst>
              <a:ext uri="{FF2B5EF4-FFF2-40B4-BE49-F238E27FC236}">
                <a16:creationId xmlns:a16="http://schemas.microsoft.com/office/drawing/2014/main" id="{2C10F1E4-7F45-CDC6-EBF9-0FD78F44FF0F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4" name="Picture 70">
            <a:extLst>
              <a:ext uri="{FF2B5EF4-FFF2-40B4-BE49-F238E27FC236}">
                <a16:creationId xmlns:a16="http://schemas.microsoft.com/office/drawing/2014/main" id="{6027C990-E3A5-B3DA-3BD3-4F9878A95F7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3" name="Picture 71">
            <a:extLst>
              <a:ext uri="{FF2B5EF4-FFF2-40B4-BE49-F238E27FC236}">
                <a16:creationId xmlns:a16="http://schemas.microsoft.com/office/drawing/2014/main" id="{55945B7E-67C8-681A-5635-2121D1D89061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2" name="Picture 72">
            <a:extLst>
              <a:ext uri="{FF2B5EF4-FFF2-40B4-BE49-F238E27FC236}">
                <a16:creationId xmlns:a16="http://schemas.microsoft.com/office/drawing/2014/main" id="{0F1FB275-604D-C4C5-76F1-3921B2D557A7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1" name="Picture 67">
            <a:extLst>
              <a:ext uri="{FF2B5EF4-FFF2-40B4-BE49-F238E27FC236}">
                <a16:creationId xmlns:a16="http://schemas.microsoft.com/office/drawing/2014/main" id="{97245385-D9F0-DAEC-78D0-32E2EB514255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0" name="Picture 78">
            <a:extLst>
              <a:ext uri="{FF2B5EF4-FFF2-40B4-BE49-F238E27FC236}">
                <a16:creationId xmlns:a16="http://schemas.microsoft.com/office/drawing/2014/main" id="{0B1AE838-FACC-027B-2198-D131D826166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9" name="Picture 73">
            <a:extLst>
              <a:ext uri="{FF2B5EF4-FFF2-40B4-BE49-F238E27FC236}">
                <a16:creationId xmlns:a16="http://schemas.microsoft.com/office/drawing/2014/main" id="{3D849E2F-DB4B-B591-9E1E-808DC560E47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8" name="Picture 74">
            <a:extLst>
              <a:ext uri="{FF2B5EF4-FFF2-40B4-BE49-F238E27FC236}">
                <a16:creationId xmlns:a16="http://schemas.microsoft.com/office/drawing/2014/main" id="{46C9452E-BD3B-0F2A-1B0B-30C2ABFCFDA9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2825" cy="195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" name="Picture 75">
            <a:extLst>
              <a:ext uri="{FF2B5EF4-FFF2-40B4-BE49-F238E27FC236}">
                <a16:creationId xmlns:a16="http://schemas.microsoft.com/office/drawing/2014/main" id="{5511FAFA-95B6-172A-0F63-FA9D328E3487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3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6" name="Picture 80">
            <a:extLst>
              <a:ext uri="{FF2B5EF4-FFF2-40B4-BE49-F238E27FC236}">
                <a16:creationId xmlns:a16="http://schemas.microsoft.com/office/drawing/2014/main" id="{DDD1C4F3-A2D1-DF44-3E1E-A6E2D4A5B6E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5" name="Picture 81">
            <a:extLst>
              <a:ext uri="{FF2B5EF4-FFF2-40B4-BE49-F238E27FC236}">
                <a16:creationId xmlns:a16="http://schemas.microsoft.com/office/drawing/2014/main" id="{2E04E9D2-74E9-821F-9805-F95DCC514DF0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4" name="Picture 76">
            <a:extLst>
              <a:ext uri="{FF2B5EF4-FFF2-40B4-BE49-F238E27FC236}">
                <a16:creationId xmlns:a16="http://schemas.microsoft.com/office/drawing/2014/main" id="{A37559AE-0027-E8A3-7410-CDE07AFC1AD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3" name="Picture 77">
            <a:extLst>
              <a:ext uri="{FF2B5EF4-FFF2-40B4-BE49-F238E27FC236}">
                <a16:creationId xmlns:a16="http://schemas.microsoft.com/office/drawing/2014/main" id="{129A0EB3-8EC9-DA89-122F-7AA3418134B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2" name="Picture 82">
            <a:extLst>
              <a:ext uri="{FF2B5EF4-FFF2-40B4-BE49-F238E27FC236}">
                <a16:creationId xmlns:a16="http://schemas.microsoft.com/office/drawing/2014/main" id="{549B2B2E-34E6-234D-0C76-CB6E5D429F7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1" name="Picture 83">
            <a:extLst>
              <a:ext uri="{FF2B5EF4-FFF2-40B4-BE49-F238E27FC236}">
                <a16:creationId xmlns:a16="http://schemas.microsoft.com/office/drawing/2014/main" id="{B6C3B50A-72FD-D3EC-B4C3-4394CB95FA6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0" name="Picture 84">
            <a:extLst>
              <a:ext uri="{FF2B5EF4-FFF2-40B4-BE49-F238E27FC236}">
                <a16:creationId xmlns:a16="http://schemas.microsoft.com/office/drawing/2014/main" id="{BEFB5070-E4D1-9C00-F375-04BB57D59F7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9" name="Picture 79">
            <a:extLst>
              <a:ext uri="{FF2B5EF4-FFF2-40B4-BE49-F238E27FC236}">
                <a16:creationId xmlns:a16="http://schemas.microsoft.com/office/drawing/2014/main" id="{69A29A1F-B68F-45A4-4482-D5E7D05B3C38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2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8" name="Picture 90">
            <a:extLst>
              <a:ext uri="{FF2B5EF4-FFF2-40B4-BE49-F238E27FC236}">
                <a16:creationId xmlns:a16="http://schemas.microsoft.com/office/drawing/2014/main" id="{3F5789EA-081F-A21E-BC54-DC3CA32F22F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7" name="Picture 85">
            <a:extLst>
              <a:ext uri="{FF2B5EF4-FFF2-40B4-BE49-F238E27FC236}">
                <a16:creationId xmlns:a16="http://schemas.microsoft.com/office/drawing/2014/main" id="{83BA3B32-A1EF-EE1B-C04D-C5D26498D24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" name="Picture 86">
            <a:extLst>
              <a:ext uri="{FF2B5EF4-FFF2-40B4-BE49-F238E27FC236}">
                <a16:creationId xmlns:a16="http://schemas.microsoft.com/office/drawing/2014/main" id="{11350E99-AEDF-861D-76AC-019D46C9573B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5" name="Picture 87">
            <a:extLst>
              <a:ext uri="{FF2B5EF4-FFF2-40B4-BE49-F238E27FC236}">
                <a16:creationId xmlns:a16="http://schemas.microsoft.com/office/drawing/2014/main" id="{EE64B6DB-DCFB-9765-C90E-25F44062AF4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4" name="Picture 92">
            <a:extLst>
              <a:ext uri="{FF2B5EF4-FFF2-40B4-BE49-F238E27FC236}">
                <a16:creationId xmlns:a16="http://schemas.microsoft.com/office/drawing/2014/main" id="{B86160F5-FB69-DE4C-11B7-F0EF0F2D82C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3" name="Picture 93">
            <a:extLst>
              <a:ext uri="{FF2B5EF4-FFF2-40B4-BE49-F238E27FC236}">
                <a16:creationId xmlns:a16="http://schemas.microsoft.com/office/drawing/2014/main" id="{0746FF3B-6E7B-0851-56B0-D79DBE8694A5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2" name="Picture 88">
            <a:extLst>
              <a:ext uri="{FF2B5EF4-FFF2-40B4-BE49-F238E27FC236}">
                <a16:creationId xmlns:a16="http://schemas.microsoft.com/office/drawing/2014/main" id="{E8AECAFC-88D1-54B8-42DC-4905BC0AD2FF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1" name="Picture 89">
            <a:extLst>
              <a:ext uri="{FF2B5EF4-FFF2-40B4-BE49-F238E27FC236}">
                <a16:creationId xmlns:a16="http://schemas.microsoft.com/office/drawing/2014/main" id="{087E4593-B6C6-5EA6-9635-84FC79E04786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0" name="Picture 95">
            <a:extLst>
              <a:ext uri="{FF2B5EF4-FFF2-40B4-BE49-F238E27FC236}">
                <a16:creationId xmlns:a16="http://schemas.microsoft.com/office/drawing/2014/main" id="{BF011802-D8B1-D202-DDFD-0B2B1CE57C7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9" name="Picture 96">
            <a:extLst>
              <a:ext uri="{FF2B5EF4-FFF2-40B4-BE49-F238E27FC236}">
                <a16:creationId xmlns:a16="http://schemas.microsoft.com/office/drawing/2014/main" id="{E4CEBB86-6FE5-C8AF-7C79-8EAF475DEF7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8" name="Picture 97">
            <a:extLst>
              <a:ext uri="{FF2B5EF4-FFF2-40B4-BE49-F238E27FC236}">
                <a16:creationId xmlns:a16="http://schemas.microsoft.com/office/drawing/2014/main" id="{79E138CE-7624-2958-5184-C7A65A8DA07E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7" name="Picture 91">
            <a:extLst>
              <a:ext uri="{FF2B5EF4-FFF2-40B4-BE49-F238E27FC236}">
                <a16:creationId xmlns:a16="http://schemas.microsoft.com/office/drawing/2014/main" id="{5BCA0AEF-2616-45E0-113E-49C0682C602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2825" cy="228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" name="Picture 103">
            <a:extLst>
              <a:ext uri="{FF2B5EF4-FFF2-40B4-BE49-F238E27FC236}">
                <a16:creationId xmlns:a16="http://schemas.microsoft.com/office/drawing/2014/main" id="{15250AC6-7459-5081-B216-86F7B67CE99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5" name="Picture 98">
            <a:extLst>
              <a:ext uri="{FF2B5EF4-FFF2-40B4-BE49-F238E27FC236}">
                <a16:creationId xmlns:a16="http://schemas.microsoft.com/office/drawing/2014/main" id="{B870F274-4990-4233-A909-7322D95C45B4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4" name="Picture 99">
            <a:extLst>
              <a:ext uri="{FF2B5EF4-FFF2-40B4-BE49-F238E27FC236}">
                <a16:creationId xmlns:a16="http://schemas.microsoft.com/office/drawing/2014/main" id="{4E035BC8-E2BF-D435-93E8-0EC73E93D002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3" name="Picture 100">
            <a:extLst>
              <a:ext uri="{FF2B5EF4-FFF2-40B4-BE49-F238E27FC236}">
                <a16:creationId xmlns:a16="http://schemas.microsoft.com/office/drawing/2014/main" id="{43BFB4E6-7B0B-37FA-6F7F-08199DD6279C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2" name="Picture 104">
            <a:extLst>
              <a:ext uri="{FF2B5EF4-FFF2-40B4-BE49-F238E27FC236}">
                <a16:creationId xmlns:a16="http://schemas.microsoft.com/office/drawing/2014/main" id="{68C19CB8-FB7B-B0F4-208E-11EF73FD9EA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1" name="Picture 105">
            <a:extLst>
              <a:ext uri="{FF2B5EF4-FFF2-40B4-BE49-F238E27FC236}">
                <a16:creationId xmlns:a16="http://schemas.microsoft.com/office/drawing/2014/main" id="{83FEABEC-9761-2736-CEC7-0201370F50E7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0" name="Picture 101">
            <a:extLst>
              <a:ext uri="{FF2B5EF4-FFF2-40B4-BE49-F238E27FC236}">
                <a16:creationId xmlns:a16="http://schemas.microsoft.com/office/drawing/2014/main" id="{585B1D9C-AB82-90DE-A2D9-0A888DC06E03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" name="Picture 102">
            <a:extLst>
              <a:ext uri="{FF2B5EF4-FFF2-40B4-BE49-F238E27FC236}">
                <a16:creationId xmlns:a16="http://schemas.microsoft.com/office/drawing/2014/main" id="{1CE8CFE5-DE75-2BCD-F5F5-463E25AB88A5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2514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02AE3-C004-F620-181D-395580D4F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6640449A-123D-C6E7-D3B4-18D1F1FB0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8" cy="685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FE7678C-C7D0-BD12-B4F9-660F9EA928E8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شرکت‌های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16723938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1349B-5BF4-9A85-C065-805E6E515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A41D0056-4FC6-F47E-6969-7D6A2EC1D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8" cy="685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16A9B19-E0D0-E2C9-A47A-8ADA075A59EA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شرکت‌های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2320287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0289C-DFC4-55A5-6FCD-31FD46AC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27AA60CD-A269-5386-0ADB-92F8D42EE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8" cy="685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F24D6FE-BC5E-0FEB-63C3-6C199B97B51C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شرکت‌های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3446280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4551B1-75EA-111D-AF77-BEA14BC0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D49104-FA47-44C0-C530-2574219474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rtl="1"/>
            <a:r>
              <a:rPr lang="fa-IR" sz="4800" dirty="0">
                <a:solidFill>
                  <a:srgbClr val="FFFFFF"/>
                </a:solidFill>
                <a:cs typeface="B Titr" panose="00000700000000000000" pitchFamily="2" charset="-78"/>
              </a:rPr>
              <a:t>بخش دوم: چیستی حاکمیت مردمی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06E9D-A92B-2652-71E1-9B6AACC64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72032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6671A-1629-EC73-ED69-56E9DE162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A7E0067E-9C62-2320-3747-9F415CAB3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382139"/>
            <a:ext cx="8875058" cy="685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D6A725B-4E6C-B153-C288-823404539299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شرکت‌های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41625325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FF6C8-05FB-C38B-5E12-7388B816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C458BF01-1C12-CEB0-A66D-5A5A904C7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8" cy="685799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83B7A039-E339-BDDC-7121-D4CEEB8F3BD3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شرکت‌های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290760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E0E85-678B-3D0C-E63E-439CFD1D3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5742FA1A-FB86-26C9-D057-757F875DC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8" cy="685799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141E6D0-7CC5-65B6-632B-8936E14DCAAC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شرکت‌های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19159747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C0E1D-08B4-411A-3D69-31D988BF7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722CCD84-276A-95F1-83C7-49DA9072F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592635"/>
            <a:ext cx="8875058" cy="685799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F3DEC-6566-654B-82B1-64DB76379387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شرکت‌های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1556090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2E0F9-F99C-BAE2-3A87-CF5A06317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D3B2B6C9-ABD4-D317-FFD1-FA5536AE3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7" cy="685799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E105607-8394-DF3B-28EC-73C2056767C7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شرکت‌های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41771711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6FAB1-C8C5-9797-1530-B73FA5C90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3B67F0E9-D6AC-9EC3-6F0E-B916B82EF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7" cy="685799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0F3F9B85-5A29-CCB7-EA87-25494DDE7698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برندهای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15568011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A6146-81A3-7480-EA06-B8ABAC41F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4119C071-6F4B-6A42-4202-762036092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6" cy="685799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EAAD2C3-C737-821E-E4F3-DCEF5784197C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برندهای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40201199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95228-8B8F-F708-F484-A0134159C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7132E553-16D2-CC0A-9C64-D83B7DE2F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6" cy="685799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935D5C7-CB51-41D8-3E9C-1C5A1C4204B3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برندهای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5899357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6C237-85E4-D850-99B7-839531422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E87E9B04-8656-C638-95C1-8885E754E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6" cy="685799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25C487E-C3C4-64A6-4078-1E1D24071486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برندهای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27750831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B018F-7552-AC30-FA54-79601A9AD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BF40EF4B-87D3-A720-4FBF-1C89F38E1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6" cy="685799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C224A4E-6879-DC2E-E154-27A415A09173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برندهای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93817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D1389-4DA6-1B03-37F4-DB469BB55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7A4830D-4ED6-B204-AB1A-5A28FB565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24CBE8-46D4-12E9-D8D0-43FE0F1DF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85F9B3-EE4C-A916-3C1D-0EA83A504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DF3AD2-55EA-1440-F348-040018ABF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5E17C61-4B73-CB79-8A0B-CC5B2088F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FF429-E92C-7BBB-8E10-F669E6F9F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بخش دوم: چیستی حاکمیت مردمی</a:t>
            </a:r>
            <a:endParaRPr lang="en-US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C42F4E-99AC-8100-B767-373170A11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0918"/>
            <a:ext cx="10515600" cy="4506045"/>
          </a:xfrm>
        </p:spPr>
        <p:txBody>
          <a:bodyPr>
            <a:normAutofit/>
          </a:bodyPr>
          <a:lstStyle/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تحلیل ۶۰ ساله نسبت انقلاب اسلامی و مردم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بزرگترین انحراف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مقایسه قبل و بعد از سال ۶۸ </a:t>
            </a:r>
          </a:p>
          <a:p>
            <a:pPr marL="282575" indent="-282575" algn="r" rtl="1">
              <a:lnSpc>
                <a:spcPct val="100000"/>
              </a:lnSpc>
            </a:pPr>
            <a:r>
              <a:rPr lang="fa-IR" sz="3200" dirty="0">
                <a:cs typeface="B Nazanin" panose="00000400000000000000" pitchFamily="2" charset="-78"/>
              </a:rPr>
              <a:t>نقش مردم در شئون مختلف حاکمیت</a:t>
            </a:r>
          </a:p>
        </p:txBody>
      </p:sp>
    </p:spTree>
    <p:extLst>
      <p:ext uri="{BB962C8B-B14F-4D97-AF65-F5344CB8AC3E}">
        <p14:creationId xmlns:p14="http://schemas.microsoft.com/office/powerpoint/2010/main" val="228118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08A30-3FB2-AD91-9443-5C21354BD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8BEEB519-E50D-3533-A212-12C0AC1CA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6" cy="685799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2DDCABC-D622-4FFE-9F75-818133FA3A3A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برندهای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19786378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B351-40F2-92CC-D61C-B2F21906C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FE5F64E7-E1C8-4DA4-6DCD-9CFF3311A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69" y="454497"/>
            <a:ext cx="8875056" cy="685799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DEF699A-F31C-F1D6-B853-49D15D8927C3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برندهای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24874122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89CB7-1923-5D41-322B-4443BCB51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739BE895-88A2-3F6D-F2E2-EB9DCC81D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8470" y="454497"/>
            <a:ext cx="8875054" cy="685799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4BAAA95-FB4D-8607-D5ED-3BA935B8AE09}"/>
              </a:ext>
            </a:extLst>
          </p:cNvPr>
          <p:cNvSpPr txBox="1"/>
          <p:nvPr/>
        </p:nvSpPr>
        <p:spPr>
          <a:xfrm>
            <a:off x="3073216" y="210509"/>
            <a:ext cx="60455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400" dirty="0" err="1">
                <a:cs typeface="B Titr" panose="00000700000000000000" pitchFamily="2" charset="-78"/>
              </a:rPr>
              <a:t>برندهای</a:t>
            </a:r>
            <a:r>
              <a:rPr lang="fa-IR" sz="2400" dirty="0">
                <a:cs typeface="B Titr" panose="00000700000000000000" pitchFamily="2" charset="-78"/>
              </a:rPr>
              <a:t> </a:t>
            </a:r>
            <a:r>
              <a:rPr lang="fa-IR" sz="2400" dirty="0" err="1">
                <a:cs typeface="B Titr" panose="00000700000000000000" pitchFamily="2" charset="-78"/>
              </a:rPr>
              <a:t>هلدینگ</a:t>
            </a:r>
            <a:r>
              <a:rPr lang="fa-IR" sz="2400" dirty="0">
                <a:cs typeface="B Titr" panose="00000700000000000000" pitchFamily="2" charset="-78"/>
              </a:rPr>
              <a:t> گلرنگ</a:t>
            </a:r>
          </a:p>
        </p:txBody>
      </p:sp>
    </p:spTree>
    <p:extLst>
      <p:ext uri="{BB962C8B-B14F-4D97-AF65-F5344CB8AC3E}">
        <p14:creationId xmlns:p14="http://schemas.microsoft.com/office/powerpoint/2010/main" val="40134354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CF9D1-25A5-4B76-DEF9-F841BF19C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5991E3-5DBE-5B22-B87D-517C9FB89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5717" y="4003"/>
            <a:ext cx="21832200" cy="685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41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F0695-B8AD-8F08-B510-89B0AF23E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BCAC8CE-EA0A-F839-F068-E593C88F5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5717" y="4003"/>
            <a:ext cx="21832200" cy="68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03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97B80-0C13-B02D-04CB-03D0D8BEB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53AD30-02F0-9A00-6D00-2B967AD05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524" y="0"/>
            <a:ext cx="2184495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39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88940-9A04-8957-F77D-E61AC0C4B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AFE4F3-8C38-2828-C462-860FA694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524" y="0"/>
            <a:ext cx="2184495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66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33FA1-C91F-E762-FE48-748AD9979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28C0DD-7CD3-609A-AB40-4415042A6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524" y="0"/>
            <a:ext cx="2184495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42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2CA1B-9935-124C-C9E5-0B5CE877E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96F343-977E-1C2A-0E0F-618D74123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524" y="0"/>
            <a:ext cx="2184495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03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F57AF-E11F-8CDD-D980-80B01E3BD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6E7751-1E16-6EA6-4F24-10C7BB307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524" y="0"/>
            <a:ext cx="2184495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18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21019-B682-9582-95CA-727D905E4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D95A5-64D9-D4F3-AE97-C4E8601AF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DCC757-C4E5-59CF-7855-60B731E57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19041" y="2539493"/>
            <a:ext cx="14030082" cy="1779014"/>
          </a:xfrm>
        </p:spPr>
      </p:pic>
    </p:spTree>
    <p:extLst>
      <p:ext uri="{BB962C8B-B14F-4D97-AF65-F5344CB8AC3E}">
        <p14:creationId xmlns:p14="http://schemas.microsoft.com/office/powerpoint/2010/main" val="2709413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D8C9-4DA7-B4A2-F997-5EE224EF5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9576CD-9111-046E-6346-8058C3876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524" y="0"/>
            <a:ext cx="2184495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12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CACE5-8F46-33A4-8070-B3B1572A6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E6E933-601B-D16B-C366-A3820E2D1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524" y="0"/>
            <a:ext cx="2184495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23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668C2-45BA-9CD0-79D8-3AF7E5716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C30586-EB85-B977-464D-A398ACB02E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525" y="0"/>
            <a:ext cx="2184494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52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B637-A4D0-8DE0-D36B-8A9E69258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BA2ED3-9A6F-1ABB-FDC2-326C8F4AC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525" y="0"/>
            <a:ext cx="21844948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152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C6A3E-C0B0-7652-E861-5CFCEC83A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70B5EB7-141C-E46B-F6EA-48E2F0F1F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17320" y="0"/>
            <a:ext cx="2184495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50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C15CC-258B-0EB2-30A7-0DF1B934A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6F1C4BB-FA73-37C6-07AA-2726D1762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17319" y="0"/>
            <a:ext cx="2184495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425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7EF7A-39B4-F8DC-3EFC-C5C2C7499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funnel&#10;&#10;Description automatically generated">
            <a:extLst>
              <a:ext uri="{FF2B5EF4-FFF2-40B4-BE49-F238E27FC236}">
                <a16:creationId xmlns:a16="http://schemas.microsoft.com/office/drawing/2014/main" id="{BD82048B-C97B-4EA2-C58C-A652B9436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26477" y="0"/>
            <a:ext cx="21844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53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583A9-DD46-4B33-CBCD-2B2A84350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funnel&#10;&#10;Description automatically generated">
            <a:extLst>
              <a:ext uri="{FF2B5EF4-FFF2-40B4-BE49-F238E27FC236}">
                <a16:creationId xmlns:a16="http://schemas.microsoft.com/office/drawing/2014/main" id="{38365FC9-1752-E714-56A8-FA0402C1A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21458" y="0"/>
            <a:ext cx="21844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42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C7F1F-5AD8-EF39-7E90-CFB8D3872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F1DA22-9C76-5758-35A6-FADF497F0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39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17B1F-6E68-AAC8-19E1-9317F775D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A8D733-B677-275F-352A-BA1C7B9AF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18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FF859-DFEE-5DDA-51FD-5D7197562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242B89-4B96-F675-9938-1F414A4E5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38082" y="-776999"/>
            <a:ext cx="66340674" cy="8411997"/>
          </a:xfrm>
        </p:spPr>
      </p:pic>
    </p:spTree>
    <p:extLst>
      <p:ext uri="{BB962C8B-B14F-4D97-AF65-F5344CB8AC3E}">
        <p14:creationId xmlns:p14="http://schemas.microsoft.com/office/powerpoint/2010/main" val="2777987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FF699-687F-0A12-B0DF-74CF678C4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22C821-C965-2360-70BF-5CE77727C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84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9A84-9143-4774-4DD8-C56D0DB17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D8D9AC-D04E-E0D0-8813-1DAB0C65C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21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6B61-09C7-D494-B52E-62B3152F3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3E398-DF5B-C664-B046-171FB0D7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F7DF7A-6828-0E8D-D620-8A98A512DF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564762" y="-776999"/>
            <a:ext cx="66340674" cy="8411997"/>
          </a:xfrm>
        </p:spPr>
      </p:pic>
    </p:spTree>
    <p:extLst>
      <p:ext uri="{BB962C8B-B14F-4D97-AF65-F5344CB8AC3E}">
        <p14:creationId xmlns:p14="http://schemas.microsoft.com/office/powerpoint/2010/main" val="2092598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363</Words>
  <Application>Microsoft Office PowerPoint</Application>
  <PresentationFormat>Widescreen</PresentationFormat>
  <Paragraphs>93</Paragraphs>
  <Slides>81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9" baseType="lpstr">
      <vt:lpstr>Aptos</vt:lpstr>
      <vt:lpstr>Aptos Display</vt:lpstr>
      <vt:lpstr>Arial</vt:lpstr>
      <vt:lpstr>B Nazanin</vt:lpstr>
      <vt:lpstr>B Titr</vt:lpstr>
      <vt:lpstr>Sahel FD</vt:lpstr>
      <vt:lpstr>Wingdings</vt:lpstr>
      <vt:lpstr>Office Theme</vt:lpstr>
      <vt:lpstr>PowerPoint Presentation</vt:lpstr>
      <vt:lpstr>بازگشت قدرت به مردم</vt:lpstr>
      <vt:lpstr>بخش اول: چرایی حاکمیت مردمی</vt:lpstr>
      <vt:lpstr>بخش اول: چرایی حاکمیت مردمی</vt:lpstr>
      <vt:lpstr>بخش دوم: چیستی حاکمیت مردمی</vt:lpstr>
      <vt:lpstr>بخش دوم: چیستی حاکمیت مردمی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بخش سوم: چگونگی حاکمیت مردمی</vt:lpstr>
      <vt:lpstr>بخش سوم: چگونگی حاکمیت مردمی</vt:lpstr>
      <vt:lpstr>بخش سوم: چگونگی حاکمیت مردمی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313 nafar</dc:creator>
  <cp:lastModifiedBy>313 nafar</cp:lastModifiedBy>
  <cp:revision>114</cp:revision>
  <dcterms:created xsi:type="dcterms:W3CDTF">2024-10-09T11:24:18Z</dcterms:created>
  <dcterms:modified xsi:type="dcterms:W3CDTF">2025-10-14T11:05:58Z</dcterms:modified>
</cp:coreProperties>
</file>