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notesSlides/notesSlide10.xml" ContentType="application/vnd.openxmlformats-officedocument.presentationml.notesSlide+xml"/>
  <Override PartName="/ppt/tags/tag19.xml" ContentType="application/vnd.openxmlformats-officedocument.presentationml.tags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20.xml" ContentType="application/vnd.openxmlformats-officedocument.presentationml.tags+xml"/>
  <Override PartName="/ppt/notesSlides/notesSlide12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8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9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20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2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tags/tag43.xml" ContentType="application/vnd.openxmlformats-officedocument.presentationml.tags+xml"/>
  <Override PartName="/ppt/notesSlides/notesSlide24.xml" ContentType="application/vnd.openxmlformats-officedocument.presentationml.notesSlide+xml"/>
  <Override PartName="/ppt/tags/tag44.xml" ContentType="application/vnd.openxmlformats-officedocument.presentationml.tags+xml"/>
  <Override PartName="/ppt/notesSlides/notesSlide25.xml" ContentType="application/vnd.openxmlformats-officedocument.presentationml.notesSlide+xml"/>
  <Override PartName="/ppt/tags/tag45.xml" ContentType="application/vnd.openxmlformats-officedocument.presentationml.tags+xml"/>
  <Override PartName="/ppt/notesSlides/notesSlide2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tags/tag46.xml" ContentType="application/vnd.openxmlformats-officedocument.presentationml.tags+xml"/>
  <Override PartName="/ppt/notesSlides/notesSlide27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8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9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53.xml" ContentType="application/vnd.openxmlformats-officedocument.presentationml.tags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3"/>
  </p:notesMasterIdLst>
  <p:sldIdLst>
    <p:sldId id="393" r:id="rId2"/>
    <p:sldId id="390" r:id="rId3"/>
    <p:sldId id="347" r:id="rId4"/>
    <p:sldId id="377" r:id="rId5"/>
    <p:sldId id="394" r:id="rId6"/>
    <p:sldId id="316" r:id="rId7"/>
    <p:sldId id="343" r:id="rId8"/>
    <p:sldId id="395" r:id="rId9"/>
    <p:sldId id="396" r:id="rId10"/>
    <p:sldId id="349" r:id="rId11"/>
    <p:sldId id="388" r:id="rId12"/>
    <p:sldId id="352" r:id="rId13"/>
    <p:sldId id="353" r:id="rId14"/>
    <p:sldId id="355" r:id="rId15"/>
    <p:sldId id="358" r:id="rId16"/>
    <p:sldId id="360" r:id="rId17"/>
    <p:sldId id="363" r:id="rId18"/>
    <p:sldId id="364" r:id="rId19"/>
    <p:sldId id="385" r:id="rId20"/>
    <p:sldId id="386" r:id="rId21"/>
    <p:sldId id="366" r:id="rId22"/>
    <p:sldId id="367" r:id="rId23"/>
    <p:sldId id="359" r:id="rId24"/>
    <p:sldId id="397" r:id="rId25"/>
    <p:sldId id="399" r:id="rId26"/>
    <p:sldId id="314" r:id="rId27"/>
    <p:sldId id="398" r:id="rId28"/>
    <p:sldId id="298" r:id="rId29"/>
    <p:sldId id="319" r:id="rId30"/>
    <p:sldId id="325" r:id="rId31"/>
    <p:sldId id="392" r:id="rId32"/>
  </p:sldIdLst>
  <p:sldSz cx="12192000" cy="6858000"/>
  <p:notesSz cx="6797675" cy="987425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مهدی یخچالی" initials="مهدی" lastIdx="10" clrIdx="0">
    <p:extLst>
      <p:ext uri="{19B8F6BF-5375-455C-9EA6-DF929625EA0E}">
        <p15:presenceInfo xmlns:p15="http://schemas.microsoft.com/office/powerpoint/2012/main" userId="S-1-5-21-3635666220-742743584-251340699-39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492"/>
    <a:srgbClr val="101935"/>
    <a:srgbClr val="0B4FA1"/>
    <a:srgbClr val="9AD4D6"/>
    <a:srgbClr val="564787"/>
    <a:srgbClr val="DBCBD8"/>
    <a:srgbClr val="F2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76232" autoAdjust="0"/>
  </p:normalViewPr>
  <p:slideViewPr>
    <p:cSldViewPr snapToGrid="0">
      <p:cViewPr>
        <p:scale>
          <a:sx n="61" d="100"/>
          <a:sy n="61" d="100"/>
        </p:scale>
        <p:origin x="329" y="3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-193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slide" Target="../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BB4C71-DB36-481C-A17B-D1861340E55A}" type="doc">
      <dgm:prSet loTypeId="urn:microsoft.com/office/officeart/2005/8/layout/list1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84D7034-2439-48DF-BCD8-9F85A09CC529}">
      <dgm:prSet phldrT="[Text]" custT="1"/>
      <dgm:spPr/>
      <dgm:t>
        <a:bodyPr/>
        <a:lstStyle/>
        <a:p>
          <a:r>
            <a:rPr lang="fa-IR" sz="18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فساد؛ چیستی و چرایی</a:t>
          </a:r>
          <a:endParaRPr lang="en-US" sz="18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4C98DFE-18B6-45AD-850F-F6C5A8B2631D}" type="parTrans" cxnId="{ABF491FC-22CC-4C45-9AF3-AB3349CDA6C4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0D25F5C0-0ADE-46E6-9973-049312FAA3E7}" type="sibTrans" cxnId="{ABF491FC-22CC-4C45-9AF3-AB3349CDA6C4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EB757FD9-BD8C-4B89-BFFB-D71F56ACBDE5}">
      <dgm:prSet phldrT="[Text]" custT="1"/>
      <dgm:spPr/>
      <dgm:t>
        <a:bodyPr/>
        <a:lstStyle/>
        <a:p>
          <a:r>
            <a:rPr lang="fa-IR" sz="18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فساد در ایران</a:t>
          </a:r>
          <a:endParaRPr lang="en-US" sz="18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097F475D-830D-42A0-BECE-712EB73090E7}" type="parTrans" cxnId="{328C8006-4B51-4DE0-BB2C-40F8F75271C8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FC66583-E54C-4CAC-81BE-CFF825B661D4}" type="sibTrans" cxnId="{328C8006-4B51-4DE0-BB2C-40F8F75271C8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16831010-D16B-4E63-864D-6F819D97A230}">
      <dgm:prSet phldrT="[Text]" custT="1"/>
      <dgm:spPr/>
      <dgm:t>
        <a:bodyPr/>
        <a:lstStyle/>
        <a:p>
          <a:r>
            <a:rPr lang="fa-IR" sz="18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الگوی مشارکتی مواجهه با فساد</a:t>
          </a:r>
          <a:endParaRPr lang="en-US" sz="18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028F27B7-063B-439D-AF51-920305A68487}" type="parTrans" cxnId="{BFF8FC66-6AE3-494A-97CC-BA446460FC68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F10FF238-3194-4300-8039-C91020C27833}" type="sibTrans" cxnId="{BFF8FC66-6AE3-494A-97CC-BA446460FC68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E199DAEB-CBE9-4A63-B45A-5B60FF6DCB68}">
      <dgm:prSet custT="1"/>
      <dgm:spPr/>
      <dgm:t>
        <a:bodyPr/>
        <a:lstStyle/>
        <a:p>
          <a:r>
            <a:rPr lang="fa-IR" sz="18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مدیریت ریسک فساد</a:t>
          </a:r>
          <a:endParaRPr lang="en-US" sz="18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EB67E887-9B4C-4350-965F-BB240D9EDFD9}" type="parTrans" cxnId="{37FA1464-3B07-4E9E-AC1A-5A29BB59E1B3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740C7E7-EABA-44FE-A0D1-EB484359CF0C}" type="sibTrans" cxnId="{37FA1464-3B07-4E9E-AC1A-5A29BB59E1B3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8AFB7E6F-2D29-4EDC-BF98-CC7B3C5753E0}">
      <dgm:prSet custT="1"/>
      <dgm:spPr/>
      <dgm:t>
        <a:bodyPr/>
        <a:lstStyle/>
        <a:p>
          <a:r>
            <a:rPr lang="fa-IR" sz="18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گزارشگری فساد</a:t>
          </a:r>
          <a:endParaRPr lang="en-US" sz="18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50BF31A-5CD8-49F9-B5A1-26AB7C5F662C}" type="parTrans" cxnId="{85408195-540C-4B64-A599-02956DA2A69F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8E7A46F-AC8D-4EC8-AB3A-2379C2F2ED1B}" type="sibTrans" cxnId="{85408195-540C-4B64-A599-02956DA2A69F}">
      <dgm:prSet/>
      <dgm:spPr/>
      <dgm:t>
        <a:bodyPr/>
        <a:lstStyle/>
        <a:p>
          <a:endParaRPr lang="en-US" sz="18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A4DF8CBA-6EA9-4C9B-94C7-582CCA326D65}">
      <dgm:prSet custT="1"/>
      <dgm:spPr/>
      <dgm:t>
        <a:bodyPr/>
        <a:lstStyle/>
        <a:p>
          <a:r>
            <a:rPr lang="fa-IR" sz="1800" dirty="0">
              <a:solidFill>
                <a:srgbClr val="1F8492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سایر راهبرهای مواجهه با فساد</a:t>
          </a:r>
          <a:endParaRPr lang="en-US" sz="1800" dirty="0">
            <a:solidFill>
              <a:srgbClr val="1F8492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F93B40D4-CB5C-4CD6-889B-57948A57C6B1}" type="parTrans" cxnId="{8B370B77-36CA-4308-A10A-97D5DC2DC8B2}">
      <dgm:prSet/>
      <dgm:spPr/>
      <dgm:t>
        <a:bodyPr/>
        <a:lstStyle/>
        <a:p>
          <a:endParaRPr lang="en-US" sz="1800">
            <a:solidFill>
              <a:srgbClr val="1F8492"/>
            </a:solidFill>
          </a:endParaRPr>
        </a:p>
      </dgm:t>
    </dgm:pt>
    <dgm:pt modelId="{D4C65154-BCEF-4288-BA10-687766346ECE}" type="sibTrans" cxnId="{8B370B77-36CA-4308-A10A-97D5DC2DC8B2}">
      <dgm:prSet/>
      <dgm:spPr/>
      <dgm:t>
        <a:bodyPr/>
        <a:lstStyle/>
        <a:p>
          <a:endParaRPr lang="en-US" sz="1800">
            <a:solidFill>
              <a:srgbClr val="1F8492"/>
            </a:solidFill>
          </a:endParaRPr>
        </a:p>
      </dgm:t>
    </dgm:pt>
    <dgm:pt modelId="{A980DFC0-8617-4772-B077-6574612DD894}" type="pres">
      <dgm:prSet presAssocID="{E6BB4C71-DB36-481C-A17B-D1861340E55A}" presName="linear" presStyleCnt="0">
        <dgm:presLayoutVars>
          <dgm:dir val="rev"/>
          <dgm:animLvl val="lvl"/>
          <dgm:resizeHandles val="exact"/>
        </dgm:presLayoutVars>
      </dgm:prSet>
      <dgm:spPr/>
    </dgm:pt>
    <dgm:pt modelId="{83C07FC5-6660-4BE6-9728-DCDBB987219D}" type="pres">
      <dgm:prSet presAssocID="{E84D7034-2439-48DF-BCD8-9F85A09CC529}" presName="parentLin" presStyleCnt="0"/>
      <dgm:spPr/>
    </dgm:pt>
    <dgm:pt modelId="{36E135A1-05CB-4A63-AA17-35B8358E0974}" type="pres">
      <dgm:prSet presAssocID="{E84D7034-2439-48DF-BCD8-9F85A09CC529}" presName="parentLeftMargin" presStyleLbl="node1" presStyleIdx="0" presStyleCnt="6"/>
      <dgm:spPr/>
    </dgm:pt>
    <dgm:pt modelId="{B599C786-87E1-435D-974A-7FDD520497F4}" type="pres">
      <dgm:prSet presAssocID="{E84D7034-2439-48DF-BCD8-9F85A09CC52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740315F-51B2-45D0-9C81-78278AC44F31}" type="pres">
      <dgm:prSet presAssocID="{E84D7034-2439-48DF-BCD8-9F85A09CC529}" presName="negativeSpace" presStyleCnt="0"/>
      <dgm:spPr/>
    </dgm:pt>
    <dgm:pt modelId="{463EED9F-0DDB-466D-AE58-05CAB22AC0D1}" type="pres">
      <dgm:prSet presAssocID="{E84D7034-2439-48DF-BCD8-9F85A09CC529}" presName="childText" presStyleLbl="conFgAcc1" presStyleIdx="0" presStyleCnt="6">
        <dgm:presLayoutVars>
          <dgm:bulletEnabled val="1"/>
        </dgm:presLayoutVars>
      </dgm:prSet>
      <dgm:spPr/>
    </dgm:pt>
    <dgm:pt modelId="{03E4D8E6-DF05-41FF-9F99-A6948DEC2922}" type="pres">
      <dgm:prSet presAssocID="{0D25F5C0-0ADE-46E6-9973-049312FAA3E7}" presName="spaceBetweenRectangles" presStyleCnt="0"/>
      <dgm:spPr/>
    </dgm:pt>
    <dgm:pt modelId="{530AC90F-13C5-4764-9AF6-5B56EDA7C3D1}" type="pres">
      <dgm:prSet presAssocID="{EB757FD9-BD8C-4B89-BFFB-D71F56ACBDE5}" presName="parentLin" presStyleCnt="0"/>
      <dgm:spPr/>
    </dgm:pt>
    <dgm:pt modelId="{0F4856DC-7820-4569-9B10-92940B5DEDE3}" type="pres">
      <dgm:prSet presAssocID="{EB757FD9-BD8C-4B89-BFFB-D71F56ACBDE5}" presName="parentLeftMargin" presStyleLbl="node1" presStyleIdx="0" presStyleCnt="6"/>
      <dgm:spPr/>
    </dgm:pt>
    <dgm:pt modelId="{51FA8DEF-23D7-4048-95BA-36DD7FB8A9D4}" type="pres">
      <dgm:prSet presAssocID="{EB757FD9-BD8C-4B89-BFFB-D71F56ACBDE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0C6CAC3-1773-408A-93B7-BAB4130C6C30}" type="pres">
      <dgm:prSet presAssocID="{EB757FD9-BD8C-4B89-BFFB-D71F56ACBDE5}" presName="negativeSpace" presStyleCnt="0"/>
      <dgm:spPr/>
    </dgm:pt>
    <dgm:pt modelId="{DA39C9DF-52A7-4A6C-803D-F31107C2B58D}" type="pres">
      <dgm:prSet presAssocID="{EB757FD9-BD8C-4B89-BFFB-D71F56ACBDE5}" presName="childText" presStyleLbl="conFgAcc1" presStyleIdx="1" presStyleCnt="6">
        <dgm:presLayoutVars>
          <dgm:bulletEnabled val="1"/>
        </dgm:presLayoutVars>
      </dgm:prSet>
      <dgm:spPr/>
    </dgm:pt>
    <dgm:pt modelId="{681CBB2D-C178-49BB-A536-8CDF9B4B6469}" type="pres">
      <dgm:prSet presAssocID="{4FC66583-E54C-4CAC-81BE-CFF825B661D4}" presName="spaceBetweenRectangles" presStyleCnt="0"/>
      <dgm:spPr/>
    </dgm:pt>
    <dgm:pt modelId="{6BB62C74-40BF-489E-971B-D6E7621A4295}" type="pres">
      <dgm:prSet presAssocID="{16831010-D16B-4E63-864D-6F819D97A230}" presName="parentLin" presStyleCnt="0"/>
      <dgm:spPr/>
    </dgm:pt>
    <dgm:pt modelId="{EE85DDCB-6C7E-4C99-9B9F-231D3F171E47}" type="pres">
      <dgm:prSet presAssocID="{16831010-D16B-4E63-864D-6F819D97A230}" presName="parentLeftMargin" presStyleLbl="node1" presStyleIdx="1" presStyleCnt="6"/>
      <dgm:spPr/>
    </dgm:pt>
    <dgm:pt modelId="{0C1DF139-F7D1-4C0D-9B51-A0E37D91D94B}" type="pres">
      <dgm:prSet presAssocID="{16831010-D16B-4E63-864D-6F819D97A23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4364A0B-5F8A-4F5D-ADBE-56683F76DAA4}" type="pres">
      <dgm:prSet presAssocID="{16831010-D16B-4E63-864D-6F819D97A230}" presName="negativeSpace" presStyleCnt="0"/>
      <dgm:spPr/>
    </dgm:pt>
    <dgm:pt modelId="{19A80EA4-7A73-41E9-8772-C85F931FDC98}" type="pres">
      <dgm:prSet presAssocID="{16831010-D16B-4E63-864D-6F819D97A230}" presName="childText" presStyleLbl="conFgAcc1" presStyleIdx="2" presStyleCnt="6">
        <dgm:presLayoutVars>
          <dgm:bulletEnabled val="1"/>
        </dgm:presLayoutVars>
      </dgm:prSet>
      <dgm:spPr/>
    </dgm:pt>
    <dgm:pt modelId="{A150E935-2FE3-46D5-BB0B-21D4D1101541}" type="pres">
      <dgm:prSet presAssocID="{F10FF238-3194-4300-8039-C91020C27833}" presName="spaceBetweenRectangles" presStyleCnt="0"/>
      <dgm:spPr/>
    </dgm:pt>
    <dgm:pt modelId="{58A1B08B-C4EA-4CF2-8E04-783216F88A8A}" type="pres">
      <dgm:prSet presAssocID="{E199DAEB-CBE9-4A63-B45A-5B60FF6DCB68}" presName="parentLin" presStyleCnt="0"/>
      <dgm:spPr/>
    </dgm:pt>
    <dgm:pt modelId="{EFB5DDB8-FC9D-489F-936E-2D94017CA755}" type="pres">
      <dgm:prSet presAssocID="{E199DAEB-CBE9-4A63-B45A-5B60FF6DCB68}" presName="parentLeftMargin" presStyleLbl="node1" presStyleIdx="2" presStyleCnt="6"/>
      <dgm:spPr/>
    </dgm:pt>
    <dgm:pt modelId="{C610E32D-1112-4D01-AAA2-F81F5DA55914}" type="pres">
      <dgm:prSet presAssocID="{E199DAEB-CBE9-4A63-B45A-5B60FF6DCB6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063DB4F-E06F-45F9-B887-6C50B41DA0E1}" type="pres">
      <dgm:prSet presAssocID="{E199DAEB-CBE9-4A63-B45A-5B60FF6DCB68}" presName="negativeSpace" presStyleCnt="0"/>
      <dgm:spPr/>
    </dgm:pt>
    <dgm:pt modelId="{9759517A-C4C5-44CA-88CB-07A486662972}" type="pres">
      <dgm:prSet presAssocID="{E199DAEB-CBE9-4A63-B45A-5B60FF6DCB68}" presName="childText" presStyleLbl="conFgAcc1" presStyleIdx="3" presStyleCnt="6">
        <dgm:presLayoutVars>
          <dgm:bulletEnabled val="1"/>
        </dgm:presLayoutVars>
      </dgm:prSet>
      <dgm:spPr/>
    </dgm:pt>
    <dgm:pt modelId="{DE61B7AB-D0F3-4F1F-8B64-8F5DF1313A36}" type="pres">
      <dgm:prSet presAssocID="{D740C7E7-EABA-44FE-A0D1-EB484359CF0C}" presName="spaceBetweenRectangles" presStyleCnt="0"/>
      <dgm:spPr/>
    </dgm:pt>
    <dgm:pt modelId="{8B9D0753-C7D9-4D43-AD14-B2FD6523AF05}" type="pres">
      <dgm:prSet presAssocID="{8AFB7E6F-2D29-4EDC-BF98-CC7B3C5753E0}" presName="parentLin" presStyleCnt="0"/>
      <dgm:spPr/>
    </dgm:pt>
    <dgm:pt modelId="{197FDD64-AD2C-4FC3-8CF8-EEC598151B29}" type="pres">
      <dgm:prSet presAssocID="{8AFB7E6F-2D29-4EDC-BF98-CC7B3C5753E0}" presName="parentLeftMargin" presStyleLbl="node1" presStyleIdx="3" presStyleCnt="6"/>
      <dgm:spPr/>
    </dgm:pt>
    <dgm:pt modelId="{308A3544-2E77-4797-9B40-57902DDE91ED}" type="pres">
      <dgm:prSet presAssocID="{8AFB7E6F-2D29-4EDC-BF98-CC7B3C5753E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3AA95C4-E93E-4D3F-9AAF-D6819DB11936}" type="pres">
      <dgm:prSet presAssocID="{8AFB7E6F-2D29-4EDC-BF98-CC7B3C5753E0}" presName="negativeSpace" presStyleCnt="0"/>
      <dgm:spPr/>
    </dgm:pt>
    <dgm:pt modelId="{D0AAAA59-361A-47D1-8B7A-0BCB3B3CBAD2}" type="pres">
      <dgm:prSet presAssocID="{8AFB7E6F-2D29-4EDC-BF98-CC7B3C5753E0}" presName="childText" presStyleLbl="conFgAcc1" presStyleIdx="4" presStyleCnt="6">
        <dgm:presLayoutVars>
          <dgm:bulletEnabled val="1"/>
        </dgm:presLayoutVars>
      </dgm:prSet>
      <dgm:spPr/>
    </dgm:pt>
    <dgm:pt modelId="{379B98E8-51AB-4644-A873-AC62D3AF1ABA}" type="pres">
      <dgm:prSet presAssocID="{D8E7A46F-AC8D-4EC8-AB3A-2379C2F2ED1B}" presName="spaceBetweenRectangles" presStyleCnt="0"/>
      <dgm:spPr/>
    </dgm:pt>
    <dgm:pt modelId="{E2D48E34-C226-4A6C-9E85-5B2D6A3F48E3}" type="pres">
      <dgm:prSet presAssocID="{A4DF8CBA-6EA9-4C9B-94C7-582CCA326D65}" presName="parentLin" presStyleCnt="0"/>
      <dgm:spPr/>
    </dgm:pt>
    <dgm:pt modelId="{B1617A4F-1405-4E09-BA31-E9D74ABAF073}" type="pres">
      <dgm:prSet presAssocID="{A4DF8CBA-6EA9-4C9B-94C7-582CCA326D65}" presName="parentLeftMargin" presStyleLbl="node1" presStyleIdx="4" presStyleCnt="6"/>
      <dgm:spPr/>
    </dgm:pt>
    <dgm:pt modelId="{364C80A8-DD06-45C3-8C1A-732A020728E4}" type="pres">
      <dgm:prSet presAssocID="{A4DF8CBA-6EA9-4C9B-94C7-582CCA326D65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8684056B-C0BF-4CAD-87AE-83E589A8AF8A}" type="pres">
      <dgm:prSet presAssocID="{A4DF8CBA-6EA9-4C9B-94C7-582CCA326D65}" presName="negativeSpace" presStyleCnt="0"/>
      <dgm:spPr/>
    </dgm:pt>
    <dgm:pt modelId="{21B586AD-8913-4BAA-8D16-F29ADC4E1B88}" type="pres">
      <dgm:prSet presAssocID="{A4DF8CBA-6EA9-4C9B-94C7-582CCA326D6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328C8006-4B51-4DE0-BB2C-40F8F75271C8}" srcId="{E6BB4C71-DB36-481C-A17B-D1861340E55A}" destId="{EB757FD9-BD8C-4B89-BFFB-D71F56ACBDE5}" srcOrd="1" destOrd="0" parTransId="{097F475D-830D-42A0-BECE-712EB73090E7}" sibTransId="{4FC66583-E54C-4CAC-81BE-CFF825B661D4}"/>
    <dgm:cxn modelId="{50CD8636-0DB5-49D7-B112-4BD0D19FAAF9}" type="presOf" srcId="{16831010-D16B-4E63-864D-6F819D97A230}" destId="{EE85DDCB-6C7E-4C99-9B9F-231D3F171E47}" srcOrd="0" destOrd="0" presId="urn:microsoft.com/office/officeart/2005/8/layout/list1"/>
    <dgm:cxn modelId="{37FA1464-3B07-4E9E-AC1A-5A29BB59E1B3}" srcId="{E6BB4C71-DB36-481C-A17B-D1861340E55A}" destId="{E199DAEB-CBE9-4A63-B45A-5B60FF6DCB68}" srcOrd="3" destOrd="0" parTransId="{EB67E887-9B4C-4350-965F-BB240D9EDFD9}" sibTransId="{D740C7E7-EABA-44FE-A0D1-EB484359CF0C}"/>
    <dgm:cxn modelId="{70EE5E46-8088-4EE9-8CB8-3D8C13766556}" type="presOf" srcId="{E199DAEB-CBE9-4A63-B45A-5B60FF6DCB68}" destId="{C610E32D-1112-4D01-AAA2-F81F5DA55914}" srcOrd="1" destOrd="0" presId="urn:microsoft.com/office/officeart/2005/8/layout/list1"/>
    <dgm:cxn modelId="{BFF8FC66-6AE3-494A-97CC-BA446460FC68}" srcId="{E6BB4C71-DB36-481C-A17B-D1861340E55A}" destId="{16831010-D16B-4E63-864D-6F819D97A230}" srcOrd="2" destOrd="0" parTransId="{028F27B7-063B-439D-AF51-920305A68487}" sibTransId="{F10FF238-3194-4300-8039-C91020C27833}"/>
    <dgm:cxn modelId="{8B370B77-36CA-4308-A10A-97D5DC2DC8B2}" srcId="{E6BB4C71-DB36-481C-A17B-D1861340E55A}" destId="{A4DF8CBA-6EA9-4C9B-94C7-582CCA326D65}" srcOrd="5" destOrd="0" parTransId="{F93B40D4-CB5C-4CD6-889B-57948A57C6B1}" sibTransId="{D4C65154-BCEF-4288-BA10-687766346ECE}"/>
    <dgm:cxn modelId="{5C746E7D-0FAB-4E91-B069-51BDBC6F5D55}" type="presOf" srcId="{A4DF8CBA-6EA9-4C9B-94C7-582CCA326D65}" destId="{364C80A8-DD06-45C3-8C1A-732A020728E4}" srcOrd="1" destOrd="0" presId="urn:microsoft.com/office/officeart/2005/8/layout/list1"/>
    <dgm:cxn modelId="{6C5FA682-6385-4A88-9757-2419AA5B28C7}" type="presOf" srcId="{E6BB4C71-DB36-481C-A17B-D1861340E55A}" destId="{A980DFC0-8617-4772-B077-6574612DD894}" srcOrd="0" destOrd="0" presId="urn:microsoft.com/office/officeart/2005/8/layout/list1"/>
    <dgm:cxn modelId="{F598B28D-90CB-453C-B2D4-FF79BB479134}" type="presOf" srcId="{8AFB7E6F-2D29-4EDC-BF98-CC7B3C5753E0}" destId="{308A3544-2E77-4797-9B40-57902DDE91ED}" srcOrd="1" destOrd="0" presId="urn:microsoft.com/office/officeart/2005/8/layout/list1"/>
    <dgm:cxn modelId="{85408195-540C-4B64-A599-02956DA2A69F}" srcId="{E6BB4C71-DB36-481C-A17B-D1861340E55A}" destId="{8AFB7E6F-2D29-4EDC-BF98-CC7B3C5753E0}" srcOrd="4" destOrd="0" parTransId="{550BF31A-5CD8-49F9-B5A1-26AB7C5F662C}" sibTransId="{D8E7A46F-AC8D-4EC8-AB3A-2379C2F2ED1B}"/>
    <dgm:cxn modelId="{8963529D-BFCD-45A7-B9E4-BCCBDB5B330D}" type="presOf" srcId="{EB757FD9-BD8C-4B89-BFFB-D71F56ACBDE5}" destId="{51FA8DEF-23D7-4048-95BA-36DD7FB8A9D4}" srcOrd="1" destOrd="0" presId="urn:microsoft.com/office/officeart/2005/8/layout/list1"/>
    <dgm:cxn modelId="{719BCC9E-06EB-4767-9242-A80BA9A57FC0}" type="presOf" srcId="{EB757FD9-BD8C-4B89-BFFB-D71F56ACBDE5}" destId="{0F4856DC-7820-4569-9B10-92940B5DEDE3}" srcOrd="0" destOrd="0" presId="urn:microsoft.com/office/officeart/2005/8/layout/list1"/>
    <dgm:cxn modelId="{94FD3FB0-C22D-489A-8050-D835C50351D6}" type="presOf" srcId="{8AFB7E6F-2D29-4EDC-BF98-CC7B3C5753E0}" destId="{197FDD64-AD2C-4FC3-8CF8-EEC598151B29}" srcOrd="0" destOrd="0" presId="urn:microsoft.com/office/officeart/2005/8/layout/list1"/>
    <dgm:cxn modelId="{20E258BE-1815-4AF9-8664-D26D86922A3E}" type="presOf" srcId="{E84D7034-2439-48DF-BCD8-9F85A09CC529}" destId="{B599C786-87E1-435D-974A-7FDD520497F4}" srcOrd="1" destOrd="0" presId="urn:microsoft.com/office/officeart/2005/8/layout/list1"/>
    <dgm:cxn modelId="{41013BD7-DF8B-4CA0-B49F-EEBBC39B2FEC}" type="presOf" srcId="{16831010-D16B-4E63-864D-6F819D97A230}" destId="{0C1DF139-F7D1-4C0D-9B51-A0E37D91D94B}" srcOrd="1" destOrd="0" presId="urn:microsoft.com/office/officeart/2005/8/layout/list1"/>
    <dgm:cxn modelId="{F77165E9-7AEE-4875-890B-C8AD462CBFF8}" type="presOf" srcId="{E199DAEB-CBE9-4A63-B45A-5B60FF6DCB68}" destId="{EFB5DDB8-FC9D-489F-936E-2D94017CA755}" srcOrd="0" destOrd="0" presId="urn:microsoft.com/office/officeart/2005/8/layout/list1"/>
    <dgm:cxn modelId="{3B8396EE-68A6-440A-B00D-9E7C15C36C72}" type="presOf" srcId="{A4DF8CBA-6EA9-4C9B-94C7-582CCA326D65}" destId="{B1617A4F-1405-4E09-BA31-E9D74ABAF073}" srcOrd="0" destOrd="0" presId="urn:microsoft.com/office/officeart/2005/8/layout/list1"/>
    <dgm:cxn modelId="{6011FEF0-A550-4659-8BCA-BDF05364F0BF}" type="presOf" srcId="{E84D7034-2439-48DF-BCD8-9F85A09CC529}" destId="{36E135A1-05CB-4A63-AA17-35B8358E0974}" srcOrd="0" destOrd="0" presId="urn:microsoft.com/office/officeart/2005/8/layout/list1"/>
    <dgm:cxn modelId="{ABF491FC-22CC-4C45-9AF3-AB3349CDA6C4}" srcId="{E6BB4C71-DB36-481C-A17B-D1861340E55A}" destId="{E84D7034-2439-48DF-BCD8-9F85A09CC529}" srcOrd="0" destOrd="0" parTransId="{44C98DFE-18B6-45AD-850F-F6C5A8B2631D}" sibTransId="{0D25F5C0-0ADE-46E6-9973-049312FAA3E7}"/>
    <dgm:cxn modelId="{0D2759A9-2D1E-475D-8993-9551F41A5B37}" type="presParOf" srcId="{A980DFC0-8617-4772-B077-6574612DD894}" destId="{83C07FC5-6660-4BE6-9728-DCDBB987219D}" srcOrd="0" destOrd="0" presId="urn:microsoft.com/office/officeart/2005/8/layout/list1"/>
    <dgm:cxn modelId="{AA29FE27-05DB-472F-90CB-F2B785173659}" type="presParOf" srcId="{83C07FC5-6660-4BE6-9728-DCDBB987219D}" destId="{36E135A1-05CB-4A63-AA17-35B8358E0974}" srcOrd="0" destOrd="0" presId="urn:microsoft.com/office/officeart/2005/8/layout/list1"/>
    <dgm:cxn modelId="{615B7F85-5FFD-4B4C-8D4A-0A564B7D7DDD}" type="presParOf" srcId="{83C07FC5-6660-4BE6-9728-DCDBB987219D}" destId="{B599C786-87E1-435D-974A-7FDD520497F4}" srcOrd="1" destOrd="0" presId="urn:microsoft.com/office/officeart/2005/8/layout/list1"/>
    <dgm:cxn modelId="{FB9DE220-62F2-42AC-96C3-D4923F592872}" type="presParOf" srcId="{A980DFC0-8617-4772-B077-6574612DD894}" destId="{9740315F-51B2-45D0-9C81-78278AC44F31}" srcOrd="1" destOrd="0" presId="urn:microsoft.com/office/officeart/2005/8/layout/list1"/>
    <dgm:cxn modelId="{FCBCAEAE-7C95-4DD0-BBBB-870D2E105275}" type="presParOf" srcId="{A980DFC0-8617-4772-B077-6574612DD894}" destId="{463EED9F-0DDB-466D-AE58-05CAB22AC0D1}" srcOrd="2" destOrd="0" presId="urn:microsoft.com/office/officeart/2005/8/layout/list1"/>
    <dgm:cxn modelId="{C853F95E-C6AF-4C66-93D5-A34E1DF11BBB}" type="presParOf" srcId="{A980DFC0-8617-4772-B077-6574612DD894}" destId="{03E4D8E6-DF05-41FF-9F99-A6948DEC2922}" srcOrd="3" destOrd="0" presId="urn:microsoft.com/office/officeart/2005/8/layout/list1"/>
    <dgm:cxn modelId="{D2A994FE-5E00-4860-922C-B7A625D2A62F}" type="presParOf" srcId="{A980DFC0-8617-4772-B077-6574612DD894}" destId="{530AC90F-13C5-4764-9AF6-5B56EDA7C3D1}" srcOrd="4" destOrd="0" presId="urn:microsoft.com/office/officeart/2005/8/layout/list1"/>
    <dgm:cxn modelId="{F6D1303B-374A-4901-8AC3-C62FB44A67FA}" type="presParOf" srcId="{530AC90F-13C5-4764-9AF6-5B56EDA7C3D1}" destId="{0F4856DC-7820-4569-9B10-92940B5DEDE3}" srcOrd="0" destOrd="0" presId="urn:microsoft.com/office/officeart/2005/8/layout/list1"/>
    <dgm:cxn modelId="{7A39CE8C-7C50-4679-930F-E09FD7231AA3}" type="presParOf" srcId="{530AC90F-13C5-4764-9AF6-5B56EDA7C3D1}" destId="{51FA8DEF-23D7-4048-95BA-36DD7FB8A9D4}" srcOrd="1" destOrd="0" presId="urn:microsoft.com/office/officeart/2005/8/layout/list1"/>
    <dgm:cxn modelId="{B684E680-380B-42EE-9E15-36A0F765365B}" type="presParOf" srcId="{A980DFC0-8617-4772-B077-6574612DD894}" destId="{00C6CAC3-1773-408A-93B7-BAB4130C6C30}" srcOrd="5" destOrd="0" presId="urn:microsoft.com/office/officeart/2005/8/layout/list1"/>
    <dgm:cxn modelId="{7C3D1BB5-C72E-4329-AC57-6112A0D8D4E1}" type="presParOf" srcId="{A980DFC0-8617-4772-B077-6574612DD894}" destId="{DA39C9DF-52A7-4A6C-803D-F31107C2B58D}" srcOrd="6" destOrd="0" presId="urn:microsoft.com/office/officeart/2005/8/layout/list1"/>
    <dgm:cxn modelId="{5D1C168C-64E9-4389-B766-8DA62A8F40EF}" type="presParOf" srcId="{A980DFC0-8617-4772-B077-6574612DD894}" destId="{681CBB2D-C178-49BB-A536-8CDF9B4B6469}" srcOrd="7" destOrd="0" presId="urn:microsoft.com/office/officeart/2005/8/layout/list1"/>
    <dgm:cxn modelId="{1851F30C-B154-4092-A621-8B1D82E881EE}" type="presParOf" srcId="{A980DFC0-8617-4772-B077-6574612DD894}" destId="{6BB62C74-40BF-489E-971B-D6E7621A4295}" srcOrd="8" destOrd="0" presId="urn:microsoft.com/office/officeart/2005/8/layout/list1"/>
    <dgm:cxn modelId="{E3D84E6F-A7BA-4F84-BCFA-507B1FA71046}" type="presParOf" srcId="{6BB62C74-40BF-489E-971B-D6E7621A4295}" destId="{EE85DDCB-6C7E-4C99-9B9F-231D3F171E47}" srcOrd="0" destOrd="0" presId="urn:microsoft.com/office/officeart/2005/8/layout/list1"/>
    <dgm:cxn modelId="{4005526A-8C22-449A-A00E-F7A2C98E09BC}" type="presParOf" srcId="{6BB62C74-40BF-489E-971B-D6E7621A4295}" destId="{0C1DF139-F7D1-4C0D-9B51-A0E37D91D94B}" srcOrd="1" destOrd="0" presId="urn:microsoft.com/office/officeart/2005/8/layout/list1"/>
    <dgm:cxn modelId="{736233D8-1EBA-42E4-8CAD-2887DF9FB41E}" type="presParOf" srcId="{A980DFC0-8617-4772-B077-6574612DD894}" destId="{04364A0B-5F8A-4F5D-ADBE-56683F76DAA4}" srcOrd="9" destOrd="0" presId="urn:microsoft.com/office/officeart/2005/8/layout/list1"/>
    <dgm:cxn modelId="{1FECE99F-E31D-4AAB-8F8D-46428A840DB2}" type="presParOf" srcId="{A980DFC0-8617-4772-B077-6574612DD894}" destId="{19A80EA4-7A73-41E9-8772-C85F931FDC98}" srcOrd="10" destOrd="0" presId="urn:microsoft.com/office/officeart/2005/8/layout/list1"/>
    <dgm:cxn modelId="{2EA1FA48-2704-4559-B7BE-C94F1A01F939}" type="presParOf" srcId="{A980DFC0-8617-4772-B077-6574612DD894}" destId="{A150E935-2FE3-46D5-BB0B-21D4D1101541}" srcOrd="11" destOrd="0" presId="urn:microsoft.com/office/officeart/2005/8/layout/list1"/>
    <dgm:cxn modelId="{0DC24916-21F5-4721-AEF9-C1016074D528}" type="presParOf" srcId="{A980DFC0-8617-4772-B077-6574612DD894}" destId="{58A1B08B-C4EA-4CF2-8E04-783216F88A8A}" srcOrd="12" destOrd="0" presId="urn:microsoft.com/office/officeart/2005/8/layout/list1"/>
    <dgm:cxn modelId="{A783214F-90D2-4445-AF74-D2BA0A87A961}" type="presParOf" srcId="{58A1B08B-C4EA-4CF2-8E04-783216F88A8A}" destId="{EFB5DDB8-FC9D-489F-936E-2D94017CA755}" srcOrd="0" destOrd="0" presId="urn:microsoft.com/office/officeart/2005/8/layout/list1"/>
    <dgm:cxn modelId="{49E7FEC7-2EB8-40B7-B867-86BA2009C37E}" type="presParOf" srcId="{58A1B08B-C4EA-4CF2-8E04-783216F88A8A}" destId="{C610E32D-1112-4D01-AAA2-F81F5DA55914}" srcOrd="1" destOrd="0" presId="urn:microsoft.com/office/officeart/2005/8/layout/list1"/>
    <dgm:cxn modelId="{107A8ADB-2343-4671-BBA2-9C5DF0A555AD}" type="presParOf" srcId="{A980DFC0-8617-4772-B077-6574612DD894}" destId="{D063DB4F-E06F-45F9-B887-6C50B41DA0E1}" srcOrd="13" destOrd="0" presId="urn:microsoft.com/office/officeart/2005/8/layout/list1"/>
    <dgm:cxn modelId="{6AAA46F0-0AF7-40B9-84C2-CB31E8B05AA5}" type="presParOf" srcId="{A980DFC0-8617-4772-B077-6574612DD894}" destId="{9759517A-C4C5-44CA-88CB-07A486662972}" srcOrd="14" destOrd="0" presId="urn:microsoft.com/office/officeart/2005/8/layout/list1"/>
    <dgm:cxn modelId="{3F998A75-C05F-47BE-A7FF-20A8CD23202D}" type="presParOf" srcId="{A980DFC0-8617-4772-B077-6574612DD894}" destId="{DE61B7AB-D0F3-4F1F-8B64-8F5DF1313A36}" srcOrd="15" destOrd="0" presId="urn:microsoft.com/office/officeart/2005/8/layout/list1"/>
    <dgm:cxn modelId="{85809744-1D7B-486F-AC88-F07759FAAB64}" type="presParOf" srcId="{A980DFC0-8617-4772-B077-6574612DD894}" destId="{8B9D0753-C7D9-4D43-AD14-B2FD6523AF05}" srcOrd="16" destOrd="0" presId="urn:microsoft.com/office/officeart/2005/8/layout/list1"/>
    <dgm:cxn modelId="{99E3E798-3A1E-49DB-9E87-224578E7A786}" type="presParOf" srcId="{8B9D0753-C7D9-4D43-AD14-B2FD6523AF05}" destId="{197FDD64-AD2C-4FC3-8CF8-EEC598151B29}" srcOrd="0" destOrd="0" presId="urn:microsoft.com/office/officeart/2005/8/layout/list1"/>
    <dgm:cxn modelId="{E672679E-751E-4A40-9B48-9B7E9DD18777}" type="presParOf" srcId="{8B9D0753-C7D9-4D43-AD14-B2FD6523AF05}" destId="{308A3544-2E77-4797-9B40-57902DDE91ED}" srcOrd="1" destOrd="0" presId="urn:microsoft.com/office/officeart/2005/8/layout/list1"/>
    <dgm:cxn modelId="{F40C2D07-A91C-493D-91E2-322291408E3B}" type="presParOf" srcId="{A980DFC0-8617-4772-B077-6574612DD894}" destId="{13AA95C4-E93E-4D3F-9AAF-D6819DB11936}" srcOrd="17" destOrd="0" presId="urn:microsoft.com/office/officeart/2005/8/layout/list1"/>
    <dgm:cxn modelId="{5CD9AFAE-3726-4175-8485-455C09DCCC65}" type="presParOf" srcId="{A980DFC0-8617-4772-B077-6574612DD894}" destId="{D0AAAA59-361A-47D1-8B7A-0BCB3B3CBAD2}" srcOrd="18" destOrd="0" presId="urn:microsoft.com/office/officeart/2005/8/layout/list1"/>
    <dgm:cxn modelId="{229C21C5-A728-4492-809F-FF6976442278}" type="presParOf" srcId="{A980DFC0-8617-4772-B077-6574612DD894}" destId="{379B98E8-51AB-4644-A873-AC62D3AF1ABA}" srcOrd="19" destOrd="0" presId="urn:microsoft.com/office/officeart/2005/8/layout/list1"/>
    <dgm:cxn modelId="{188E7534-9DEF-4742-AE63-1A4F4770F1FB}" type="presParOf" srcId="{A980DFC0-8617-4772-B077-6574612DD894}" destId="{E2D48E34-C226-4A6C-9E85-5B2D6A3F48E3}" srcOrd="20" destOrd="0" presId="urn:microsoft.com/office/officeart/2005/8/layout/list1"/>
    <dgm:cxn modelId="{BFEB628A-B5FD-4034-8BF4-812545A5F54F}" type="presParOf" srcId="{E2D48E34-C226-4A6C-9E85-5B2D6A3F48E3}" destId="{B1617A4F-1405-4E09-BA31-E9D74ABAF073}" srcOrd="0" destOrd="0" presId="urn:microsoft.com/office/officeart/2005/8/layout/list1"/>
    <dgm:cxn modelId="{7DEC23F7-2BC0-4D1A-8D59-49088E892A73}" type="presParOf" srcId="{E2D48E34-C226-4A6C-9E85-5B2D6A3F48E3}" destId="{364C80A8-DD06-45C3-8C1A-732A020728E4}" srcOrd="1" destOrd="0" presId="urn:microsoft.com/office/officeart/2005/8/layout/list1"/>
    <dgm:cxn modelId="{70AE5E39-7F75-4A5D-A484-19D3669654A0}" type="presParOf" srcId="{A980DFC0-8617-4772-B077-6574612DD894}" destId="{8684056B-C0BF-4CAD-87AE-83E589A8AF8A}" srcOrd="21" destOrd="0" presId="urn:microsoft.com/office/officeart/2005/8/layout/list1"/>
    <dgm:cxn modelId="{F35D0CCF-3EB0-4E32-9618-9410F73E8FBA}" type="presParOf" srcId="{A980DFC0-8617-4772-B077-6574612DD894}" destId="{21B586AD-8913-4BAA-8D16-F29ADC4E1B8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D0ABC09-894B-4F13-8A0A-0ADF00B289C9}" type="doc">
      <dgm:prSet loTypeId="urn:microsoft.com/office/officeart/2005/8/layout/hierarchy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A2CF51-24AB-4BF2-A157-F4544F0BAA04}">
      <dgm:prSet phldrT="[Text]" custT="1"/>
      <dgm:spPr/>
      <dgm:t>
        <a:bodyPr/>
        <a:lstStyle/>
        <a:p>
          <a:r>
            <a:rPr lang="fa-IR" sz="2800" b="0" dirty="0">
              <a:latin typeface="Aria" panose="00000500000000000000" pitchFamily="2" charset="-78"/>
              <a:cs typeface="Aria" panose="00000500000000000000" pitchFamily="2" charset="-78"/>
            </a:rPr>
            <a:t>دستورگذاری برای علاج</a:t>
          </a:r>
          <a:endParaRPr lang="en-US" sz="2800" b="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768F860A-5919-46F6-B90D-BE4F5478A628}" type="sibTrans" cxnId="{21B6CE58-E087-4640-838A-2BE3700D2232}">
      <dgm:prSet/>
      <dgm:spPr/>
      <dgm:t>
        <a:bodyPr/>
        <a:lstStyle/>
        <a:p>
          <a:endParaRPr lang="en-US" sz="2400" b="0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A8DF6F77-411E-486C-B576-AA3233B70F86}" type="parTrans" cxnId="{21B6CE58-E087-4640-838A-2BE3700D2232}">
      <dgm:prSet/>
      <dgm:spPr/>
      <dgm:t>
        <a:bodyPr/>
        <a:lstStyle/>
        <a:p>
          <a:endParaRPr lang="en-US" sz="2400" b="0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558E443A-BBC6-4959-B2B0-900FD3A47F99}">
      <dgm:prSet custT="1"/>
      <dgm:spPr/>
      <dgm:t>
        <a:bodyPr/>
        <a:lstStyle/>
        <a:p>
          <a:r>
            <a:rPr lang="fa-IR" sz="2800" b="0" dirty="0">
              <a:latin typeface="Aria" panose="00000500000000000000" pitchFamily="2" charset="-78"/>
              <a:cs typeface="Aria" panose="00000500000000000000" pitchFamily="2" charset="-78"/>
            </a:rPr>
            <a:t>بایگانی</a:t>
          </a:r>
          <a:endParaRPr lang="en-US" sz="2800" b="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D566E1CE-5DEB-40A0-9CB1-A13E43927543}" type="parTrans" cxnId="{DF051144-46C4-44F6-990C-F531EF682A91}">
      <dgm:prSet/>
      <dgm:spPr/>
      <dgm:t>
        <a:bodyPr/>
        <a:lstStyle/>
        <a:p>
          <a:endParaRPr lang="en-US" sz="2400" b="0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6A425E0A-1309-4BB6-9981-BF864010BAD9}" type="sibTrans" cxnId="{DF051144-46C4-44F6-990C-F531EF682A91}">
      <dgm:prSet/>
      <dgm:spPr/>
      <dgm:t>
        <a:bodyPr/>
        <a:lstStyle/>
        <a:p>
          <a:endParaRPr lang="en-US" sz="2400" b="0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C0E74DCA-63E7-4CFB-8BC6-CC1A3D760119}">
      <dgm:prSet custT="1"/>
      <dgm:spPr/>
      <dgm:t>
        <a:bodyPr/>
        <a:lstStyle/>
        <a:p>
          <a:r>
            <a:rPr lang="fa-IR" sz="2800" b="0" dirty="0">
              <a:latin typeface="Aria" panose="00000500000000000000" pitchFamily="2" charset="-78"/>
              <a:cs typeface="Aria" panose="00000500000000000000" pitchFamily="2" charset="-78"/>
            </a:rPr>
            <a:t>نیازمند اطلاعات و تحلیل بیشتر </a:t>
          </a:r>
          <a:endParaRPr lang="en-US" sz="2800" b="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298650B-42F3-4112-94DA-9F960B68AE47}" type="parTrans" cxnId="{18EB552C-F3BB-410D-8E15-7DB64A7DCDA7}">
      <dgm:prSet/>
      <dgm:spPr/>
      <dgm:t>
        <a:bodyPr/>
        <a:lstStyle/>
        <a:p>
          <a:endParaRPr lang="en-US" sz="2400" b="0"/>
        </a:p>
      </dgm:t>
    </dgm:pt>
    <dgm:pt modelId="{2A76208B-6AC1-4D91-9FD1-7FCFD414D899}" type="sibTrans" cxnId="{18EB552C-F3BB-410D-8E15-7DB64A7DCDA7}">
      <dgm:prSet/>
      <dgm:spPr/>
      <dgm:t>
        <a:bodyPr/>
        <a:lstStyle/>
        <a:p>
          <a:endParaRPr lang="en-US" sz="2400" b="0"/>
        </a:p>
      </dgm:t>
    </dgm:pt>
    <dgm:pt modelId="{01BA1A67-4AC5-4ED7-AFBE-F2D210A787E2}" type="pres">
      <dgm:prSet presAssocID="{ED0ABC09-894B-4F13-8A0A-0ADF00B289C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816874E-5119-47B2-91EB-28D25DBE2C11}" type="pres">
      <dgm:prSet presAssocID="{A0A2CF51-24AB-4BF2-A157-F4544F0BAA04}" presName="vertOne" presStyleCnt="0"/>
      <dgm:spPr/>
    </dgm:pt>
    <dgm:pt modelId="{4975189C-71E8-40E1-A706-53C9CB386967}" type="pres">
      <dgm:prSet presAssocID="{A0A2CF51-24AB-4BF2-A157-F4544F0BAA04}" presName="txOne" presStyleLbl="node0" presStyleIdx="0" presStyleCnt="1">
        <dgm:presLayoutVars>
          <dgm:chPref val="3"/>
        </dgm:presLayoutVars>
      </dgm:prSet>
      <dgm:spPr/>
    </dgm:pt>
    <dgm:pt modelId="{DF0EC72E-D028-426C-8DFC-4DAF140E230A}" type="pres">
      <dgm:prSet presAssocID="{A0A2CF51-24AB-4BF2-A157-F4544F0BAA04}" presName="parTransOne" presStyleCnt="0"/>
      <dgm:spPr/>
    </dgm:pt>
    <dgm:pt modelId="{54FAE1B6-0CD8-4198-8CB1-34B002F27A55}" type="pres">
      <dgm:prSet presAssocID="{A0A2CF51-24AB-4BF2-A157-F4544F0BAA04}" presName="horzOne" presStyleCnt="0"/>
      <dgm:spPr/>
    </dgm:pt>
    <dgm:pt modelId="{E59C2870-18EB-4967-9D25-B355A3DAAFBE}" type="pres">
      <dgm:prSet presAssocID="{C0E74DCA-63E7-4CFB-8BC6-CC1A3D760119}" presName="vertTwo" presStyleCnt="0"/>
      <dgm:spPr/>
    </dgm:pt>
    <dgm:pt modelId="{93CA6953-9BBC-45F5-8B63-A730B2BD99B6}" type="pres">
      <dgm:prSet presAssocID="{C0E74DCA-63E7-4CFB-8BC6-CC1A3D760119}" presName="txTwo" presStyleLbl="node2" presStyleIdx="0" presStyleCnt="2">
        <dgm:presLayoutVars>
          <dgm:chPref val="3"/>
        </dgm:presLayoutVars>
      </dgm:prSet>
      <dgm:spPr/>
    </dgm:pt>
    <dgm:pt modelId="{1D16D5A2-4082-4DD0-BA69-0C517D15A3D7}" type="pres">
      <dgm:prSet presAssocID="{C0E74DCA-63E7-4CFB-8BC6-CC1A3D760119}" presName="horzTwo" presStyleCnt="0"/>
      <dgm:spPr/>
    </dgm:pt>
    <dgm:pt modelId="{DAF2E536-2250-4EC0-B83F-796E76F92445}" type="pres">
      <dgm:prSet presAssocID="{2A76208B-6AC1-4D91-9FD1-7FCFD414D899}" presName="sibSpaceTwo" presStyleCnt="0"/>
      <dgm:spPr/>
    </dgm:pt>
    <dgm:pt modelId="{7E59D7CA-22D0-4C9D-9867-F157A8082F08}" type="pres">
      <dgm:prSet presAssocID="{558E443A-BBC6-4959-B2B0-900FD3A47F99}" presName="vertTwo" presStyleCnt="0"/>
      <dgm:spPr/>
    </dgm:pt>
    <dgm:pt modelId="{6B461E28-0C78-4D9A-9DAA-7D6D805F667E}" type="pres">
      <dgm:prSet presAssocID="{558E443A-BBC6-4959-B2B0-900FD3A47F99}" presName="txTwo" presStyleLbl="node2" presStyleIdx="1" presStyleCnt="2">
        <dgm:presLayoutVars>
          <dgm:chPref val="3"/>
        </dgm:presLayoutVars>
      </dgm:prSet>
      <dgm:spPr/>
    </dgm:pt>
    <dgm:pt modelId="{398977B3-B666-4067-AD84-363636192443}" type="pres">
      <dgm:prSet presAssocID="{558E443A-BBC6-4959-B2B0-900FD3A47F99}" presName="horzTwo" presStyleCnt="0"/>
      <dgm:spPr/>
    </dgm:pt>
  </dgm:ptLst>
  <dgm:cxnLst>
    <dgm:cxn modelId="{18EB552C-F3BB-410D-8E15-7DB64A7DCDA7}" srcId="{A0A2CF51-24AB-4BF2-A157-F4544F0BAA04}" destId="{C0E74DCA-63E7-4CFB-8BC6-CC1A3D760119}" srcOrd="0" destOrd="0" parTransId="{0298650B-42F3-4112-94DA-9F960B68AE47}" sibTransId="{2A76208B-6AC1-4D91-9FD1-7FCFD414D899}"/>
    <dgm:cxn modelId="{DF051144-46C4-44F6-990C-F531EF682A91}" srcId="{A0A2CF51-24AB-4BF2-A157-F4544F0BAA04}" destId="{558E443A-BBC6-4959-B2B0-900FD3A47F99}" srcOrd="1" destOrd="0" parTransId="{D566E1CE-5DEB-40A0-9CB1-A13E43927543}" sibTransId="{6A425E0A-1309-4BB6-9981-BF864010BAD9}"/>
    <dgm:cxn modelId="{726A794C-5699-4019-AEE9-38EF22164AA3}" type="presOf" srcId="{558E443A-BBC6-4959-B2B0-900FD3A47F99}" destId="{6B461E28-0C78-4D9A-9DAA-7D6D805F667E}" srcOrd="0" destOrd="0" presId="urn:microsoft.com/office/officeart/2005/8/layout/hierarchy4"/>
    <dgm:cxn modelId="{47D40351-C59D-43BC-9CAA-3DC1835B2DE3}" type="presOf" srcId="{A0A2CF51-24AB-4BF2-A157-F4544F0BAA04}" destId="{4975189C-71E8-40E1-A706-53C9CB386967}" srcOrd="0" destOrd="0" presId="urn:microsoft.com/office/officeart/2005/8/layout/hierarchy4"/>
    <dgm:cxn modelId="{21B6CE58-E087-4640-838A-2BE3700D2232}" srcId="{ED0ABC09-894B-4F13-8A0A-0ADF00B289C9}" destId="{A0A2CF51-24AB-4BF2-A157-F4544F0BAA04}" srcOrd="0" destOrd="0" parTransId="{A8DF6F77-411E-486C-B576-AA3233B70F86}" sibTransId="{768F860A-5919-46F6-B90D-BE4F5478A628}"/>
    <dgm:cxn modelId="{D683D9DF-B7E7-40AF-917E-EFAC5614B8B9}" type="presOf" srcId="{ED0ABC09-894B-4F13-8A0A-0ADF00B289C9}" destId="{01BA1A67-4AC5-4ED7-AFBE-F2D210A787E2}" srcOrd="0" destOrd="0" presId="urn:microsoft.com/office/officeart/2005/8/layout/hierarchy4"/>
    <dgm:cxn modelId="{00B164F4-CAAB-488D-B170-88C76D5DC369}" type="presOf" srcId="{C0E74DCA-63E7-4CFB-8BC6-CC1A3D760119}" destId="{93CA6953-9BBC-45F5-8B63-A730B2BD99B6}" srcOrd="0" destOrd="0" presId="urn:microsoft.com/office/officeart/2005/8/layout/hierarchy4"/>
    <dgm:cxn modelId="{0AF3B433-3684-407F-B3F7-477D3F4F7561}" type="presParOf" srcId="{01BA1A67-4AC5-4ED7-AFBE-F2D210A787E2}" destId="{D816874E-5119-47B2-91EB-28D25DBE2C11}" srcOrd="0" destOrd="0" presId="urn:microsoft.com/office/officeart/2005/8/layout/hierarchy4"/>
    <dgm:cxn modelId="{6191CD64-CF1C-470D-99CB-0342115E4CC5}" type="presParOf" srcId="{D816874E-5119-47B2-91EB-28D25DBE2C11}" destId="{4975189C-71E8-40E1-A706-53C9CB386967}" srcOrd="0" destOrd="0" presId="urn:microsoft.com/office/officeart/2005/8/layout/hierarchy4"/>
    <dgm:cxn modelId="{5E63C564-9010-4F37-9659-96DB08A1F60B}" type="presParOf" srcId="{D816874E-5119-47B2-91EB-28D25DBE2C11}" destId="{DF0EC72E-D028-426C-8DFC-4DAF140E230A}" srcOrd="1" destOrd="0" presId="urn:microsoft.com/office/officeart/2005/8/layout/hierarchy4"/>
    <dgm:cxn modelId="{616FEBDC-5304-4936-A3D0-89293D27D63D}" type="presParOf" srcId="{D816874E-5119-47B2-91EB-28D25DBE2C11}" destId="{54FAE1B6-0CD8-4198-8CB1-34B002F27A55}" srcOrd="2" destOrd="0" presId="urn:microsoft.com/office/officeart/2005/8/layout/hierarchy4"/>
    <dgm:cxn modelId="{998309FB-94E5-4555-93D7-43D9DBEB3D9D}" type="presParOf" srcId="{54FAE1B6-0CD8-4198-8CB1-34B002F27A55}" destId="{E59C2870-18EB-4967-9D25-B355A3DAAFBE}" srcOrd="0" destOrd="0" presId="urn:microsoft.com/office/officeart/2005/8/layout/hierarchy4"/>
    <dgm:cxn modelId="{792A6F28-73D4-4EF2-A5CC-356026CFF355}" type="presParOf" srcId="{E59C2870-18EB-4967-9D25-B355A3DAAFBE}" destId="{93CA6953-9BBC-45F5-8B63-A730B2BD99B6}" srcOrd="0" destOrd="0" presId="urn:microsoft.com/office/officeart/2005/8/layout/hierarchy4"/>
    <dgm:cxn modelId="{2BE808F6-77F0-4E31-AAA9-F6F7DCDED3E0}" type="presParOf" srcId="{E59C2870-18EB-4967-9D25-B355A3DAAFBE}" destId="{1D16D5A2-4082-4DD0-BA69-0C517D15A3D7}" srcOrd="1" destOrd="0" presId="urn:microsoft.com/office/officeart/2005/8/layout/hierarchy4"/>
    <dgm:cxn modelId="{53EC6ECD-0BBB-4776-AA69-129087095B31}" type="presParOf" srcId="{54FAE1B6-0CD8-4198-8CB1-34B002F27A55}" destId="{DAF2E536-2250-4EC0-B83F-796E76F92445}" srcOrd="1" destOrd="0" presId="urn:microsoft.com/office/officeart/2005/8/layout/hierarchy4"/>
    <dgm:cxn modelId="{B2B4D8D2-3647-4E81-A8B8-2AC65F2ED138}" type="presParOf" srcId="{54FAE1B6-0CD8-4198-8CB1-34B002F27A55}" destId="{7E59D7CA-22D0-4C9D-9867-F157A8082F08}" srcOrd="2" destOrd="0" presId="urn:microsoft.com/office/officeart/2005/8/layout/hierarchy4"/>
    <dgm:cxn modelId="{41F993CD-15CA-42C8-B06A-7D056DCA4BE7}" type="presParOf" srcId="{7E59D7CA-22D0-4C9D-9867-F157A8082F08}" destId="{6B461E28-0C78-4D9A-9DAA-7D6D805F667E}" srcOrd="0" destOrd="0" presId="urn:microsoft.com/office/officeart/2005/8/layout/hierarchy4"/>
    <dgm:cxn modelId="{F2C6A722-CB03-4040-B92E-5C4D590AE9EB}" type="presParOf" srcId="{7E59D7CA-22D0-4C9D-9867-F157A8082F08}" destId="{398977B3-B666-4067-AD84-36363619244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3D1FD2-2BBB-4987-BA52-C903D3BC5F57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F004A90-3785-42E7-A286-B4F96C14C13E}">
      <dgm:prSet phldrT="[Text]" custT="1"/>
      <dgm:spPr/>
      <dgm:t>
        <a:bodyPr/>
        <a:lstStyle/>
        <a:p>
          <a:r>
            <a:rPr lang="fa-IR" sz="1400" b="1" dirty="0">
              <a:latin typeface="Aria Bold" panose="00000500000000000000" pitchFamily="2" charset="-78"/>
              <a:cs typeface="Aria Bold" panose="00000500000000000000" pitchFamily="2" charset="-78"/>
            </a:rPr>
            <a:t>احراز هویت مشتری </a:t>
          </a:r>
          <a:endParaRPr lang="en-US" sz="14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55701E7D-326E-440C-9174-2A9AA27D6F17}" type="parTrans" cxnId="{E64AD6CD-7DE3-43B7-A51A-6AA4D47902CC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91502DB4-A501-4F65-8AD0-E89408A13402}" type="sibTrans" cxnId="{E64AD6CD-7DE3-43B7-A51A-6AA4D47902CC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F0491EA4-6CE8-41B2-877B-2E00F7F57F43}">
      <dgm:prSet phldrT="[Text]" custT="1"/>
      <dgm:spPr/>
      <dgm:t>
        <a:bodyPr/>
        <a:lstStyle/>
        <a:p>
          <a:r>
            <a:rPr lang="fa-IR" sz="1200" b="1" dirty="0">
              <a:latin typeface="Aria Bold" panose="00000500000000000000" pitchFamily="2" charset="-78"/>
              <a:cs typeface="Aria Bold" panose="00000500000000000000" pitchFamily="2" charset="-78"/>
            </a:rPr>
            <a:t>احراز صلاحیت اعتباری</a:t>
          </a:r>
          <a:endParaRPr lang="en-US" sz="12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AD18B38C-2171-4A83-88A3-BEDE1566544E}" type="parTrans" cxnId="{9D1DA6A9-4A7C-47E6-83DD-C1930584A42D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EDD023F1-1401-40EA-A75A-BBEC4AEF9433}" type="sibTrans" cxnId="{9D1DA6A9-4A7C-47E6-83DD-C1930584A42D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CD3788A-EF0D-4785-8DD4-D0EFCE6BE3D7}">
      <dgm:prSet phldrT="[Text]" custT="1"/>
      <dgm:spPr/>
      <dgm:t>
        <a:bodyPr/>
        <a:lstStyle/>
        <a:p>
          <a:r>
            <a:rPr lang="fa-IR" sz="1400" b="1" dirty="0">
              <a:latin typeface="Aria Bold" panose="00000500000000000000" pitchFamily="2" charset="-78"/>
              <a:cs typeface="Aria Bold" panose="00000500000000000000" pitchFamily="2" charset="-78"/>
            </a:rPr>
            <a:t>نظارت بر مصرف</a:t>
          </a:r>
          <a:endParaRPr lang="en-US" sz="14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F6EE139A-1CF8-4AA5-A4AC-D79350C986EA}" type="parTrans" cxnId="{DAFD901A-6373-4004-95FA-F0679F9C7F2B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60B84395-DF06-43C0-A191-5EF85B613D74}" type="sibTrans" cxnId="{DAFD901A-6373-4004-95FA-F0679F9C7F2B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DBACB3F-E380-4C13-A502-D95EDB4CF358}">
      <dgm:prSet custT="1"/>
      <dgm:spPr/>
      <dgm:t>
        <a:bodyPr/>
        <a:lstStyle/>
        <a:p>
          <a:r>
            <a:rPr lang="fa-IR" sz="1400" b="1" dirty="0">
              <a:latin typeface="Aria Bold" panose="00000500000000000000" pitchFamily="2" charset="-78"/>
              <a:cs typeface="Aria Bold" panose="00000500000000000000" pitchFamily="2" charset="-78"/>
            </a:rPr>
            <a:t>احراز اصالت  معامله </a:t>
          </a:r>
          <a:endParaRPr lang="en-US" sz="14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B4348099-3CC3-4699-83F9-E2E6F7D27BCA}" type="parTrans" cxnId="{EE4C46A1-11FD-4198-88B0-3FEFF8CE1F83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7207D6A3-ED52-405F-A6EF-AD666A6B7F51}" type="sibTrans" cxnId="{EE4C46A1-11FD-4198-88B0-3FEFF8CE1F83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B10AC102-F333-4DFC-9D58-532A82A44BE2}">
      <dgm:prSet custT="1"/>
      <dgm:spPr/>
      <dgm:t>
        <a:bodyPr/>
        <a:lstStyle/>
        <a:p>
          <a:r>
            <a:rPr lang="fa-IR" sz="1400" b="1" dirty="0">
              <a:latin typeface="Aria Bold" panose="00000500000000000000" pitchFamily="2" charset="-78"/>
              <a:cs typeface="Aria Bold" panose="00000500000000000000" pitchFamily="2" charset="-78"/>
            </a:rPr>
            <a:t>تصمیم‌گیری رکن اعتباری </a:t>
          </a:r>
          <a:endParaRPr lang="en-US" sz="14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F98514EC-C465-4076-994D-ECE8D37EEE13}" type="parTrans" cxnId="{5F3A5E7D-C7E9-4B4A-B488-1082311013B8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BA264C36-8676-42CA-AC5E-F1B6D9270259}" type="sibTrans" cxnId="{5F3A5E7D-C7E9-4B4A-B488-1082311013B8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52CF0499-8AEA-4521-B926-77D1C30188DB}">
      <dgm:prSet custT="1"/>
      <dgm:spPr/>
      <dgm:t>
        <a:bodyPr/>
        <a:lstStyle/>
        <a:p>
          <a:r>
            <a:rPr lang="fa-IR" sz="1600" b="1" dirty="0">
              <a:latin typeface="Aria Bold" panose="00000500000000000000" pitchFamily="2" charset="-78"/>
              <a:cs typeface="Aria Bold" panose="00000500000000000000" pitchFamily="2" charset="-78"/>
            </a:rPr>
            <a:t>اخذ تضامین </a:t>
          </a:r>
          <a:endParaRPr lang="en-US" sz="16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81A68121-A413-4BAC-BFB1-DB9F79346C66}" type="parTrans" cxnId="{F9F29F7E-F890-4E44-B5B5-81DD94348666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6B17FBD2-F94F-4885-9A68-5FDD10E4B31F}" type="sibTrans" cxnId="{F9F29F7E-F890-4E44-B5B5-81DD94348666}">
      <dgm:prSet/>
      <dgm:spPr/>
      <dgm:t>
        <a:bodyPr/>
        <a:lstStyle/>
        <a:p>
          <a:endParaRPr lang="en-US" sz="14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E69C42A3-7C08-4E38-B1E0-F21AC6957D0D}">
      <dgm:prSet custT="1"/>
      <dgm:spPr/>
      <dgm:t>
        <a:bodyPr/>
        <a:lstStyle/>
        <a:p>
          <a:r>
            <a:rPr lang="fa-IR" sz="1400" b="1" dirty="0">
              <a:latin typeface="Aria Bold" panose="00000500000000000000" pitchFamily="2" charset="-78"/>
              <a:cs typeface="Aria Bold" panose="00000500000000000000" pitchFamily="2" charset="-78"/>
            </a:rPr>
            <a:t>وصول مطالبات</a:t>
          </a:r>
          <a:endParaRPr lang="en-US" sz="14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3B54376D-22DF-47E2-A4C8-344EA8A38D8A}" type="parTrans" cxnId="{ECF0FBEE-F4D0-479E-9956-8DEB6967B003}">
      <dgm:prSet/>
      <dgm:spPr/>
      <dgm:t>
        <a:bodyPr/>
        <a:lstStyle/>
        <a:p>
          <a:endParaRPr lang="en-US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63A20DE-515D-4E12-BD7D-695D08BBEEFC}" type="sibTrans" cxnId="{ECF0FBEE-F4D0-479E-9956-8DEB6967B003}">
      <dgm:prSet/>
      <dgm:spPr/>
      <dgm:t>
        <a:bodyPr/>
        <a:lstStyle/>
        <a:p>
          <a:endParaRPr lang="en-US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7436DAD8-A373-4255-901F-228D93951336}" type="pres">
      <dgm:prSet presAssocID="{3A3D1FD2-2BBB-4987-BA52-C903D3BC5F57}" presName="Name0" presStyleCnt="0">
        <dgm:presLayoutVars>
          <dgm:dir/>
          <dgm:resizeHandles val="exact"/>
        </dgm:presLayoutVars>
      </dgm:prSet>
      <dgm:spPr/>
    </dgm:pt>
    <dgm:pt modelId="{705588BC-6581-4991-9634-B61D04B1CBC3}" type="pres">
      <dgm:prSet presAssocID="{2F004A90-3785-42E7-A286-B4F96C14C13E}" presName="parTxOnly" presStyleLbl="node1" presStyleIdx="0" presStyleCnt="7">
        <dgm:presLayoutVars>
          <dgm:bulletEnabled val="1"/>
        </dgm:presLayoutVars>
      </dgm:prSet>
      <dgm:spPr/>
    </dgm:pt>
    <dgm:pt modelId="{05AD9D29-ABC2-4285-AA0B-605A9273A798}" type="pres">
      <dgm:prSet presAssocID="{91502DB4-A501-4F65-8AD0-E89408A13402}" presName="parSpace" presStyleCnt="0"/>
      <dgm:spPr/>
    </dgm:pt>
    <dgm:pt modelId="{34DF7AAD-D3D9-447B-80F7-6EE732D6B7B9}" type="pres">
      <dgm:prSet presAssocID="{F0491EA4-6CE8-41B2-877B-2E00F7F57F43}" presName="parTxOnly" presStyleLbl="node1" presStyleIdx="1" presStyleCnt="7">
        <dgm:presLayoutVars>
          <dgm:bulletEnabled val="1"/>
        </dgm:presLayoutVars>
      </dgm:prSet>
      <dgm:spPr/>
    </dgm:pt>
    <dgm:pt modelId="{5B16D573-BAA7-471B-A708-7259F965A88E}" type="pres">
      <dgm:prSet presAssocID="{EDD023F1-1401-40EA-A75A-BBEC4AEF9433}" presName="parSpace" presStyleCnt="0"/>
      <dgm:spPr/>
    </dgm:pt>
    <dgm:pt modelId="{53C926AB-B9E5-4BD1-83A5-F1F728755E74}" type="pres">
      <dgm:prSet presAssocID="{DDBACB3F-E380-4C13-A502-D95EDB4CF358}" presName="parTxOnly" presStyleLbl="node1" presStyleIdx="2" presStyleCnt="7">
        <dgm:presLayoutVars>
          <dgm:bulletEnabled val="1"/>
        </dgm:presLayoutVars>
      </dgm:prSet>
      <dgm:spPr/>
    </dgm:pt>
    <dgm:pt modelId="{D1595E37-69AE-4971-AF15-507DBA573E79}" type="pres">
      <dgm:prSet presAssocID="{7207D6A3-ED52-405F-A6EF-AD666A6B7F51}" presName="parSpace" presStyleCnt="0"/>
      <dgm:spPr/>
    </dgm:pt>
    <dgm:pt modelId="{80347B45-9F8E-4F30-8EFF-85F8323A8D73}" type="pres">
      <dgm:prSet presAssocID="{B10AC102-F333-4DFC-9D58-532A82A44BE2}" presName="parTxOnly" presStyleLbl="node1" presStyleIdx="3" presStyleCnt="7">
        <dgm:presLayoutVars>
          <dgm:bulletEnabled val="1"/>
        </dgm:presLayoutVars>
      </dgm:prSet>
      <dgm:spPr/>
    </dgm:pt>
    <dgm:pt modelId="{BC57680C-897C-4049-8FB4-8E720F5F3C36}" type="pres">
      <dgm:prSet presAssocID="{BA264C36-8676-42CA-AC5E-F1B6D9270259}" presName="parSpace" presStyleCnt="0"/>
      <dgm:spPr/>
    </dgm:pt>
    <dgm:pt modelId="{4FC2626A-B5CC-418B-B2A4-C78E49B8D671}" type="pres">
      <dgm:prSet presAssocID="{52CF0499-8AEA-4521-B926-77D1C30188DB}" presName="parTxOnly" presStyleLbl="node1" presStyleIdx="4" presStyleCnt="7">
        <dgm:presLayoutVars>
          <dgm:bulletEnabled val="1"/>
        </dgm:presLayoutVars>
      </dgm:prSet>
      <dgm:spPr/>
    </dgm:pt>
    <dgm:pt modelId="{8CCF9B95-6C30-482F-97E1-B4180051D2C8}" type="pres">
      <dgm:prSet presAssocID="{6B17FBD2-F94F-4885-9A68-5FDD10E4B31F}" presName="parSpace" presStyleCnt="0"/>
      <dgm:spPr/>
    </dgm:pt>
    <dgm:pt modelId="{795A4C15-9CB3-488A-91BB-DDC34F9436EF}" type="pres">
      <dgm:prSet presAssocID="{4CD3788A-EF0D-4785-8DD4-D0EFCE6BE3D7}" presName="parTxOnly" presStyleLbl="node1" presStyleIdx="5" presStyleCnt="7">
        <dgm:presLayoutVars>
          <dgm:bulletEnabled val="1"/>
        </dgm:presLayoutVars>
      </dgm:prSet>
      <dgm:spPr/>
    </dgm:pt>
    <dgm:pt modelId="{FEA806B4-082F-4016-97F5-9C2E22D68B52}" type="pres">
      <dgm:prSet presAssocID="{60B84395-DF06-43C0-A191-5EF85B613D74}" presName="parSpace" presStyleCnt="0"/>
      <dgm:spPr/>
    </dgm:pt>
    <dgm:pt modelId="{EF3030DA-9AF2-4CEF-9BCB-B53F3FF9C29C}" type="pres">
      <dgm:prSet presAssocID="{E69C42A3-7C08-4E38-B1E0-F21AC6957D0D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1861200D-58DA-4361-A177-69C5DC710DD1}" type="presOf" srcId="{F0491EA4-6CE8-41B2-877B-2E00F7F57F43}" destId="{34DF7AAD-D3D9-447B-80F7-6EE732D6B7B9}" srcOrd="0" destOrd="0" presId="urn:microsoft.com/office/officeart/2005/8/layout/hChevron3"/>
    <dgm:cxn modelId="{DAFD901A-6373-4004-95FA-F0679F9C7F2B}" srcId="{3A3D1FD2-2BBB-4987-BA52-C903D3BC5F57}" destId="{4CD3788A-EF0D-4785-8DD4-D0EFCE6BE3D7}" srcOrd="5" destOrd="0" parTransId="{F6EE139A-1CF8-4AA5-A4AC-D79350C986EA}" sibTransId="{60B84395-DF06-43C0-A191-5EF85B613D74}"/>
    <dgm:cxn modelId="{918FA51A-4BFF-484E-ADE7-2DD118792813}" type="presOf" srcId="{52CF0499-8AEA-4521-B926-77D1C30188DB}" destId="{4FC2626A-B5CC-418B-B2A4-C78E49B8D671}" srcOrd="0" destOrd="0" presId="urn:microsoft.com/office/officeart/2005/8/layout/hChevron3"/>
    <dgm:cxn modelId="{BD055034-86A8-47FD-854C-D41A0B1ECB58}" type="presOf" srcId="{B10AC102-F333-4DFC-9D58-532A82A44BE2}" destId="{80347B45-9F8E-4F30-8EFF-85F8323A8D73}" srcOrd="0" destOrd="0" presId="urn:microsoft.com/office/officeart/2005/8/layout/hChevron3"/>
    <dgm:cxn modelId="{F459115D-9F43-4827-B808-78BD8D1C1705}" type="presOf" srcId="{E69C42A3-7C08-4E38-B1E0-F21AC6957D0D}" destId="{EF3030DA-9AF2-4CEF-9BCB-B53F3FF9C29C}" srcOrd="0" destOrd="0" presId="urn:microsoft.com/office/officeart/2005/8/layout/hChevron3"/>
    <dgm:cxn modelId="{66EEC44D-E948-4803-9C4B-A239FEB9F274}" type="presOf" srcId="{DDBACB3F-E380-4C13-A502-D95EDB4CF358}" destId="{53C926AB-B9E5-4BD1-83A5-F1F728755E74}" srcOrd="0" destOrd="0" presId="urn:microsoft.com/office/officeart/2005/8/layout/hChevron3"/>
    <dgm:cxn modelId="{5F3A5E7D-C7E9-4B4A-B488-1082311013B8}" srcId="{3A3D1FD2-2BBB-4987-BA52-C903D3BC5F57}" destId="{B10AC102-F333-4DFC-9D58-532A82A44BE2}" srcOrd="3" destOrd="0" parTransId="{F98514EC-C465-4076-994D-ECE8D37EEE13}" sibTransId="{BA264C36-8676-42CA-AC5E-F1B6D9270259}"/>
    <dgm:cxn modelId="{F9F29F7E-F890-4E44-B5B5-81DD94348666}" srcId="{3A3D1FD2-2BBB-4987-BA52-C903D3BC5F57}" destId="{52CF0499-8AEA-4521-B926-77D1C30188DB}" srcOrd="4" destOrd="0" parTransId="{81A68121-A413-4BAC-BFB1-DB9F79346C66}" sibTransId="{6B17FBD2-F94F-4885-9A68-5FDD10E4B31F}"/>
    <dgm:cxn modelId="{13CE4B8A-32F7-458A-AEF9-2A0338A454BE}" type="presOf" srcId="{4CD3788A-EF0D-4785-8DD4-D0EFCE6BE3D7}" destId="{795A4C15-9CB3-488A-91BB-DDC34F9436EF}" srcOrd="0" destOrd="0" presId="urn:microsoft.com/office/officeart/2005/8/layout/hChevron3"/>
    <dgm:cxn modelId="{EE4C46A1-11FD-4198-88B0-3FEFF8CE1F83}" srcId="{3A3D1FD2-2BBB-4987-BA52-C903D3BC5F57}" destId="{DDBACB3F-E380-4C13-A502-D95EDB4CF358}" srcOrd="2" destOrd="0" parTransId="{B4348099-3CC3-4699-83F9-E2E6F7D27BCA}" sibTransId="{7207D6A3-ED52-405F-A6EF-AD666A6B7F51}"/>
    <dgm:cxn modelId="{9D1DA6A9-4A7C-47E6-83DD-C1930584A42D}" srcId="{3A3D1FD2-2BBB-4987-BA52-C903D3BC5F57}" destId="{F0491EA4-6CE8-41B2-877B-2E00F7F57F43}" srcOrd="1" destOrd="0" parTransId="{AD18B38C-2171-4A83-88A3-BEDE1566544E}" sibTransId="{EDD023F1-1401-40EA-A75A-BBEC4AEF9433}"/>
    <dgm:cxn modelId="{D9E622AC-07A5-48C5-90B5-75EF7DB0A82C}" type="presOf" srcId="{3A3D1FD2-2BBB-4987-BA52-C903D3BC5F57}" destId="{7436DAD8-A373-4255-901F-228D93951336}" srcOrd="0" destOrd="0" presId="urn:microsoft.com/office/officeart/2005/8/layout/hChevron3"/>
    <dgm:cxn modelId="{538A6BCC-4D43-4950-937C-D30DBF7538FE}" type="presOf" srcId="{2F004A90-3785-42E7-A286-B4F96C14C13E}" destId="{705588BC-6581-4991-9634-B61D04B1CBC3}" srcOrd="0" destOrd="0" presId="urn:microsoft.com/office/officeart/2005/8/layout/hChevron3"/>
    <dgm:cxn modelId="{E64AD6CD-7DE3-43B7-A51A-6AA4D47902CC}" srcId="{3A3D1FD2-2BBB-4987-BA52-C903D3BC5F57}" destId="{2F004A90-3785-42E7-A286-B4F96C14C13E}" srcOrd="0" destOrd="0" parTransId="{55701E7D-326E-440C-9174-2A9AA27D6F17}" sibTransId="{91502DB4-A501-4F65-8AD0-E89408A13402}"/>
    <dgm:cxn modelId="{ECF0FBEE-F4D0-479E-9956-8DEB6967B003}" srcId="{3A3D1FD2-2BBB-4987-BA52-C903D3BC5F57}" destId="{E69C42A3-7C08-4E38-B1E0-F21AC6957D0D}" srcOrd="6" destOrd="0" parTransId="{3B54376D-22DF-47E2-A4C8-344EA8A38D8A}" sibTransId="{D63A20DE-515D-4E12-BD7D-695D08BBEEFC}"/>
    <dgm:cxn modelId="{67317011-DC6E-471B-A28B-A2818BE77F7F}" type="presParOf" srcId="{7436DAD8-A373-4255-901F-228D93951336}" destId="{705588BC-6581-4991-9634-B61D04B1CBC3}" srcOrd="0" destOrd="0" presId="urn:microsoft.com/office/officeart/2005/8/layout/hChevron3"/>
    <dgm:cxn modelId="{DEF82F92-D0C7-42E8-BE09-C3363A01F00A}" type="presParOf" srcId="{7436DAD8-A373-4255-901F-228D93951336}" destId="{05AD9D29-ABC2-4285-AA0B-605A9273A798}" srcOrd="1" destOrd="0" presId="urn:microsoft.com/office/officeart/2005/8/layout/hChevron3"/>
    <dgm:cxn modelId="{90106E7C-F78D-4A09-A23D-17FC8DE93428}" type="presParOf" srcId="{7436DAD8-A373-4255-901F-228D93951336}" destId="{34DF7AAD-D3D9-447B-80F7-6EE732D6B7B9}" srcOrd="2" destOrd="0" presId="urn:microsoft.com/office/officeart/2005/8/layout/hChevron3"/>
    <dgm:cxn modelId="{497E2689-3751-4813-97A0-5893ADF4D702}" type="presParOf" srcId="{7436DAD8-A373-4255-901F-228D93951336}" destId="{5B16D573-BAA7-471B-A708-7259F965A88E}" srcOrd="3" destOrd="0" presId="urn:microsoft.com/office/officeart/2005/8/layout/hChevron3"/>
    <dgm:cxn modelId="{2CA4F5D4-BA5D-4953-9110-797ECADBCA7A}" type="presParOf" srcId="{7436DAD8-A373-4255-901F-228D93951336}" destId="{53C926AB-B9E5-4BD1-83A5-F1F728755E74}" srcOrd="4" destOrd="0" presId="urn:microsoft.com/office/officeart/2005/8/layout/hChevron3"/>
    <dgm:cxn modelId="{53091776-B4BC-4D10-A8CF-E16B80FD04D6}" type="presParOf" srcId="{7436DAD8-A373-4255-901F-228D93951336}" destId="{D1595E37-69AE-4971-AF15-507DBA573E79}" srcOrd="5" destOrd="0" presId="urn:microsoft.com/office/officeart/2005/8/layout/hChevron3"/>
    <dgm:cxn modelId="{E3D3E439-7D90-4791-93DD-D5C62918C829}" type="presParOf" srcId="{7436DAD8-A373-4255-901F-228D93951336}" destId="{80347B45-9F8E-4F30-8EFF-85F8323A8D73}" srcOrd="6" destOrd="0" presId="urn:microsoft.com/office/officeart/2005/8/layout/hChevron3"/>
    <dgm:cxn modelId="{C368A78B-32F0-4E57-B861-593E8B03784B}" type="presParOf" srcId="{7436DAD8-A373-4255-901F-228D93951336}" destId="{BC57680C-897C-4049-8FB4-8E720F5F3C36}" srcOrd="7" destOrd="0" presId="urn:microsoft.com/office/officeart/2005/8/layout/hChevron3"/>
    <dgm:cxn modelId="{D0C72F8A-DDF8-4E68-87C7-5A5D824353A5}" type="presParOf" srcId="{7436DAD8-A373-4255-901F-228D93951336}" destId="{4FC2626A-B5CC-418B-B2A4-C78E49B8D671}" srcOrd="8" destOrd="0" presId="urn:microsoft.com/office/officeart/2005/8/layout/hChevron3"/>
    <dgm:cxn modelId="{863BDB8B-D9A4-456B-9AD1-B1BB7F0D4712}" type="presParOf" srcId="{7436DAD8-A373-4255-901F-228D93951336}" destId="{8CCF9B95-6C30-482F-97E1-B4180051D2C8}" srcOrd="9" destOrd="0" presId="urn:microsoft.com/office/officeart/2005/8/layout/hChevron3"/>
    <dgm:cxn modelId="{8080E20E-0230-481C-A651-75632AFD391F}" type="presParOf" srcId="{7436DAD8-A373-4255-901F-228D93951336}" destId="{795A4C15-9CB3-488A-91BB-DDC34F9436EF}" srcOrd="10" destOrd="0" presId="urn:microsoft.com/office/officeart/2005/8/layout/hChevron3"/>
    <dgm:cxn modelId="{A10D0F58-A866-4316-9BA1-797D446965FC}" type="presParOf" srcId="{7436DAD8-A373-4255-901F-228D93951336}" destId="{FEA806B4-082F-4016-97F5-9C2E22D68B52}" srcOrd="11" destOrd="0" presId="urn:microsoft.com/office/officeart/2005/8/layout/hChevron3"/>
    <dgm:cxn modelId="{A2D928C4-A4B9-4617-BD09-5B1214669B65}" type="presParOf" srcId="{7436DAD8-A373-4255-901F-228D93951336}" destId="{EF3030DA-9AF2-4CEF-9BCB-B53F3FF9C29C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6F3CDCE-3382-482D-9442-4F2B4AE93F85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6230BE-36E6-47B5-8E58-6A68C60BB401}">
      <dgm:prSet phldrT="[Text]" custT="1"/>
      <dgm:spPr/>
      <dgm:t>
        <a:bodyPr/>
        <a:lstStyle/>
        <a:p>
          <a:pPr rtl="1"/>
          <a:r>
            <a:rPr lang="fa-IR" sz="1600" b="1" dirty="0">
              <a:latin typeface="Aria Bold" panose="00000500000000000000" pitchFamily="2" charset="-78"/>
              <a:cs typeface="Aria Bold" panose="00000500000000000000" pitchFamily="2" charset="-78"/>
            </a:rPr>
            <a:t>ریسک</a:t>
          </a:r>
          <a:endParaRPr lang="en-US" sz="16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282C754-29F6-4C11-A5E6-E886B5FA85AD}" type="parTrans" cxnId="{198802BC-A0BC-42CE-9A5C-630ED6BEA032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183F8CB7-78AE-4FA7-B7F2-CC4507A4DBD0}" type="sibTrans" cxnId="{198802BC-A0BC-42CE-9A5C-630ED6BEA032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3FE7ECC4-E508-43D4-B4BA-5323BF6C9FB2}">
      <dgm:prSet phldrT="[Text]"/>
      <dgm:spPr/>
      <dgm:t>
        <a:bodyPr/>
        <a:lstStyle/>
        <a:p>
          <a:pPr rtl="1"/>
          <a:r>
            <a:rPr lang="fa-IR" dirty="0">
              <a:latin typeface="Aria" panose="00000500000000000000" pitchFamily="2" charset="-78"/>
              <a:cs typeface="Aria" panose="00000500000000000000" pitchFamily="2" charset="-78"/>
            </a:rPr>
            <a:t>رد و بدل شدن رشوه و انحراف در ارزیابی ارزش وثیقه توسط کارشناس</a:t>
          </a:r>
          <a:endParaRPr lang="en-US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19449331-40EA-41B8-A09F-048A4A58AB51}" type="parTrans" cxnId="{9C94221A-E391-49B2-B8DE-BC7CA0AE63A5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5DB71286-9199-4DC7-8E36-1B1EBD576533}" type="sibTrans" cxnId="{9C94221A-E391-49B2-B8DE-BC7CA0AE63A5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037E819-A06F-4D92-8935-E7EAB2C77523}">
      <dgm:prSet phldrT="[Text]" custT="1"/>
      <dgm:spPr/>
      <dgm:t>
        <a:bodyPr/>
        <a:lstStyle/>
        <a:p>
          <a:pPr rtl="1"/>
          <a:r>
            <a:rPr lang="fa-IR" sz="1600" b="1" dirty="0">
              <a:latin typeface="Aria Bold" panose="00000500000000000000" pitchFamily="2" charset="-78"/>
              <a:cs typeface="Aria Bold" panose="00000500000000000000" pitchFamily="2" charset="-78"/>
            </a:rPr>
            <a:t>راهکار</a:t>
          </a:r>
          <a:endParaRPr lang="en-US" sz="16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B3EA31B9-E879-4388-AD45-058BC609D42B}" type="parTrans" cxnId="{CF79E746-0C1D-481E-B7D0-AF3D79407A37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5F871679-0EBE-4050-8902-48CECE532F25}" type="sibTrans" cxnId="{CF79E746-0C1D-481E-B7D0-AF3D79407A37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7D6A364E-1558-4D36-9984-E35ABE3A2EEC}">
      <dgm:prSet phldrT="[Text]"/>
      <dgm:spPr/>
      <dgm:t>
        <a:bodyPr/>
        <a:lstStyle/>
        <a:p>
          <a:pPr rtl="1"/>
          <a:r>
            <a:rPr lang="fa-IR" dirty="0">
              <a:latin typeface="Aria" panose="00000500000000000000" pitchFamily="2" charset="-78"/>
              <a:cs typeface="Aria" panose="00000500000000000000" pitchFamily="2" charset="-78"/>
            </a:rPr>
            <a:t>عدم مواجهه مستقیم کارشناس و ذینفع تسهیلات</a:t>
          </a:r>
          <a:endParaRPr lang="en-US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F2D2FC68-2BFD-4BAE-98FE-0F972D36F44E}" type="parTrans" cxnId="{67D7D9F2-5412-4467-87B1-3E9155EA1753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BB5B8731-B838-4D26-BB20-142BB7EAD82D}" type="sibTrans" cxnId="{67D7D9F2-5412-4467-87B1-3E9155EA1753}">
      <dgm:prSet/>
      <dgm:spPr/>
      <dgm:t>
        <a:bodyPr/>
        <a:lstStyle/>
        <a:p>
          <a:pPr rtl="1"/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3CC00D76-7633-44F4-B028-44CC200E2E02}">
      <dgm:prSet custT="1"/>
      <dgm:spPr/>
      <dgm:t>
        <a:bodyPr/>
        <a:lstStyle/>
        <a:p>
          <a:r>
            <a:rPr lang="fa-IR" sz="1600" b="1" dirty="0">
              <a:latin typeface="Aria Bold" panose="00000500000000000000" pitchFamily="2" charset="-78"/>
              <a:cs typeface="Aria Bold" panose="00000500000000000000" pitchFamily="2" charset="-78"/>
            </a:rPr>
            <a:t>اقدام</a:t>
          </a:r>
          <a:endParaRPr lang="en-US" sz="16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BA3EF97-F4B6-4BEF-87A6-DF277AFA2245}" type="parTrans" cxnId="{ED543119-4BA2-4058-A4BE-7C0FE2E6D1E0}">
      <dgm:prSet/>
      <dgm:spPr/>
      <dgm:t>
        <a:bodyPr/>
        <a:lstStyle/>
        <a:p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8E0F956C-1B63-4665-AC6E-3417E66520A2}" type="sibTrans" cxnId="{ED543119-4BA2-4058-A4BE-7C0FE2E6D1E0}">
      <dgm:prSet/>
      <dgm:spPr/>
      <dgm:t>
        <a:bodyPr/>
        <a:lstStyle/>
        <a:p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292B1EAD-2679-48E0-9306-C37E27397420}">
      <dgm:prSet/>
      <dgm:spPr/>
      <dgm:t>
        <a:bodyPr/>
        <a:lstStyle/>
        <a:p>
          <a:pPr algn="r" rtl="1"/>
          <a:r>
            <a:rPr lang="fa-IR" dirty="0">
              <a:latin typeface="Aria" panose="00000500000000000000" pitchFamily="2" charset="-78"/>
              <a:cs typeface="Aria" panose="00000500000000000000" pitchFamily="2" charset="-78"/>
            </a:rPr>
            <a:t>راه‌اندازی سامانه </a:t>
          </a:r>
          <a:r>
            <a:rPr lang="en-US" dirty="0">
              <a:latin typeface="Aria" panose="00000500000000000000" pitchFamily="2" charset="-78"/>
              <a:cs typeface="Aria" panose="00000500000000000000" pitchFamily="2" charset="-78"/>
            </a:rPr>
            <a:t>X</a:t>
          </a:r>
          <a:r>
            <a:rPr lang="fa-IR" dirty="0">
              <a:latin typeface="Aria" panose="00000500000000000000" pitchFamily="2" charset="-78"/>
              <a:cs typeface="Aria" panose="00000500000000000000" pitchFamily="2" charset="-78"/>
            </a:rPr>
            <a:t> بمنظور ارجاع سیستماتیک پرونده‌های کارشناسی (بدون مواجهه)</a:t>
          </a:r>
          <a:endParaRPr lang="en-US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37DBA01-14B4-41A1-B071-08AA054E4B76}" type="parTrans" cxnId="{C423447A-5E86-4E3A-AF1C-023BD4425556}">
      <dgm:prSet/>
      <dgm:spPr/>
      <dgm:t>
        <a:bodyPr/>
        <a:lstStyle/>
        <a:p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CD9EE607-7EF9-4585-8B7C-7F9BA55FE461}" type="sibTrans" cxnId="{C423447A-5E86-4E3A-AF1C-023BD4425556}">
      <dgm:prSet/>
      <dgm:spPr/>
      <dgm:t>
        <a:bodyPr/>
        <a:lstStyle/>
        <a:p>
          <a:endParaRPr lang="en-US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DE71F7F7-5B8A-4635-B3C3-E91BAC685253}" type="pres">
      <dgm:prSet presAssocID="{86F3CDCE-3382-482D-9442-4F2B4AE93F85}" presName="linearFlow" presStyleCnt="0">
        <dgm:presLayoutVars>
          <dgm:dir val="rev"/>
          <dgm:animLvl val="lvl"/>
          <dgm:resizeHandles val="exact"/>
        </dgm:presLayoutVars>
      </dgm:prSet>
      <dgm:spPr/>
    </dgm:pt>
    <dgm:pt modelId="{DE0C832E-971C-41E2-8D17-32139EA4EB5C}" type="pres">
      <dgm:prSet presAssocID="{C16230BE-36E6-47B5-8E58-6A68C60BB401}" presName="composite" presStyleCnt="0"/>
      <dgm:spPr/>
    </dgm:pt>
    <dgm:pt modelId="{078EC222-182C-4507-A659-EE42C05C20E6}" type="pres">
      <dgm:prSet presAssocID="{C16230BE-36E6-47B5-8E58-6A68C60BB40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E906952-0ED1-47D9-B36D-553269516565}" type="pres">
      <dgm:prSet presAssocID="{C16230BE-36E6-47B5-8E58-6A68C60BB401}" presName="descendantText" presStyleLbl="alignAcc1" presStyleIdx="0" presStyleCnt="3">
        <dgm:presLayoutVars>
          <dgm:bulletEnabled val="1"/>
        </dgm:presLayoutVars>
      </dgm:prSet>
      <dgm:spPr/>
    </dgm:pt>
    <dgm:pt modelId="{B493221A-023D-46ED-8133-60CCAA6B9080}" type="pres">
      <dgm:prSet presAssocID="{183F8CB7-78AE-4FA7-B7F2-CC4507A4DBD0}" presName="sp" presStyleCnt="0"/>
      <dgm:spPr/>
    </dgm:pt>
    <dgm:pt modelId="{1F618471-1055-4EA8-B73F-F5D7FCBE5FF1}" type="pres">
      <dgm:prSet presAssocID="{0037E819-A06F-4D92-8935-E7EAB2C77523}" presName="composite" presStyleCnt="0"/>
      <dgm:spPr/>
    </dgm:pt>
    <dgm:pt modelId="{8F1D545F-97DE-4B12-8EC8-7FB71ED247A4}" type="pres">
      <dgm:prSet presAssocID="{0037E819-A06F-4D92-8935-E7EAB2C7752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FCF112B-8746-4FE6-B3E2-3ACA7B7AB7BE}" type="pres">
      <dgm:prSet presAssocID="{0037E819-A06F-4D92-8935-E7EAB2C77523}" presName="descendantText" presStyleLbl="alignAcc1" presStyleIdx="1" presStyleCnt="3">
        <dgm:presLayoutVars>
          <dgm:bulletEnabled val="1"/>
        </dgm:presLayoutVars>
      </dgm:prSet>
      <dgm:spPr/>
    </dgm:pt>
    <dgm:pt modelId="{DF3F96C3-F6AF-4591-BB78-1F1F5817AA7A}" type="pres">
      <dgm:prSet presAssocID="{5F871679-0EBE-4050-8902-48CECE532F25}" presName="sp" presStyleCnt="0"/>
      <dgm:spPr/>
    </dgm:pt>
    <dgm:pt modelId="{39806CD0-52EC-440A-9FC7-5A9403ECD052}" type="pres">
      <dgm:prSet presAssocID="{3CC00D76-7633-44F4-B028-44CC200E2E02}" presName="composite" presStyleCnt="0"/>
      <dgm:spPr/>
    </dgm:pt>
    <dgm:pt modelId="{B3E5794D-A39C-4C8F-B524-6D60F546C08F}" type="pres">
      <dgm:prSet presAssocID="{3CC00D76-7633-44F4-B028-44CC200E2E02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10DF438-6257-43B4-BDF6-8EB66C7E3B79}" type="pres">
      <dgm:prSet presAssocID="{3CC00D76-7633-44F4-B028-44CC200E2E02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ED543119-4BA2-4058-A4BE-7C0FE2E6D1E0}" srcId="{86F3CDCE-3382-482D-9442-4F2B4AE93F85}" destId="{3CC00D76-7633-44F4-B028-44CC200E2E02}" srcOrd="2" destOrd="0" parTransId="{4BA3EF97-F4B6-4BEF-87A6-DF277AFA2245}" sibTransId="{8E0F956C-1B63-4665-AC6E-3417E66520A2}"/>
    <dgm:cxn modelId="{9C94221A-E391-49B2-B8DE-BC7CA0AE63A5}" srcId="{C16230BE-36E6-47B5-8E58-6A68C60BB401}" destId="{3FE7ECC4-E508-43D4-B4BA-5323BF6C9FB2}" srcOrd="0" destOrd="0" parTransId="{19449331-40EA-41B8-A09F-048A4A58AB51}" sibTransId="{5DB71286-9199-4DC7-8E36-1B1EBD576533}"/>
    <dgm:cxn modelId="{7BF0B230-E585-453A-AEFB-33F893391610}" type="presOf" srcId="{292B1EAD-2679-48E0-9306-C37E27397420}" destId="{B10DF438-6257-43B4-BDF6-8EB66C7E3B79}" srcOrd="0" destOrd="0" presId="urn:microsoft.com/office/officeart/2005/8/layout/chevron2"/>
    <dgm:cxn modelId="{9A001F63-0C78-467F-BEA2-24687028E9E1}" type="presOf" srcId="{3FE7ECC4-E508-43D4-B4BA-5323BF6C9FB2}" destId="{2E906952-0ED1-47D9-B36D-553269516565}" srcOrd="0" destOrd="0" presId="urn:microsoft.com/office/officeart/2005/8/layout/chevron2"/>
    <dgm:cxn modelId="{CF79E746-0C1D-481E-B7D0-AF3D79407A37}" srcId="{86F3CDCE-3382-482D-9442-4F2B4AE93F85}" destId="{0037E819-A06F-4D92-8935-E7EAB2C77523}" srcOrd="1" destOrd="0" parTransId="{B3EA31B9-E879-4388-AD45-058BC609D42B}" sibTransId="{5F871679-0EBE-4050-8902-48CECE532F25}"/>
    <dgm:cxn modelId="{9B0F564F-05A8-4F9F-89CE-D48B35C8D094}" type="presOf" srcId="{3CC00D76-7633-44F4-B028-44CC200E2E02}" destId="{B3E5794D-A39C-4C8F-B524-6D60F546C08F}" srcOrd="0" destOrd="0" presId="urn:microsoft.com/office/officeart/2005/8/layout/chevron2"/>
    <dgm:cxn modelId="{C423447A-5E86-4E3A-AF1C-023BD4425556}" srcId="{3CC00D76-7633-44F4-B028-44CC200E2E02}" destId="{292B1EAD-2679-48E0-9306-C37E27397420}" srcOrd="0" destOrd="0" parTransId="{037DBA01-14B4-41A1-B071-08AA054E4B76}" sibTransId="{CD9EE607-7EF9-4585-8B7C-7F9BA55FE461}"/>
    <dgm:cxn modelId="{7EE9857F-174A-4E1A-8B24-CC47D302EF0A}" type="presOf" srcId="{C16230BE-36E6-47B5-8E58-6A68C60BB401}" destId="{078EC222-182C-4507-A659-EE42C05C20E6}" srcOrd="0" destOrd="0" presId="urn:microsoft.com/office/officeart/2005/8/layout/chevron2"/>
    <dgm:cxn modelId="{19BC5484-6BFE-4FA0-818D-2CD3BEF01094}" type="presOf" srcId="{0037E819-A06F-4D92-8935-E7EAB2C77523}" destId="{8F1D545F-97DE-4B12-8EC8-7FB71ED247A4}" srcOrd="0" destOrd="0" presId="urn:microsoft.com/office/officeart/2005/8/layout/chevron2"/>
    <dgm:cxn modelId="{198802BC-A0BC-42CE-9A5C-630ED6BEA032}" srcId="{86F3CDCE-3382-482D-9442-4F2B4AE93F85}" destId="{C16230BE-36E6-47B5-8E58-6A68C60BB401}" srcOrd="0" destOrd="0" parTransId="{4282C754-29F6-4C11-A5E6-E886B5FA85AD}" sibTransId="{183F8CB7-78AE-4FA7-B7F2-CC4507A4DBD0}"/>
    <dgm:cxn modelId="{14864CCB-4CE9-45FD-AEDF-8B81896F27F6}" type="presOf" srcId="{86F3CDCE-3382-482D-9442-4F2B4AE93F85}" destId="{DE71F7F7-5B8A-4635-B3C3-E91BAC685253}" srcOrd="0" destOrd="0" presId="urn:microsoft.com/office/officeart/2005/8/layout/chevron2"/>
    <dgm:cxn modelId="{D05307EF-6823-4086-A20E-1D45ED7319EB}" type="presOf" srcId="{7D6A364E-1558-4D36-9984-E35ABE3A2EEC}" destId="{1FCF112B-8746-4FE6-B3E2-3ACA7B7AB7BE}" srcOrd="0" destOrd="0" presId="urn:microsoft.com/office/officeart/2005/8/layout/chevron2"/>
    <dgm:cxn modelId="{67D7D9F2-5412-4467-87B1-3E9155EA1753}" srcId="{0037E819-A06F-4D92-8935-E7EAB2C77523}" destId="{7D6A364E-1558-4D36-9984-E35ABE3A2EEC}" srcOrd="0" destOrd="0" parTransId="{F2D2FC68-2BFD-4BAE-98FE-0F972D36F44E}" sibTransId="{BB5B8731-B838-4D26-BB20-142BB7EAD82D}"/>
    <dgm:cxn modelId="{108AD704-79FB-471F-9334-1F4C1FA87A34}" type="presParOf" srcId="{DE71F7F7-5B8A-4635-B3C3-E91BAC685253}" destId="{DE0C832E-971C-41E2-8D17-32139EA4EB5C}" srcOrd="0" destOrd="0" presId="urn:microsoft.com/office/officeart/2005/8/layout/chevron2"/>
    <dgm:cxn modelId="{C0B6ABD5-BD66-4CF9-AAF2-2F27FFA3FCC7}" type="presParOf" srcId="{DE0C832E-971C-41E2-8D17-32139EA4EB5C}" destId="{078EC222-182C-4507-A659-EE42C05C20E6}" srcOrd="0" destOrd="0" presId="urn:microsoft.com/office/officeart/2005/8/layout/chevron2"/>
    <dgm:cxn modelId="{1E3936F0-904B-476A-A02D-10D2A67B0472}" type="presParOf" srcId="{DE0C832E-971C-41E2-8D17-32139EA4EB5C}" destId="{2E906952-0ED1-47D9-B36D-553269516565}" srcOrd="1" destOrd="0" presId="urn:microsoft.com/office/officeart/2005/8/layout/chevron2"/>
    <dgm:cxn modelId="{A451D1ED-B228-4585-BF77-B1BA04BB43CD}" type="presParOf" srcId="{DE71F7F7-5B8A-4635-B3C3-E91BAC685253}" destId="{B493221A-023D-46ED-8133-60CCAA6B9080}" srcOrd="1" destOrd="0" presId="urn:microsoft.com/office/officeart/2005/8/layout/chevron2"/>
    <dgm:cxn modelId="{A5094A5F-B554-4BB7-81E1-0F55AEA1101F}" type="presParOf" srcId="{DE71F7F7-5B8A-4635-B3C3-E91BAC685253}" destId="{1F618471-1055-4EA8-B73F-F5D7FCBE5FF1}" srcOrd="2" destOrd="0" presId="urn:microsoft.com/office/officeart/2005/8/layout/chevron2"/>
    <dgm:cxn modelId="{5812EC1C-23C8-4ECE-9894-4D1266C6DCC9}" type="presParOf" srcId="{1F618471-1055-4EA8-B73F-F5D7FCBE5FF1}" destId="{8F1D545F-97DE-4B12-8EC8-7FB71ED247A4}" srcOrd="0" destOrd="0" presId="urn:microsoft.com/office/officeart/2005/8/layout/chevron2"/>
    <dgm:cxn modelId="{832DE4FF-B8B5-4BB3-A490-0E5E4FFEB93B}" type="presParOf" srcId="{1F618471-1055-4EA8-B73F-F5D7FCBE5FF1}" destId="{1FCF112B-8746-4FE6-B3E2-3ACA7B7AB7BE}" srcOrd="1" destOrd="0" presId="urn:microsoft.com/office/officeart/2005/8/layout/chevron2"/>
    <dgm:cxn modelId="{2942C19A-B2D8-4787-B16F-7B4646B765DF}" type="presParOf" srcId="{DE71F7F7-5B8A-4635-B3C3-E91BAC685253}" destId="{DF3F96C3-F6AF-4591-BB78-1F1F5817AA7A}" srcOrd="3" destOrd="0" presId="urn:microsoft.com/office/officeart/2005/8/layout/chevron2"/>
    <dgm:cxn modelId="{24630C9D-3E24-49AB-BB59-606E4CF533D6}" type="presParOf" srcId="{DE71F7F7-5B8A-4635-B3C3-E91BAC685253}" destId="{39806CD0-52EC-440A-9FC7-5A9403ECD052}" srcOrd="4" destOrd="0" presId="urn:microsoft.com/office/officeart/2005/8/layout/chevron2"/>
    <dgm:cxn modelId="{B780DB1A-380E-4F96-A67D-05505F1A578E}" type="presParOf" srcId="{39806CD0-52EC-440A-9FC7-5A9403ECD052}" destId="{B3E5794D-A39C-4C8F-B524-6D60F546C08F}" srcOrd="0" destOrd="0" presId="urn:microsoft.com/office/officeart/2005/8/layout/chevron2"/>
    <dgm:cxn modelId="{E6219222-9CA3-4240-BD45-7C32EC51A6EF}" type="presParOf" srcId="{39806CD0-52EC-440A-9FC7-5A9403ECD052}" destId="{B10DF438-6257-43B4-BDF6-8EB66C7E3B7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FBD9C31-6F72-4923-9803-460902CF10B3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09B6FA-2ADE-45C4-9FD0-CFC47ABD10B1}">
      <dgm:prSet phldrT="[Text]"/>
      <dgm:spPr/>
      <dgm:t>
        <a:bodyPr/>
        <a:lstStyle/>
        <a:p>
          <a:r>
            <a:rPr lang="fa-IR" b="1" dirty="0">
              <a:latin typeface="Aria Bold" panose="00000500000000000000" pitchFamily="2" charset="-78"/>
              <a:cs typeface="Aria Bold" panose="00000500000000000000" pitchFamily="2" charset="-78"/>
            </a:rPr>
            <a:t>ارزیابی خارجی</a:t>
          </a:r>
          <a:endParaRPr lang="en-US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2A1AE7EF-1FD5-4E24-B542-3FC3B89482D8}" type="parTrans" cxnId="{649240AA-7E64-4101-BD4D-0FEA8D501F03}">
      <dgm:prSet/>
      <dgm:spPr/>
      <dgm:t>
        <a:bodyPr/>
        <a:lstStyle/>
        <a:p>
          <a:endParaRPr lang="en-US" b="1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E739EC22-0026-4658-9DE3-69B0982E6CF3}" type="sibTrans" cxnId="{649240AA-7E64-4101-BD4D-0FEA8D501F03}">
      <dgm:prSet/>
      <dgm:spPr/>
      <dgm:t>
        <a:bodyPr/>
        <a:lstStyle/>
        <a:p>
          <a:endParaRPr lang="en-US" b="1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E3E5D260-1BE5-4FA0-BA88-F8838EFC0A0B}">
      <dgm:prSet phldrT="[Text]"/>
      <dgm:spPr/>
      <dgm:t>
        <a:bodyPr/>
        <a:lstStyle/>
        <a:p>
          <a:r>
            <a:rPr lang="fa-IR" b="1" dirty="0">
              <a:latin typeface="Aria Bold" panose="00000500000000000000" pitchFamily="2" charset="-78"/>
              <a:cs typeface="Aria Bold" panose="00000500000000000000" pitchFamily="2" charset="-78"/>
            </a:rPr>
            <a:t>خودارزیابی</a:t>
          </a:r>
          <a:endParaRPr lang="en-US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F7794E35-F8C0-40E7-B308-93A65FE2AB93}" type="parTrans" cxnId="{100873FD-29EF-4B06-A0A1-F49FAE39F7CB}">
      <dgm:prSet/>
      <dgm:spPr/>
      <dgm:t>
        <a:bodyPr/>
        <a:lstStyle/>
        <a:p>
          <a:endParaRPr lang="en-US" b="1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090E8BC3-55E7-4993-A9AF-626078419392}" type="sibTrans" cxnId="{100873FD-29EF-4B06-A0A1-F49FAE39F7CB}">
      <dgm:prSet/>
      <dgm:spPr/>
      <dgm:t>
        <a:bodyPr/>
        <a:lstStyle/>
        <a:p>
          <a:endParaRPr lang="en-US" b="1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30931233-78FC-4E49-A476-05DF5EDED107}" type="pres">
      <dgm:prSet presAssocID="{DFBD9C31-6F72-4923-9803-460902CF10B3}" presName="compositeShape" presStyleCnt="0">
        <dgm:presLayoutVars>
          <dgm:chMax val="2"/>
          <dgm:dir/>
          <dgm:resizeHandles val="exact"/>
        </dgm:presLayoutVars>
      </dgm:prSet>
      <dgm:spPr/>
    </dgm:pt>
    <dgm:pt modelId="{69E79F08-8FBB-4AB8-A490-D8D4811DCB2A}" type="pres">
      <dgm:prSet presAssocID="{DFBD9C31-6F72-4923-9803-460902CF10B3}" presName="ribbon" presStyleLbl="node1" presStyleIdx="0" presStyleCnt="1"/>
      <dgm:spPr/>
    </dgm:pt>
    <dgm:pt modelId="{CB6CC513-91E6-4E4F-8EFA-AF82E2609C97}" type="pres">
      <dgm:prSet presAssocID="{DFBD9C31-6F72-4923-9803-460902CF10B3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15637293-460B-4522-867C-AB79C0B91E7B}" type="pres">
      <dgm:prSet presAssocID="{DFBD9C31-6F72-4923-9803-460902CF10B3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9D5580A-668C-4DF3-B02C-075432BE7B43}" type="presOf" srcId="{DFBD9C31-6F72-4923-9803-460902CF10B3}" destId="{30931233-78FC-4E49-A476-05DF5EDED107}" srcOrd="0" destOrd="0" presId="urn:microsoft.com/office/officeart/2005/8/layout/arrow6"/>
    <dgm:cxn modelId="{10124586-148C-4F66-9806-0CA94F60EFA8}" type="presOf" srcId="{E3E5D260-1BE5-4FA0-BA88-F8838EFC0A0B}" destId="{15637293-460B-4522-867C-AB79C0B91E7B}" srcOrd="0" destOrd="0" presId="urn:microsoft.com/office/officeart/2005/8/layout/arrow6"/>
    <dgm:cxn modelId="{2E348686-7484-4EC5-BA06-7F1F739E60AE}" type="presOf" srcId="{9009B6FA-2ADE-45C4-9FD0-CFC47ABD10B1}" destId="{CB6CC513-91E6-4E4F-8EFA-AF82E2609C97}" srcOrd="0" destOrd="0" presId="urn:microsoft.com/office/officeart/2005/8/layout/arrow6"/>
    <dgm:cxn modelId="{649240AA-7E64-4101-BD4D-0FEA8D501F03}" srcId="{DFBD9C31-6F72-4923-9803-460902CF10B3}" destId="{9009B6FA-2ADE-45C4-9FD0-CFC47ABD10B1}" srcOrd="0" destOrd="0" parTransId="{2A1AE7EF-1FD5-4E24-B542-3FC3B89482D8}" sibTransId="{E739EC22-0026-4658-9DE3-69B0982E6CF3}"/>
    <dgm:cxn modelId="{100873FD-29EF-4B06-A0A1-F49FAE39F7CB}" srcId="{DFBD9C31-6F72-4923-9803-460902CF10B3}" destId="{E3E5D260-1BE5-4FA0-BA88-F8838EFC0A0B}" srcOrd="1" destOrd="0" parTransId="{F7794E35-F8C0-40E7-B308-93A65FE2AB93}" sibTransId="{090E8BC3-55E7-4993-A9AF-626078419392}"/>
    <dgm:cxn modelId="{55C21B3A-EC96-4CED-A624-286DBCEF3C9B}" type="presParOf" srcId="{30931233-78FC-4E49-A476-05DF5EDED107}" destId="{69E79F08-8FBB-4AB8-A490-D8D4811DCB2A}" srcOrd="0" destOrd="0" presId="urn:microsoft.com/office/officeart/2005/8/layout/arrow6"/>
    <dgm:cxn modelId="{E4839C28-57DF-4C1D-85F7-1F789C3B2E3B}" type="presParOf" srcId="{30931233-78FC-4E49-A476-05DF5EDED107}" destId="{CB6CC513-91E6-4E4F-8EFA-AF82E2609C97}" srcOrd="1" destOrd="0" presId="urn:microsoft.com/office/officeart/2005/8/layout/arrow6"/>
    <dgm:cxn modelId="{40061A98-BB79-41D1-A9DE-90F51DD25A40}" type="presParOf" srcId="{30931233-78FC-4E49-A476-05DF5EDED107}" destId="{15637293-460B-4522-867C-AB79C0B91E7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C18F886-B401-4820-B47F-EC9C8CBE99F4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054323-F295-41C4-9B92-5D239B0EB398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a-IR" sz="1600" dirty="0">
              <a:solidFill>
                <a:schemeClr val="accent2"/>
              </a:solidFill>
              <a:latin typeface="Aria" panose="00000500000000000000" pitchFamily="2" charset="-78"/>
              <a:cs typeface="Aria" panose="00000500000000000000" pitchFamily="2" charset="-78"/>
            </a:rPr>
            <a:t>منابع ثانویه:</a:t>
          </a:r>
        </a:p>
        <a:p>
          <a:pPr>
            <a:lnSpc>
              <a:spcPct val="90000"/>
            </a:lnSpc>
          </a:pPr>
          <a:r>
            <a:rPr lang="fa-IR" sz="1900" b="1" dirty="0">
              <a:latin typeface="Aria Bold" panose="00000500000000000000" pitchFamily="2" charset="-78"/>
              <a:cs typeface="Aria Bold" panose="00000500000000000000" pitchFamily="2" charset="-78"/>
            </a:rPr>
            <a:t>نخبگان                           و مرتبطین بیرونی</a:t>
          </a:r>
          <a:endParaRPr lang="en-US" sz="19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0B96521-0D65-46D4-A2ED-E76439E0989A}" type="parTrans" cxnId="{5E4AFB73-AE83-406A-B67A-E614C4CC51EC}">
      <dgm:prSet/>
      <dgm:spPr/>
      <dgm:t>
        <a:bodyPr/>
        <a:lstStyle/>
        <a:p>
          <a:endParaRPr lang="en-US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5C5981E6-D874-43AD-8E0F-3CC6EBFFB442}" type="sibTrans" cxnId="{5E4AFB73-AE83-406A-B67A-E614C4CC51EC}">
      <dgm:prSet/>
      <dgm:spPr/>
      <dgm:t>
        <a:bodyPr/>
        <a:lstStyle/>
        <a:p>
          <a:endParaRPr lang="en-US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567E5FAA-FEC8-475A-93B2-750781A442C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fa-IR" sz="1600" dirty="0">
              <a:solidFill>
                <a:schemeClr val="accent2"/>
              </a:solidFill>
              <a:latin typeface="Aria" panose="00000500000000000000" pitchFamily="2" charset="-78"/>
              <a:cs typeface="Aria" panose="00000500000000000000" pitchFamily="2" charset="-78"/>
            </a:rPr>
            <a:t>منابع اولیه:</a:t>
          </a:r>
        </a:p>
        <a:p>
          <a:pPr>
            <a:lnSpc>
              <a:spcPct val="90000"/>
            </a:lnSpc>
          </a:pPr>
          <a:r>
            <a:rPr lang="fa-IR" sz="1900" b="1" dirty="0">
              <a:latin typeface="Aria Bold" panose="00000500000000000000" pitchFamily="2" charset="-78"/>
              <a:cs typeface="Aria Bold" panose="00000500000000000000" pitchFamily="2" charset="-78"/>
            </a:rPr>
            <a:t>مدیران و کارکنان دستگاه مالک فرآیند</a:t>
          </a:r>
          <a:endParaRPr lang="en-US" sz="19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AF4CE5A9-AB96-45A2-A0FC-45F43EDE117E}" type="parTrans" cxnId="{0CECB9CE-28AF-4C81-83DF-1102BDEEB8A8}">
      <dgm:prSet/>
      <dgm:spPr/>
      <dgm:t>
        <a:bodyPr/>
        <a:lstStyle/>
        <a:p>
          <a:endParaRPr lang="en-US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2CAC69A0-70BB-4DD4-9700-8ACDE6C36613}" type="sibTrans" cxnId="{0CECB9CE-28AF-4C81-83DF-1102BDEEB8A8}">
      <dgm:prSet/>
      <dgm:spPr/>
      <dgm:t>
        <a:bodyPr/>
        <a:lstStyle/>
        <a:p>
          <a:endParaRPr lang="en-US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375E7D68-64D1-4859-9D41-E9AB378D43CF}" type="pres">
      <dgm:prSet presAssocID="{6C18F886-B401-4820-B47F-EC9C8CBE99F4}" presName="diagram" presStyleCnt="0">
        <dgm:presLayoutVars>
          <dgm:dir/>
          <dgm:resizeHandles val="exact"/>
        </dgm:presLayoutVars>
      </dgm:prSet>
      <dgm:spPr/>
    </dgm:pt>
    <dgm:pt modelId="{C31A5B8B-957F-4B54-ADBD-612B8F4F2648}" type="pres">
      <dgm:prSet presAssocID="{29054323-F295-41C4-9B92-5D239B0EB398}" presName="arrow" presStyleLbl="node1" presStyleIdx="0" presStyleCnt="2" custScaleX="89311" custScaleY="100030" custRadScaleRad="100004" custRadScaleInc="271">
        <dgm:presLayoutVars>
          <dgm:bulletEnabled val="1"/>
        </dgm:presLayoutVars>
      </dgm:prSet>
      <dgm:spPr/>
    </dgm:pt>
    <dgm:pt modelId="{2F9A9897-0089-461E-8D31-10E918E06D72}" type="pres">
      <dgm:prSet presAssocID="{567E5FAA-FEC8-475A-93B2-750781A442C1}" presName="arrow" presStyleLbl="node1" presStyleIdx="1" presStyleCnt="2" custScaleX="89311" custScaleY="100030" custRadScaleRad="100004" custRadScaleInc="-271">
        <dgm:presLayoutVars>
          <dgm:bulletEnabled val="1"/>
        </dgm:presLayoutVars>
      </dgm:prSet>
      <dgm:spPr/>
    </dgm:pt>
  </dgm:ptLst>
  <dgm:cxnLst>
    <dgm:cxn modelId="{5E4AFB73-AE83-406A-B67A-E614C4CC51EC}" srcId="{6C18F886-B401-4820-B47F-EC9C8CBE99F4}" destId="{29054323-F295-41C4-9B92-5D239B0EB398}" srcOrd="0" destOrd="0" parTransId="{40B96521-0D65-46D4-A2ED-E76439E0989A}" sibTransId="{5C5981E6-D874-43AD-8E0F-3CC6EBFFB442}"/>
    <dgm:cxn modelId="{673ECC85-EED4-4D14-9F49-78D811FA8775}" type="presOf" srcId="{29054323-F295-41C4-9B92-5D239B0EB398}" destId="{C31A5B8B-957F-4B54-ADBD-612B8F4F2648}" srcOrd="0" destOrd="0" presId="urn:microsoft.com/office/officeart/2005/8/layout/arrow5"/>
    <dgm:cxn modelId="{BFB7199A-B928-44A6-9A19-666E879B5212}" type="presOf" srcId="{6C18F886-B401-4820-B47F-EC9C8CBE99F4}" destId="{375E7D68-64D1-4859-9D41-E9AB378D43CF}" srcOrd="0" destOrd="0" presId="urn:microsoft.com/office/officeart/2005/8/layout/arrow5"/>
    <dgm:cxn modelId="{0CECB9CE-28AF-4C81-83DF-1102BDEEB8A8}" srcId="{6C18F886-B401-4820-B47F-EC9C8CBE99F4}" destId="{567E5FAA-FEC8-475A-93B2-750781A442C1}" srcOrd="1" destOrd="0" parTransId="{AF4CE5A9-AB96-45A2-A0FC-45F43EDE117E}" sibTransId="{2CAC69A0-70BB-4DD4-9700-8ACDE6C36613}"/>
    <dgm:cxn modelId="{119FD0EB-B072-48F6-9815-445A7ACB21C9}" type="presOf" srcId="{567E5FAA-FEC8-475A-93B2-750781A442C1}" destId="{2F9A9897-0089-461E-8D31-10E918E06D72}" srcOrd="0" destOrd="0" presId="urn:microsoft.com/office/officeart/2005/8/layout/arrow5"/>
    <dgm:cxn modelId="{FFD57D42-DA07-4D58-9CC7-38A9CAFBE567}" type="presParOf" srcId="{375E7D68-64D1-4859-9D41-E9AB378D43CF}" destId="{C31A5B8B-957F-4B54-ADBD-612B8F4F2648}" srcOrd="0" destOrd="0" presId="urn:microsoft.com/office/officeart/2005/8/layout/arrow5"/>
    <dgm:cxn modelId="{FD801A9B-AEEF-4C94-AD14-7CDBA23B2E2E}" type="presParOf" srcId="{375E7D68-64D1-4859-9D41-E9AB378D43CF}" destId="{2F9A9897-0089-461E-8D31-10E918E06D7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22BD9E2-F5CB-4132-B493-20831EC9A4EB}" type="doc">
      <dgm:prSet loTypeId="urn:microsoft.com/office/officeart/2005/8/layout/hierarchy2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C75479FB-BE18-44CF-85FE-63C26F192AF1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a-IR" sz="2400" b="1" dirty="0">
              <a:solidFill>
                <a:schemeClr val="bg1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سوتزنی</a:t>
          </a:r>
          <a:endParaRPr lang="en-US" sz="2400" b="1" dirty="0">
            <a:solidFill>
              <a:schemeClr val="bg1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716710D4-86A0-4F1A-88F5-EF8918140E0E}" type="parTrans" cxnId="{026A3527-CD4B-4BEF-BC46-5ABC3DA931C2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A85A7D39-3007-4B15-8365-8F959B488CBD}" type="sibTrans" cxnId="{026A3527-CD4B-4BEF-BC46-5ABC3DA931C2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6171E2A8-195E-4124-BB75-66A99C7AE336}">
      <dgm:prSet phldrT="[Text]" custT="1"/>
      <dgm:spPr/>
      <dgm:t>
        <a:bodyPr/>
        <a:lstStyle/>
        <a:p>
          <a:r>
            <a:rPr lang="fa-IR" sz="1800" b="1" dirty="0">
              <a:solidFill>
                <a:srgbClr val="002060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1) قانون یا دستورالعمل حمایت و تشویق</a:t>
          </a:r>
          <a:endParaRPr lang="en-US" sz="1800" b="1" dirty="0">
            <a:solidFill>
              <a:srgbClr val="002060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EAF6D8AE-2307-485A-8391-B9BCD1805498}" type="parTrans" cxnId="{121A6AB8-AB4F-42BE-820B-66734B963975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D6D75FE0-D003-4A5D-BC58-22BF09185206}" type="sibTrans" cxnId="{121A6AB8-AB4F-42BE-820B-66734B963975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B6E3B7B4-DA98-44E1-B2B8-CCF75398165D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a-IR" sz="1800" b="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صیانت از گزارشگر</a:t>
          </a:r>
          <a:endParaRPr lang="en-US" sz="1800" b="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E4BB7B7E-4DF2-47F1-A8FA-EF5963A7FE91}" type="parTrans" cxnId="{91A7F5BB-E6C2-4EC5-8883-D18EEE9753B1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2142C64F-C0D1-4D90-8E5F-52E94A7B5EF1}" type="sibTrans" cxnId="{91A7F5BB-E6C2-4EC5-8883-D18EEE9753B1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47380C43-419E-4AD5-AF8E-E862FB4B036A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a-IR" sz="1800" b="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پاداش نقدی درقالب درصدی از عایدی</a:t>
          </a:r>
          <a:endParaRPr lang="en-US" sz="1800" b="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9851F967-FF96-45CC-8390-3E422C1F3B84}" type="parTrans" cxnId="{F57873C6-CF82-485D-A0B5-1149E0784BFC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E65CD726-6180-4061-935A-039E50D0E9C5}" type="sibTrans" cxnId="{F57873C6-CF82-485D-A0B5-1149E0784BFC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1036C1FA-ACC1-4452-A842-4601B42B705C}">
      <dgm:prSet phldrT="[Text]" custT="1"/>
      <dgm:spPr/>
      <dgm:t>
        <a:bodyPr/>
        <a:lstStyle/>
        <a:p>
          <a:r>
            <a:rPr lang="fa-IR" sz="1800" b="1" dirty="0">
              <a:solidFill>
                <a:srgbClr val="002060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3) سامانه</a:t>
          </a:r>
          <a:endParaRPr lang="en-US" sz="1800" b="1" dirty="0">
            <a:solidFill>
              <a:srgbClr val="002060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EBDE895A-58B9-4290-84C0-0E78854B9D78}" type="parTrans" cxnId="{65C4BC73-2C71-46F9-9A3B-35D24DA72D21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55891663-EE8F-498A-93DB-D785BCC6A064}" type="sibTrans" cxnId="{65C4BC73-2C71-46F9-9A3B-35D24DA72D21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1B35E8D-3096-4C6C-A30C-7A2F9E69B982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a-IR" sz="1800" b="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سایت عمومی</a:t>
          </a:r>
          <a:endParaRPr lang="en-US" sz="1800" b="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0D85EA4-F65B-496E-985C-B8CF90158A7B}" type="parTrans" cxnId="{4B22C3F7-B455-4800-8733-91C38A51E125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23F90EF1-EE8D-47E2-A9D9-BE2D6E199385}" type="sibTrans" cxnId="{4B22C3F7-B455-4800-8733-91C38A51E125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4F962EE6-EAA4-4F28-B88B-1C5B7ACE615B}">
      <dgm:prSet custT="1"/>
      <dgm:spPr/>
      <dgm:t>
        <a:bodyPr/>
        <a:lstStyle/>
        <a:p>
          <a:r>
            <a:rPr lang="fa-IR" sz="1800" b="1" dirty="0">
              <a:solidFill>
                <a:srgbClr val="002060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2) فرآیند رسیدگی</a:t>
          </a:r>
          <a:endParaRPr lang="en-US" sz="1800" b="1" dirty="0">
            <a:solidFill>
              <a:srgbClr val="002060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0535B76E-0E61-48B0-8F96-333F6B03137B}" type="parTrans" cxnId="{A5103923-C99D-4B5F-B339-58FEBCC9B616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AE93549-3584-41EE-A5C7-CFEEAAD5440B}" type="sibTrans" cxnId="{A5103923-C99D-4B5F-B339-58FEBCC9B616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A069C8E8-DB0F-49CA-89DF-2A971E3C8671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a-IR" sz="1800" b="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دارای ارکان مستقلِ «پیگیری»، «تحقیق» و «رسیدگی»</a:t>
          </a:r>
          <a:endParaRPr lang="en-US" sz="1800" b="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3FEEE6ED-5AD0-4079-9CAF-EBE6E84C11C5}" type="parTrans" cxnId="{78534323-B68D-4126-BA48-DB68A6B8B534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649644DB-8F1E-4021-8632-007EDCC2A89D}" type="sibTrans" cxnId="{78534323-B68D-4126-BA48-DB68A6B8B534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7F0AE975-BBC2-415A-8E73-1C2DE2F53BF9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a-IR" sz="1800" b="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پنل مدیریتی</a:t>
          </a:r>
          <a:endParaRPr lang="en-US" sz="1800" b="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3FEF4A6-74F4-4392-8584-EFE9B6B0914B}" type="parTrans" cxnId="{5526209F-A02A-4BB3-BC5C-96730B72D60B}">
      <dgm:prSet custT="1"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868F9CD5-C733-4E77-9412-ECE70F593FD4}" type="sibTrans" cxnId="{5526209F-A02A-4BB3-BC5C-96730B72D60B}">
      <dgm:prSet/>
      <dgm:spPr/>
      <dgm:t>
        <a:bodyPr/>
        <a:lstStyle/>
        <a:p>
          <a:endParaRPr lang="en-US" sz="1800" b="1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84E86BEA-0480-4DF3-B9CB-D8CB90F1EA28}" type="pres">
      <dgm:prSet presAssocID="{422BD9E2-F5CB-4132-B493-20831EC9A4EB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DB0C60A7-9B7F-49CC-9797-6CD796CE64A5}" type="pres">
      <dgm:prSet presAssocID="{C75479FB-BE18-44CF-85FE-63C26F192AF1}" presName="root1" presStyleCnt="0"/>
      <dgm:spPr/>
    </dgm:pt>
    <dgm:pt modelId="{0D830D6D-B11F-4B6C-AB32-AEBC67D9AEA3}" type="pres">
      <dgm:prSet presAssocID="{C75479FB-BE18-44CF-85FE-63C26F192AF1}" presName="LevelOneTextNode" presStyleLbl="node0" presStyleIdx="0" presStyleCnt="1" custScaleX="62119">
        <dgm:presLayoutVars>
          <dgm:chPref val="3"/>
        </dgm:presLayoutVars>
      </dgm:prSet>
      <dgm:spPr/>
    </dgm:pt>
    <dgm:pt modelId="{648A2EC0-2C18-49A3-9F96-67E1D583DAE9}" type="pres">
      <dgm:prSet presAssocID="{C75479FB-BE18-44CF-85FE-63C26F192AF1}" presName="level2hierChild" presStyleCnt="0"/>
      <dgm:spPr/>
    </dgm:pt>
    <dgm:pt modelId="{E4093091-DC6D-4377-8624-9BA5A19DD555}" type="pres">
      <dgm:prSet presAssocID="{EAF6D8AE-2307-485A-8391-B9BCD1805498}" presName="conn2-1" presStyleLbl="parChTrans1D2" presStyleIdx="0" presStyleCnt="3"/>
      <dgm:spPr/>
    </dgm:pt>
    <dgm:pt modelId="{A26CE9E0-E564-408F-BE2A-7E1765F1BEC5}" type="pres">
      <dgm:prSet presAssocID="{EAF6D8AE-2307-485A-8391-B9BCD1805498}" presName="connTx" presStyleLbl="parChTrans1D2" presStyleIdx="0" presStyleCnt="3"/>
      <dgm:spPr/>
    </dgm:pt>
    <dgm:pt modelId="{C1E88DC4-8782-446B-8D24-E07DA1802DE4}" type="pres">
      <dgm:prSet presAssocID="{6171E2A8-195E-4124-BB75-66A99C7AE336}" presName="root2" presStyleCnt="0"/>
      <dgm:spPr/>
    </dgm:pt>
    <dgm:pt modelId="{EE56177C-B88D-418A-807A-E067F91D59A6}" type="pres">
      <dgm:prSet presAssocID="{6171E2A8-195E-4124-BB75-66A99C7AE336}" presName="LevelTwoTextNode" presStyleLbl="node2" presStyleIdx="0" presStyleCnt="3" custScaleX="116781">
        <dgm:presLayoutVars>
          <dgm:chPref val="3"/>
        </dgm:presLayoutVars>
      </dgm:prSet>
      <dgm:spPr/>
    </dgm:pt>
    <dgm:pt modelId="{030B7A1D-CEA1-48BE-91A8-34F68884EF5E}" type="pres">
      <dgm:prSet presAssocID="{6171E2A8-195E-4124-BB75-66A99C7AE336}" presName="level3hierChild" presStyleCnt="0"/>
      <dgm:spPr/>
    </dgm:pt>
    <dgm:pt modelId="{1FBB320F-2756-4B73-BD3E-36CA01B14003}" type="pres">
      <dgm:prSet presAssocID="{E4BB7B7E-4DF2-47F1-A8FA-EF5963A7FE91}" presName="conn2-1" presStyleLbl="parChTrans1D3" presStyleIdx="0" presStyleCnt="5"/>
      <dgm:spPr/>
    </dgm:pt>
    <dgm:pt modelId="{B6731F11-544D-4447-B191-197DEEC2A826}" type="pres">
      <dgm:prSet presAssocID="{E4BB7B7E-4DF2-47F1-A8FA-EF5963A7FE91}" presName="connTx" presStyleLbl="parChTrans1D3" presStyleIdx="0" presStyleCnt="5"/>
      <dgm:spPr/>
    </dgm:pt>
    <dgm:pt modelId="{3904A72D-4C81-4EDE-A9F7-CD1042C16FD6}" type="pres">
      <dgm:prSet presAssocID="{B6E3B7B4-DA98-44E1-B2B8-CCF75398165D}" presName="root2" presStyleCnt="0"/>
      <dgm:spPr/>
    </dgm:pt>
    <dgm:pt modelId="{FEACAB76-B324-4672-9474-02CA1C55759C}" type="pres">
      <dgm:prSet presAssocID="{B6E3B7B4-DA98-44E1-B2B8-CCF75398165D}" presName="LevelTwoTextNode" presStyleLbl="node3" presStyleIdx="0" presStyleCnt="5" custScaleX="163667" custScaleY="78583">
        <dgm:presLayoutVars>
          <dgm:chPref val="3"/>
        </dgm:presLayoutVars>
      </dgm:prSet>
      <dgm:spPr/>
    </dgm:pt>
    <dgm:pt modelId="{CA14C79F-52CC-46C5-87ED-9FD59B9A9C5A}" type="pres">
      <dgm:prSet presAssocID="{B6E3B7B4-DA98-44E1-B2B8-CCF75398165D}" presName="level3hierChild" presStyleCnt="0"/>
      <dgm:spPr/>
    </dgm:pt>
    <dgm:pt modelId="{63444042-508C-496B-8F38-FAA22529D4E7}" type="pres">
      <dgm:prSet presAssocID="{9851F967-FF96-45CC-8390-3E422C1F3B84}" presName="conn2-1" presStyleLbl="parChTrans1D3" presStyleIdx="1" presStyleCnt="5"/>
      <dgm:spPr/>
    </dgm:pt>
    <dgm:pt modelId="{CBFF591E-C2E3-4D74-BB68-88C738A4826A}" type="pres">
      <dgm:prSet presAssocID="{9851F967-FF96-45CC-8390-3E422C1F3B84}" presName="connTx" presStyleLbl="parChTrans1D3" presStyleIdx="1" presStyleCnt="5"/>
      <dgm:spPr/>
    </dgm:pt>
    <dgm:pt modelId="{4A02B526-E6ED-48EC-B2F4-B261923ECF28}" type="pres">
      <dgm:prSet presAssocID="{47380C43-419E-4AD5-AF8E-E862FB4B036A}" presName="root2" presStyleCnt="0"/>
      <dgm:spPr/>
    </dgm:pt>
    <dgm:pt modelId="{8AB2B98A-2F72-4C04-A8C6-994FF104EFF4}" type="pres">
      <dgm:prSet presAssocID="{47380C43-419E-4AD5-AF8E-E862FB4B036A}" presName="LevelTwoTextNode" presStyleLbl="node3" presStyleIdx="1" presStyleCnt="5" custScaleX="163667" custScaleY="78583">
        <dgm:presLayoutVars>
          <dgm:chPref val="3"/>
        </dgm:presLayoutVars>
      </dgm:prSet>
      <dgm:spPr/>
    </dgm:pt>
    <dgm:pt modelId="{ECA3EEB0-4BC2-4357-8FCA-CAA243E9A53A}" type="pres">
      <dgm:prSet presAssocID="{47380C43-419E-4AD5-AF8E-E862FB4B036A}" presName="level3hierChild" presStyleCnt="0"/>
      <dgm:spPr/>
    </dgm:pt>
    <dgm:pt modelId="{6902BC38-83D6-4218-B595-61DB604C909E}" type="pres">
      <dgm:prSet presAssocID="{0535B76E-0E61-48B0-8F96-333F6B03137B}" presName="conn2-1" presStyleLbl="parChTrans1D2" presStyleIdx="1" presStyleCnt="3"/>
      <dgm:spPr/>
    </dgm:pt>
    <dgm:pt modelId="{BB8BE6D6-8B49-472A-B129-59A416F2FF00}" type="pres">
      <dgm:prSet presAssocID="{0535B76E-0E61-48B0-8F96-333F6B03137B}" presName="connTx" presStyleLbl="parChTrans1D2" presStyleIdx="1" presStyleCnt="3"/>
      <dgm:spPr/>
    </dgm:pt>
    <dgm:pt modelId="{38C346A7-E96A-4697-9E2E-7EC46B27C5B3}" type="pres">
      <dgm:prSet presAssocID="{4F962EE6-EAA4-4F28-B88B-1C5B7ACE615B}" presName="root2" presStyleCnt="0"/>
      <dgm:spPr/>
    </dgm:pt>
    <dgm:pt modelId="{17681531-E7D9-4A07-9112-B443AAC24331}" type="pres">
      <dgm:prSet presAssocID="{4F962EE6-EAA4-4F28-B88B-1C5B7ACE615B}" presName="LevelTwoTextNode" presStyleLbl="node2" presStyleIdx="1" presStyleCnt="3" custScaleX="116781">
        <dgm:presLayoutVars>
          <dgm:chPref val="3"/>
        </dgm:presLayoutVars>
      </dgm:prSet>
      <dgm:spPr/>
    </dgm:pt>
    <dgm:pt modelId="{E802E085-0244-4D6A-991B-9A1B41C4F07D}" type="pres">
      <dgm:prSet presAssocID="{4F962EE6-EAA4-4F28-B88B-1C5B7ACE615B}" presName="level3hierChild" presStyleCnt="0"/>
      <dgm:spPr/>
    </dgm:pt>
    <dgm:pt modelId="{BC4F53EC-849A-4722-BF18-857FE831024E}" type="pres">
      <dgm:prSet presAssocID="{3FEEE6ED-5AD0-4079-9CAF-EBE6E84C11C5}" presName="conn2-1" presStyleLbl="parChTrans1D3" presStyleIdx="2" presStyleCnt="5"/>
      <dgm:spPr/>
    </dgm:pt>
    <dgm:pt modelId="{AEA16F76-235C-4373-8413-0137DD7ACF3B}" type="pres">
      <dgm:prSet presAssocID="{3FEEE6ED-5AD0-4079-9CAF-EBE6E84C11C5}" presName="connTx" presStyleLbl="parChTrans1D3" presStyleIdx="2" presStyleCnt="5"/>
      <dgm:spPr/>
    </dgm:pt>
    <dgm:pt modelId="{031D2ECC-AFC1-4DF4-97AD-B7B02ECEF542}" type="pres">
      <dgm:prSet presAssocID="{A069C8E8-DB0F-49CA-89DF-2A971E3C8671}" presName="root2" presStyleCnt="0"/>
      <dgm:spPr/>
    </dgm:pt>
    <dgm:pt modelId="{3962E008-5FD0-43B3-B2BC-46A18FEE638D}" type="pres">
      <dgm:prSet presAssocID="{A069C8E8-DB0F-49CA-89DF-2A971E3C8671}" presName="LevelTwoTextNode" presStyleLbl="node3" presStyleIdx="2" presStyleCnt="5" custScaleX="163667" custScaleY="78583">
        <dgm:presLayoutVars>
          <dgm:chPref val="3"/>
        </dgm:presLayoutVars>
      </dgm:prSet>
      <dgm:spPr/>
    </dgm:pt>
    <dgm:pt modelId="{C861D2AE-0B4C-446D-947C-0E5448FA6C27}" type="pres">
      <dgm:prSet presAssocID="{A069C8E8-DB0F-49CA-89DF-2A971E3C8671}" presName="level3hierChild" presStyleCnt="0"/>
      <dgm:spPr/>
    </dgm:pt>
    <dgm:pt modelId="{A342139F-D371-490E-999E-ECB835060D04}" type="pres">
      <dgm:prSet presAssocID="{EBDE895A-58B9-4290-84C0-0E78854B9D78}" presName="conn2-1" presStyleLbl="parChTrans1D2" presStyleIdx="2" presStyleCnt="3"/>
      <dgm:spPr/>
    </dgm:pt>
    <dgm:pt modelId="{A31AF76B-C165-488C-8A5F-EE23E26B15E3}" type="pres">
      <dgm:prSet presAssocID="{EBDE895A-58B9-4290-84C0-0E78854B9D78}" presName="connTx" presStyleLbl="parChTrans1D2" presStyleIdx="2" presStyleCnt="3"/>
      <dgm:spPr/>
    </dgm:pt>
    <dgm:pt modelId="{4C734F2B-2FDC-4E28-B343-794D27635611}" type="pres">
      <dgm:prSet presAssocID="{1036C1FA-ACC1-4452-A842-4601B42B705C}" presName="root2" presStyleCnt="0"/>
      <dgm:spPr/>
    </dgm:pt>
    <dgm:pt modelId="{28287F8D-38FE-41D1-9872-131E78FF3F5F}" type="pres">
      <dgm:prSet presAssocID="{1036C1FA-ACC1-4452-A842-4601B42B705C}" presName="LevelTwoTextNode" presStyleLbl="node2" presStyleIdx="2" presStyleCnt="3" custScaleX="116781">
        <dgm:presLayoutVars>
          <dgm:chPref val="3"/>
        </dgm:presLayoutVars>
      </dgm:prSet>
      <dgm:spPr/>
    </dgm:pt>
    <dgm:pt modelId="{C3E63FC0-488D-490F-A3AE-C7615292807D}" type="pres">
      <dgm:prSet presAssocID="{1036C1FA-ACC1-4452-A842-4601B42B705C}" presName="level3hierChild" presStyleCnt="0"/>
      <dgm:spPr/>
    </dgm:pt>
    <dgm:pt modelId="{20468E92-E843-4D48-9994-DAA8A7F8C4B7}" type="pres">
      <dgm:prSet presAssocID="{00D85EA4-F65B-496E-985C-B8CF90158A7B}" presName="conn2-1" presStyleLbl="parChTrans1D3" presStyleIdx="3" presStyleCnt="5"/>
      <dgm:spPr/>
    </dgm:pt>
    <dgm:pt modelId="{0F68547C-3578-4482-96EC-794FB97AF7B6}" type="pres">
      <dgm:prSet presAssocID="{00D85EA4-F65B-496E-985C-B8CF90158A7B}" presName="connTx" presStyleLbl="parChTrans1D3" presStyleIdx="3" presStyleCnt="5"/>
      <dgm:spPr/>
    </dgm:pt>
    <dgm:pt modelId="{D3AC6C2F-5822-4A40-9E0D-18DBA9E4D3FC}" type="pres">
      <dgm:prSet presAssocID="{01B35E8D-3096-4C6C-A30C-7A2F9E69B982}" presName="root2" presStyleCnt="0"/>
      <dgm:spPr/>
    </dgm:pt>
    <dgm:pt modelId="{2FD4760E-0B4D-4A49-B388-9D692B063C12}" type="pres">
      <dgm:prSet presAssocID="{01B35E8D-3096-4C6C-A30C-7A2F9E69B982}" presName="LevelTwoTextNode" presStyleLbl="node3" presStyleIdx="3" presStyleCnt="5" custScaleX="163667" custScaleY="78583">
        <dgm:presLayoutVars>
          <dgm:chPref val="3"/>
        </dgm:presLayoutVars>
      </dgm:prSet>
      <dgm:spPr/>
    </dgm:pt>
    <dgm:pt modelId="{550A3500-D74B-4E07-9F63-FD144EC6CD20}" type="pres">
      <dgm:prSet presAssocID="{01B35E8D-3096-4C6C-A30C-7A2F9E69B982}" presName="level3hierChild" presStyleCnt="0"/>
      <dgm:spPr/>
    </dgm:pt>
    <dgm:pt modelId="{6BE38DBE-56AF-4BEC-B0F1-D418F76960A2}" type="pres">
      <dgm:prSet presAssocID="{03FEF4A6-74F4-4392-8584-EFE9B6B0914B}" presName="conn2-1" presStyleLbl="parChTrans1D3" presStyleIdx="4" presStyleCnt="5"/>
      <dgm:spPr/>
    </dgm:pt>
    <dgm:pt modelId="{6B470437-A4AA-47A0-BF7F-59CA937FDAA3}" type="pres">
      <dgm:prSet presAssocID="{03FEF4A6-74F4-4392-8584-EFE9B6B0914B}" presName="connTx" presStyleLbl="parChTrans1D3" presStyleIdx="4" presStyleCnt="5"/>
      <dgm:spPr/>
    </dgm:pt>
    <dgm:pt modelId="{316C405E-5F1A-4AB0-93D2-D98B5FF488FC}" type="pres">
      <dgm:prSet presAssocID="{7F0AE975-BBC2-415A-8E73-1C2DE2F53BF9}" presName="root2" presStyleCnt="0"/>
      <dgm:spPr/>
    </dgm:pt>
    <dgm:pt modelId="{CE9C7F98-63C5-41A5-A2EE-FFD3C3C6BB96}" type="pres">
      <dgm:prSet presAssocID="{7F0AE975-BBC2-415A-8E73-1C2DE2F53BF9}" presName="LevelTwoTextNode" presStyleLbl="node3" presStyleIdx="4" presStyleCnt="5" custScaleX="163667" custScaleY="78583">
        <dgm:presLayoutVars>
          <dgm:chPref val="3"/>
        </dgm:presLayoutVars>
      </dgm:prSet>
      <dgm:spPr/>
    </dgm:pt>
    <dgm:pt modelId="{9C43748A-2EBC-4A53-A052-68692BDCE7B2}" type="pres">
      <dgm:prSet presAssocID="{7F0AE975-BBC2-415A-8E73-1C2DE2F53BF9}" presName="level3hierChild" presStyleCnt="0"/>
      <dgm:spPr/>
    </dgm:pt>
  </dgm:ptLst>
  <dgm:cxnLst>
    <dgm:cxn modelId="{640CE207-A0FA-4664-AF4F-B48807E818A3}" type="presOf" srcId="{47380C43-419E-4AD5-AF8E-E862FB4B036A}" destId="{8AB2B98A-2F72-4C04-A8C6-994FF104EFF4}" srcOrd="0" destOrd="0" presId="urn:microsoft.com/office/officeart/2005/8/layout/hierarchy2"/>
    <dgm:cxn modelId="{AEFD7119-DC0F-4F9F-A13D-4CCF9E80A0BC}" type="presOf" srcId="{EBDE895A-58B9-4290-84C0-0E78854B9D78}" destId="{A342139F-D371-490E-999E-ECB835060D04}" srcOrd="0" destOrd="0" presId="urn:microsoft.com/office/officeart/2005/8/layout/hierarchy2"/>
    <dgm:cxn modelId="{A5103923-C99D-4B5F-B339-58FEBCC9B616}" srcId="{C75479FB-BE18-44CF-85FE-63C26F192AF1}" destId="{4F962EE6-EAA4-4F28-B88B-1C5B7ACE615B}" srcOrd="1" destOrd="0" parTransId="{0535B76E-0E61-48B0-8F96-333F6B03137B}" sibTransId="{0AE93549-3584-41EE-A5C7-CFEEAAD5440B}"/>
    <dgm:cxn modelId="{78534323-B68D-4126-BA48-DB68A6B8B534}" srcId="{4F962EE6-EAA4-4F28-B88B-1C5B7ACE615B}" destId="{A069C8E8-DB0F-49CA-89DF-2A971E3C8671}" srcOrd="0" destOrd="0" parTransId="{3FEEE6ED-5AD0-4079-9CAF-EBE6E84C11C5}" sibTransId="{649644DB-8F1E-4021-8632-007EDCC2A89D}"/>
    <dgm:cxn modelId="{026A3527-CD4B-4BEF-BC46-5ABC3DA931C2}" srcId="{422BD9E2-F5CB-4132-B493-20831EC9A4EB}" destId="{C75479FB-BE18-44CF-85FE-63C26F192AF1}" srcOrd="0" destOrd="0" parTransId="{716710D4-86A0-4F1A-88F5-EF8918140E0E}" sibTransId="{A85A7D39-3007-4B15-8365-8F959B488CBD}"/>
    <dgm:cxn modelId="{31209B2A-18A2-47DD-ACFF-55CE30C57AAD}" type="presOf" srcId="{A069C8E8-DB0F-49CA-89DF-2A971E3C8671}" destId="{3962E008-5FD0-43B3-B2BC-46A18FEE638D}" srcOrd="0" destOrd="0" presId="urn:microsoft.com/office/officeart/2005/8/layout/hierarchy2"/>
    <dgm:cxn modelId="{A9D4022F-1B96-422B-9AE5-A8F96C2DA57A}" type="presOf" srcId="{0535B76E-0E61-48B0-8F96-333F6B03137B}" destId="{6902BC38-83D6-4218-B595-61DB604C909E}" srcOrd="0" destOrd="0" presId="urn:microsoft.com/office/officeart/2005/8/layout/hierarchy2"/>
    <dgm:cxn modelId="{F26BBE62-B350-4EBF-B485-5FE4A7387F74}" type="presOf" srcId="{C75479FB-BE18-44CF-85FE-63C26F192AF1}" destId="{0D830D6D-B11F-4B6C-AB32-AEBC67D9AEA3}" srcOrd="0" destOrd="0" presId="urn:microsoft.com/office/officeart/2005/8/layout/hierarchy2"/>
    <dgm:cxn modelId="{FC09066E-657C-4929-BAEA-6E73F93CB732}" type="presOf" srcId="{1036C1FA-ACC1-4452-A842-4601B42B705C}" destId="{28287F8D-38FE-41D1-9872-131E78FF3F5F}" srcOrd="0" destOrd="0" presId="urn:microsoft.com/office/officeart/2005/8/layout/hierarchy2"/>
    <dgm:cxn modelId="{B0446D73-A69D-4CB7-8641-206FB5B6DD1E}" type="presOf" srcId="{EBDE895A-58B9-4290-84C0-0E78854B9D78}" destId="{A31AF76B-C165-488C-8A5F-EE23E26B15E3}" srcOrd="1" destOrd="0" presId="urn:microsoft.com/office/officeart/2005/8/layout/hierarchy2"/>
    <dgm:cxn modelId="{65C4BC73-2C71-46F9-9A3B-35D24DA72D21}" srcId="{C75479FB-BE18-44CF-85FE-63C26F192AF1}" destId="{1036C1FA-ACC1-4452-A842-4601B42B705C}" srcOrd="2" destOrd="0" parTransId="{EBDE895A-58B9-4290-84C0-0E78854B9D78}" sibTransId="{55891663-EE8F-498A-93DB-D785BCC6A064}"/>
    <dgm:cxn modelId="{15593C54-490D-406A-B421-95A5A532DC18}" type="presOf" srcId="{01B35E8D-3096-4C6C-A30C-7A2F9E69B982}" destId="{2FD4760E-0B4D-4A49-B388-9D692B063C12}" srcOrd="0" destOrd="0" presId="urn:microsoft.com/office/officeart/2005/8/layout/hierarchy2"/>
    <dgm:cxn modelId="{C0677577-EC7D-4504-87AF-CBEFB498A27C}" type="presOf" srcId="{9851F967-FF96-45CC-8390-3E422C1F3B84}" destId="{63444042-508C-496B-8F38-FAA22529D4E7}" srcOrd="0" destOrd="0" presId="urn:microsoft.com/office/officeart/2005/8/layout/hierarchy2"/>
    <dgm:cxn modelId="{5FF4567F-F545-4506-9C49-FC67BF71E882}" type="presOf" srcId="{3FEEE6ED-5AD0-4079-9CAF-EBE6E84C11C5}" destId="{AEA16F76-235C-4373-8413-0137DD7ACF3B}" srcOrd="1" destOrd="0" presId="urn:microsoft.com/office/officeart/2005/8/layout/hierarchy2"/>
    <dgm:cxn modelId="{DFD7ED88-A265-4868-8DBC-99262D8D66D8}" type="presOf" srcId="{00D85EA4-F65B-496E-985C-B8CF90158A7B}" destId="{0F68547C-3578-4482-96EC-794FB97AF7B6}" srcOrd="1" destOrd="0" presId="urn:microsoft.com/office/officeart/2005/8/layout/hierarchy2"/>
    <dgm:cxn modelId="{08A4659B-CCD9-4AF8-B31B-979D423C300E}" type="presOf" srcId="{6171E2A8-195E-4124-BB75-66A99C7AE336}" destId="{EE56177C-B88D-418A-807A-E067F91D59A6}" srcOrd="0" destOrd="0" presId="urn:microsoft.com/office/officeart/2005/8/layout/hierarchy2"/>
    <dgm:cxn modelId="{4977B29C-6F0C-4D2A-941A-C9B067F04200}" type="presOf" srcId="{7F0AE975-BBC2-415A-8E73-1C2DE2F53BF9}" destId="{CE9C7F98-63C5-41A5-A2EE-FFD3C3C6BB96}" srcOrd="0" destOrd="0" presId="urn:microsoft.com/office/officeart/2005/8/layout/hierarchy2"/>
    <dgm:cxn modelId="{BF977E9D-B365-40A2-8D55-C6123F63050E}" type="presOf" srcId="{3FEEE6ED-5AD0-4079-9CAF-EBE6E84C11C5}" destId="{BC4F53EC-849A-4722-BF18-857FE831024E}" srcOrd="0" destOrd="0" presId="urn:microsoft.com/office/officeart/2005/8/layout/hierarchy2"/>
    <dgm:cxn modelId="{5526209F-A02A-4BB3-BC5C-96730B72D60B}" srcId="{1036C1FA-ACC1-4452-A842-4601B42B705C}" destId="{7F0AE975-BBC2-415A-8E73-1C2DE2F53BF9}" srcOrd="1" destOrd="0" parTransId="{03FEF4A6-74F4-4392-8584-EFE9B6B0914B}" sibTransId="{868F9CD5-C733-4E77-9412-ECE70F593FD4}"/>
    <dgm:cxn modelId="{D136AEAD-98D1-4088-9E46-A88400CEB50C}" type="presOf" srcId="{03FEF4A6-74F4-4392-8584-EFE9B6B0914B}" destId="{6B470437-A4AA-47A0-BF7F-59CA937FDAA3}" srcOrd="1" destOrd="0" presId="urn:microsoft.com/office/officeart/2005/8/layout/hierarchy2"/>
    <dgm:cxn modelId="{725E79B0-4D73-4F08-B64F-39F66367D5A1}" type="presOf" srcId="{EAF6D8AE-2307-485A-8391-B9BCD1805498}" destId="{A26CE9E0-E564-408F-BE2A-7E1765F1BEC5}" srcOrd="1" destOrd="0" presId="urn:microsoft.com/office/officeart/2005/8/layout/hierarchy2"/>
    <dgm:cxn modelId="{79B3D3B2-630B-4E8B-921C-312D68DAE7D4}" type="presOf" srcId="{B6E3B7B4-DA98-44E1-B2B8-CCF75398165D}" destId="{FEACAB76-B324-4672-9474-02CA1C55759C}" srcOrd="0" destOrd="0" presId="urn:microsoft.com/office/officeart/2005/8/layout/hierarchy2"/>
    <dgm:cxn modelId="{DE7A34B3-6FCE-4818-90A9-DC4CDA7C1290}" type="presOf" srcId="{E4BB7B7E-4DF2-47F1-A8FA-EF5963A7FE91}" destId="{B6731F11-544D-4447-B191-197DEEC2A826}" srcOrd="1" destOrd="0" presId="urn:microsoft.com/office/officeart/2005/8/layout/hierarchy2"/>
    <dgm:cxn modelId="{121A6AB8-AB4F-42BE-820B-66734B963975}" srcId="{C75479FB-BE18-44CF-85FE-63C26F192AF1}" destId="{6171E2A8-195E-4124-BB75-66A99C7AE336}" srcOrd="0" destOrd="0" parTransId="{EAF6D8AE-2307-485A-8391-B9BCD1805498}" sibTransId="{D6D75FE0-D003-4A5D-BC58-22BF09185206}"/>
    <dgm:cxn modelId="{91A7F5BB-E6C2-4EC5-8883-D18EEE9753B1}" srcId="{6171E2A8-195E-4124-BB75-66A99C7AE336}" destId="{B6E3B7B4-DA98-44E1-B2B8-CCF75398165D}" srcOrd="0" destOrd="0" parTransId="{E4BB7B7E-4DF2-47F1-A8FA-EF5963A7FE91}" sibTransId="{2142C64F-C0D1-4D90-8E5F-52E94A7B5EF1}"/>
    <dgm:cxn modelId="{F57873C6-CF82-485D-A0B5-1149E0784BFC}" srcId="{6171E2A8-195E-4124-BB75-66A99C7AE336}" destId="{47380C43-419E-4AD5-AF8E-E862FB4B036A}" srcOrd="1" destOrd="0" parTransId="{9851F967-FF96-45CC-8390-3E422C1F3B84}" sibTransId="{E65CD726-6180-4061-935A-039E50D0E9C5}"/>
    <dgm:cxn modelId="{6A1C9AC9-1230-40AD-B370-D9A6F7AA1462}" type="presOf" srcId="{4F962EE6-EAA4-4F28-B88B-1C5B7ACE615B}" destId="{17681531-E7D9-4A07-9112-B443AAC24331}" srcOrd="0" destOrd="0" presId="urn:microsoft.com/office/officeart/2005/8/layout/hierarchy2"/>
    <dgm:cxn modelId="{8FD147D8-1E8E-4AA0-8D7E-ED17085C34BF}" type="presOf" srcId="{E4BB7B7E-4DF2-47F1-A8FA-EF5963A7FE91}" destId="{1FBB320F-2756-4B73-BD3E-36CA01B14003}" srcOrd="0" destOrd="0" presId="urn:microsoft.com/office/officeart/2005/8/layout/hierarchy2"/>
    <dgm:cxn modelId="{4B11B7DF-5282-401D-85AD-CAC35CBCD4CB}" type="presOf" srcId="{EAF6D8AE-2307-485A-8391-B9BCD1805498}" destId="{E4093091-DC6D-4377-8624-9BA5A19DD555}" srcOrd="0" destOrd="0" presId="urn:microsoft.com/office/officeart/2005/8/layout/hierarchy2"/>
    <dgm:cxn modelId="{17CD0DE0-EFBF-4EC0-969A-F856FFAD5913}" type="presOf" srcId="{9851F967-FF96-45CC-8390-3E422C1F3B84}" destId="{CBFF591E-C2E3-4D74-BB68-88C738A4826A}" srcOrd="1" destOrd="0" presId="urn:microsoft.com/office/officeart/2005/8/layout/hierarchy2"/>
    <dgm:cxn modelId="{B04F58EA-5001-493D-B8DA-01AF689C858A}" type="presOf" srcId="{00D85EA4-F65B-496E-985C-B8CF90158A7B}" destId="{20468E92-E843-4D48-9994-DAA8A7F8C4B7}" srcOrd="0" destOrd="0" presId="urn:microsoft.com/office/officeart/2005/8/layout/hierarchy2"/>
    <dgm:cxn modelId="{389220ED-6A01-450C-8FF7-ECEC8447D887}" type="presOf" srcId="{03FEF4A6-74F4-4392-8584-EFE9B6B0914B}" destId="{6BE38DBE-56AF-4BEC-B0F1-D418F76960A2}" srcOrd="0" destOrd="0" presId="urn:microsoft.com/office/officeart/2005/8/layout/hierarchy2"/>
    <dgm:cxn modelId="{F6F295EE-2169-4D28-9D91-7B22ED5AC235}" type="presOf" srcId="{422BD9E2-F5CB-4132-B493-20831EC9A4EB}" destId="{84E86BEA-0480-4DF3-B9CB-D8CB90F1EA28}" srcOrd="0" destOrd="0" presId="urn:microsoft.com/office/officeart/2005/8/layout/hierarchy2"/>
    <dgm:cxn modelId="{9CD9F2F2-B8C0-4048-9E33-1EC6F75F4C54}" type="presOf" srcId="{0535B76E-0E61-48B0-8F96-333F6B03137B}" destId="{BB8BE6D6-8B49-472A-B129-59A416F2FF00}" srcOrd="1" destOrd="0" presId="urn:microsoft.com/office/officeart/2005/8/layout/hierarchy2"/>
    <dgm:cxn modelId="{4B22C3F7-B455-4800-8733-91C38A51E125}" srcId="{1036C1FA-ACC1-4452-A842-4601B42B705C}" destId="{01B35E8D-3096-4C6C-A30C-7A2F9E69B982}" srcOrd="0" destOrd="0" parTransId="{00D85EA4-F65B-496E-985C-B8CF90158A7B}" sibTransId="{23F90EF1-EE8D-47E2-A9D9-BE2D6E199385}"/>
    <dgm:cxn modelId="{42B4F195-90BC-4007-BE5B-5B16B057F4AE}" type="presParOf" srcId="{84E86BEA-0480-4DF3-B9CB-D8CB90F1EA28}" destId="{DB0C60A7-9B7F-49CC-9797-6CD796CE64A5}" srcOrd="0" destOrd="0" presId="urn:microsoft.com/office/officeart/2005/8/layout/hierarchy2"/>
    <dgm:cxn modelId="{DCCFA3BB-36C4-4CE7-A854-B4B650F8ECF6}" type="presParOf" srcId="{DB0C60A7-9B7F-49CC-9797-6CD796CE64A5}" destId="{0D830D6D-B11F-4B6C-AB32-AEBC67D9AEA3}" srcOrd="0" destOrd="0" presId="urn:microsoft.com/office/officeart/2005/8/layout/hierarchy2"/>
    <dgm:cxn modelId="{E8875146-4016-42FD-9C46-6541A35FFA00}" type="presParOf" srcId="{DB0C60A7-9B7F-49CC-9797-6CD796CE64A5}" destId="{648A2EC0-2C18-49A3-9F96-67E1D583DAE9}" srcOrd="1" destOrd="0" presId="urn:microsoft.com/office/officeart/2005/8/layout/hierarchy2"/>
    <dgm:cxn modelId="{3C516559-9DBB-4A35-84D8-88DE3FB15197}" type="presParOf" srcId="{648A2EC0-2C18-49A3-9F96-67E1D583DAE9}" destId="{E4093091-DC6D-4377-8624-9BA5A19DD555}" srcOrd="0" destOrd="0" presId="urn:microsoft.com/office/officeart/2005/8/layout/hierarchy2"/>
    <dgm:cxn modelId="{7A994A63-EBA9-425B-A6E9-EDD725785A6D}" type="presParOf" srcId="{E4093091-DC6D-4377-8624-9BA5A19DD555}" destId="{A26CE9E0-E564-408F-BE2A-7E1765F1BEC5}" srcOrd="0" destOrd="0" presId="urn:microsoft.com/office/officeart/2005/8/layout/hierarchy2"/>
    <dgm:cxn modelId="{D0BCE065-1B84-4893-A269-3960DE87BC6A}" type="presParOf" srcId="{648A2EC0-2C18-49A3-9F96-67E1D583DAE9}" destId="{C1E88DC4-8782-446B-8D24-E07DA1802DE4}" srcOrd="1" destOrd="0" presId="urn:microsoft.com/office/officeart/2005/8/layout/hierarchy2"/>
    <dgm:cxn modelId="{0CACE4F2-BB50-4FED-A3E3-58BBEE315D82}" type="presParOf" srcId="{C1E88DC4-8782-446B-8D24-E07DA1802DE4}" destId="{EE56177C-B88D-418A-807A-E067F91D59A6}" srcOrd="0" destOrd="0" presId="urn:microsoft.com/office/officeart/2005/8/layout/hierarchy2"/>
    <dgm:cxn modelId="{5D85A9E2-C4D3-4DF7-9292-5EB978AA4750}" type="presParOf" srcId="{C1E88DC4-8782-446B-8D24-E07DA1802DE4}" destId="{030B7A1D-CEA1-48BE-91A8-34F68884EF5E}" srcOrd="1" destOrd="0" presId="urn:microsoft.com/office/officeart/2005/8/layout/hierarchy2"/>
    <dgm:cxn modelId="{C30CC89A-1471-4C7A-8F45-24ABEC805CDA}" type="presParOf" srcId="{030B7A1D-CEA1-48BE-91A8-34F68884EF5E}" destId="{1FBB320F-2756-4B73-BD3E-36CA01B14003}" srcOrd="0" destOrd="0" presId="urn:microsoft.com/office/officeart/2005/8/layout/hierarchy2"/>
    <dgm:cxn modelId="{D5EC1200-7AB5-46CD-8B48-EBDB9A11E1A9}" type="presParOf" srcId="{1FBB320F-2756-4B73-BD3E-36CA01B14003}" destId="{B6731F11-544D-4447-B191-197DEEC2A826}" srcOrd="0" destOrd="0" presId="urn:microsoft.com/office/officeart/2005/8/layout/hierarchy2"/>
    <dgm:cxn modelId="{C86EB044-8F47-40C7-AB24-0C6B3AA6DCB2}" type="presParOf" srcId="{030B7A1D-CEA1-48BE-91A8-34F68884EF5E}" destId="{3904A72D-4C81-4EDE-A9F7-CD1042C16FD6}" srcOrd="1" destOrd="0" presId="urn:microsoft.com/office/officeart/2005/8/layout/hierarchy2"/>
    <dgm:cxn modelId="{884EF3E0-DAE8-43A5-8774-569A3DF917A5}" type="presParOf" srcId="{3904A72D-4C81-4EDE-A9F7-CD1042C16FD6}" destId="{FEACAB76-B324-4672-9474-02CA1C55759C}" srcOrd="0" destOrd="0" presId="urn:microsoft.com/office/officeart/2005/8/layout/hierarchy2"/>
    <dgm:cxn modelId="{832242B6-2F3D-454B-94EA-C1F9633EBD8C}" type="presParOf" srcId="{3904A72D-4C81-4EDE-A9F7-CD1042C16FD6}" destId="{CA14C79F-52CC-46C5-87ED-9FD59B9A9C5A}" srcOrd="1" destOrd="0" presId="urn:microsoft.com/office/officeart/2005/8/layout/hierarchy2"/>
    <dgm:cxn modelId="{36D6C691-E71A-4961-8A39-7174B130EBEC}" type="presParOf" srcId="{030B7A1D-CEA1-48BE-91A8-34F68884EF5E}" destId="{63444042-508C-496B-8F38-FAA22529D4E7}" srcOrd="2" destOrd="0" presId="urn:microsoft.com/office/officeart/2005/8/layout/hierarchy2"/>
    <dgm:cxn modelId="{5CF2E58C-A44D-4E72-B840-F04DE0457BB0}" type="presParOf" srcId="{63444042-508C-496B-8F38-FAA22529D4E7}" destId="{CBFF591E-C2E3-4D74-BB68-88C738A4826A}" srcOrd="0" destOrd="0" presId="urn:microsoft.com/office/officeart/2005/8/layout/hierarchy2"/>
    <dgm:cxn modelId="{843B790C-82D2-4A8A-A59C-2879A76F4479}" type="presParOf" srcId="{030B7A1D-CEA1-48BE-91A8-34F68884EF5E}" destId="{4A02B526-E6ED-48EC-B2F4-B261923ECF28}" srcOrd="3" destOrd="0" presId="urn:microsoft.com/office/officeart/2005/8/layout/hierarchy2"/>
    <dgm:cxn modelId="{AB780A8D-0481-4155-80C5-1D515D677E23}" type="presParOf" srcId="{4A02B526-E6ED-48EC-B2F4-B261923ECF28}" destId="{8AB2B98A-2F72-4C04-A8C6-994FF104EFF4}" srcOrd="0" destOrd="0" presId="urn:microsoft.com/office/officeart/2005/8/layout/hierarchy2"/>
    <dgm:cxn modelId="{BA736DAD-44AF-4E93-84AA-3097FDC34D66}" type="presParOf" srcId="{4A02B526-E6ED-48EC-B2F4-B261923ECF28}" destId="{ECA3EEB0-4BC2-4357-8FCA-CAA243E9A53A}" srcOrd="1" destOrd="0" presId="urn:microsoft.com/office/officeart/2005/8/layout/hierarchy2"/>
    <dgm:cxn modelId="{BF855A35-D96A-4235-A3B5-57342B2DD346}" type="presParOf" srcId="{648A2EC0-2C18-49A3-9F96-67E1D583DAE9}" destId="{6902BC38-83D6-4218-B595-61DB604C909E}" srcOrd="2" destOrd="0" presId="urn:microsoft.com/office/officeart/2005/8/layout/hierarchy2"/>
    <dgm:cxn modelId="{50A3408E-49F7-428A-8C0A-BC7C356A4201}" type="presParOf" srcId="{6902BC38-83D6-4218-B595-61DB604C909E}" destId="{BB8BE6D6-8B49-472A-B129-59A416F2FF00}" srcOrd="0" destOrd="0" presId="urn:microsoft.com/office/officeart/2005/8/layout/hierarchy2"/>
    <dgm:cxn modelId="{3C4CB5B1-E1AC-4BC2-85A7-CFF449163172}" type="presParOf" srcId="{648A2EC0-2C18-49A3-9F96-67E1D583DAE9}" destId="{38C346A7-E96A-4697-9E2E-7EC46B27C5B3}" srcOrd="3" destOrd="0" presId="urn:microsoft.com/office/officeart/2005/8/layout/hierarchy2"/>
    <dgm:cxn modelId="{779BBC75-8CB3-494E-96ED-2E4232E4A1BE}" type="presParOf" srcId="{38C346A7-E96A-4697-9E2E-7EC46B27C5B3}" destId="{17681531-E7D9-4A07-9112-B443AAC24331}" srcOrd="0" destOrd="0" presId="urn:microsoft.com/office/officeart/2005/8/layout/hierarchy2"/>
    <dgm:cxn modelId="{45BD5BD8-90B6-40FE-8CB0-4E7EB0607BF6}" type="presParOf" srcId="{38C346A7-E96A-4697-9E2E-7EC46B27C5B3}" destId="{E802E085-0244-4D6A-991B-9A1B41C4F07D}" srcOrd="1" destOrd="0" presId="urn:microsoft.com/office/officeart/2005/8/layout/hierarchy2"/>
    <dgm:cxn modelId="{547346ED-1164-400F-8796-58FB558E034C}" type="presParOf" srcId="{E802E085-0244-4D6A-991B-9A1B41C4F07D}" destId="{BC4F53EC-849A-4722-BF18-857FE831024E}" srcOrd="0" destOrd="0" presId="urn:microsoft.com/office/officeart/2005/8/layout/hierarchy2"/>
    <dgm:cxn modelId="{A4A8B0CC-ED5C-4D88-9283-5C1F336A9E12}" type="presParOf" srcId="{BC4F53EC-849A-4722-BF18-857FE831024E}" destId="{AEA16F76-235C-4373-8413-0137DD7ACF3B}" srcOrd="0" destOrd="0" presId="urn:microsoft.com/office/officeart/2005/8/layout/hierarchy2"/>
    <dgm:cxn modelId="{FF712C8C-2F8B-435D-83A7-2FA69ED482C5}" type="presParOf" srcId="{E802E085-0244-4D6A-991B-9A1B41C4F07D}" destId="{031D2ECC-AFC1-4DF4-97AD-B7B02ECEF542}" srcOrd="1" destOrd="0" presId="urn:microsoft.com/office/officeart/2005/8/layout/hierarchy2"/>
    <dgm:cxn modelId="{4520CDEC-49DB-4639-9922-20C37583A075}" type="presParOf" srcId="{031D2ECC-AFC1-4DF4-97AD-B7B02ECEF542}" destId="{3962E008-5FD0-43B3-B2BC-46A18FEE638D}" srcOrd="0" destOrd="0" presId="urn:microsoft.com/office/officeart/2005/8/layout/hierarchy2"/>
    <dgm:cxn modelId="{65300DC6-FF10-4087-BF66-C915B4AD5711}" type="presParOf" srcId="{031D2ECC-AFC1-4DF4-97AD-B7B02ECEF542}" destId="{C861D2AE-0B4C-446D-947C-0E5448FA6C27}" srcOrd="1" destOrd="0" presId="urn:microsoft.com/office/officeart/2005/8/layout/hierarchy2"/>
    <dgm:cxn modelId="{787DF5FB-DE7E-44A6-A3CD-91C22F7FDE71}" type="presParOf" srcId="{648A2EC0-2C18-49A3-9F96-67E1D583DAE9}" destId="{A342139F-D371-490E-999E-ECB835060D04}" srcOrd="4" destOrd="0" presId="urn:microsoft.com/office/officeart/2005/8/layout/hierarchy2"/>
    <dgm:cxn modelId="{FC11FFFD-AE23-4B18-9810-49287A5DCD11}" type="presParOf" srcId="{A342139F-D371-490E-999E-ECB835060D04}" destId="{A31AF76B-C165-488C-8A5F-EE23E26B15E3}" srcOrd="0" destOrd="0" presId="urn:microsoft.com/office/officeart/2005/8/layout/hierarchy2"/>
    <dgm:cxn modelId="{82437395-786C-487D-A98A-33D9AD30A898}" type="presParOf" srcId="{648A2EC0-2C18-49A3-9F96-67E1D583DAE9}" destId="{4C734F2B-2FDC-4E28-B343-794D27635611}" srcOrd="5" destOrd="0" presId="urn:microsoft.com/office/officeart/2005/8/layout/hierarchy2"/>
    <dgm:cxn modelId="{DA92B6E6-54B6-4F42-8646-5074378CE417}" type="presParOf" srcId="{4C734F2B-2FDC-4E28-B343-794D27635611}" destId="{28287F8D-38FE-41D1-9872-131E78FF3F5F}" srcOrd="0" destOrd="0" presId="urn:microsoft.com/office/officeart/2005/8/layout/hierarchy2"/>
    <dgm:cxn modelId="{E18EFF65-A407-475A-A69C-44A98A0E5787}" type="presParOf" srcId="{4C734F2B-2FDC-4E28-B343-794D27635611}" destId="{C3E63FC0-488D-490F-A3AE-C7615292807D}" srcOrd="1" destOrd="0" presId="urn:microsoft.com/office/officeart/2005/8/layout/hierarchy2"/>
    <dgm:cxn modelId="{332ACA26-84AB-47DD-93B9-4F8ED42D5823}" type="presParOf" srcId="{C3E63FC0-488D-490F-A3AE-C7615292807D}" destId="{20468E92-E843-4D48-9994-DAA8A7F8C4B7}" srcOrd="0" destOrd="0" presId="urn:microsoft.com/office/officeart/2005/8/layout/hierarchy2"/>
    <dgm:cxn modelId="{6249B6B7-951D-4B95-A515-3AEE945F4386}" type="presParOf" srcId="{20468E92-E843-4D48-9994-DAA8A7F8C4B7}" destId="{0F68547C-3578-4482-96EC-794FB97AF7B6}" srcOrd="0" destOrd="0" presId="urn:microsoft.com/office/officeart/2005/8/layout/hierarchy2"/>
    <dgm:cxn modelId="{7A252216-FB8D-4F6F-9D76-5F34F9606807}" type="presParOf" srcId="{C3E63FC0-488D-490F-A3AE-C7615292807D}" destId="{D3AC6C2F-5822-4A40-9E0D-18DBA9E4D3FC}" srcOrd="1" destOrd="0" presId="urn:microsoft.com/office/officeart/2005/8/layout/hierarchy2"/>
    <dgm:cxn modelId="{E39CE2B1-6EC5-4C28-A48F-1779E270CE86}" type="presParOf" srcId="{D3AC6C2F-5822-4A40-9E0D-18DBA9E4D3FC}" destId="{2FD4760E-0B4D-4A49-B388-9D692B063C12}" srcOrd="0" destOrd="0" presId="urn:microsoft.com/office/officeart/2005/8/layout/hierarchy2"/>
    <dgm:cxn modelId="{69F78124-47CF-4458-92FC-F270625AB814}" type="presParOf" srcId="{D3AC6C2F-5822-4A40-9E0D-18DBA9E4D3FC}" destId="{550A3500-D74B-4E07-9F63-FD144EC6CD20}" srcOrd="1" destOrd="0" presId="urn:microsoft.com/office/officeart/2005/8/layout/hierarchy2"/>
    <dgm:cxn modelId="{17425904-DFEB-4671-A04C-73DE2A69682A}" type="presParOf" srcId="{C3E63FC0-488D-490F-A3AE-C7615292807D}" destId="{6BE38DBE-56AF-4BEC-B0F1-D418F76960A2}" srcOrd="2" destOrd="0" presId="urn:microsoft.com/office/officeart/2005/8/layout/hierarchy2"/>
    <dgm:cxn modelId="{24DE1934-1D27-421B-AF1A-A5BEC925A0EA}" type="presParOf" srcId="{6BE38DBE-56AF-4BEC-B0F1-D418F76960A2}" destId="{6B470437-A4AA-47A0-BF7F-59CA937FDAA3}" srcOrd="0" destOrd="0" presId="urn:microsoft.com/office/officeart/2005/8/layout/hierarchy2"/>
    <dgm:cxn modelId="{4C21DB0E-4B23-4074-B50B-7D8D7C895DDD}" type="presParOf" srcId="{C3E63FC0-488D-490F-A3AE-C7615292807D}" destId="{316C405E-5F1A-4AB0-93D2-D98B5FF488FC}" srcOrd="3" destOrd="0" presId="urn:microsoft.com/office/officeart/2005/8/layout/hierarchy2"/>
    <dgm:cxn modelId="{218858DC-67E6-45BD-81E4-5664B405A3C0}" type="presParOf" srcId="{316C405E-5F1A-4AB0-93D2-D98B5FF488FC}" destId="{CE9C7F98-63C5-41A5-A2EE-FFD3C3C6BB96}" srcOrd="0" destOrd="0" presId="urn:microsoft.com/office/officeart/2005/8/layout/hierarchy2"/>
    <dgm:cxn modelId="{2EA92824-2A6F-44AA-9BB4-7A68C7CDB6BC}" type="presParOf" srcId="{316C405E-5F1A-4AB0-93D2-D98B5FF488FC}" destId="{9C43748A-2EBC-4A53-A052-68692BDCE7B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58F7510-EE29-4E3A-8E5E-0E203F153E8C}" type="doc">
      <dgm:prSet loTypeId="urn:microsoft.com/office/officeart/2011/layout/Circle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FE42AC0-9EF8-4086-98E2-48EA3C445E8E}">
      <dgm:prSet phldrT="[Text]"/>
      <dgm:spPr/>
      <dgm:t>
        <a:bodyPr/>
        <a:lstStyle/>
        <a:p>
          <a:r>
            <a:rPr lang="fa-IR" dirty="0">
              <a:latin typeface="Aria SemiBold" panose="00000500000000000000" pitchFamily="2" charset="-78"/>
              <a:cs typeface="Aria SemiBold" panose="00000500000000000000" pitchFamily="2" charset="-78"/>
            </a:rPr>
            <a:t>گزارش</a:t>
          </a:r>
          <a:endParaRPr lang="en-US" dirty="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E538C4AF-4A2B-41C6-8B53-813F2FE25B5A}" type="parTrans" cxnId="{FB02F72A-47C1-4897-A76E-31BB774646B8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84D80B8B-631F-4634-9FBD-5EF92100AF83}" type="sibTrans" cxnId="{FB02F72A-47C1-4897-A76E-31BB774646B8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61BD72DE-ED36-4093-B79F-67C5971E51AF}">
      <dgm:prSet phldrT="[Text]"/>
      <dgm:spPr/>
      <dgm:t>
        <a:bodyPr/>
        <a:lstStyle/>
        <a:p>
          <a:r>
            <a:rPr lang="fa-IR" dirty="0">
              <a:latin typeface="Aria SemiBold" panose="00000500000000000000" pitchFamily="2" charset="-78"/>
              <a:cs typeface="Aria SemiBold" panose="00000500000000000000" pitchFamily="2" charset="-78"/>
            </a:rPr>
            <a:t>دریافت، پالایش و ارجاع</a:t>
          </a:r>
          <a:endParaRPr lang="en-US" dirty="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626DD068-07D0-40C6-9887-62E976F86B2E}" type="parTrans" cxnId="{1DDB19FD-CDCA-4527-81BF-0DC53954359F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15273045-7345-42A1-B30E-F200760733C4}" type="sibTrans" cxnId="{1DDB19FD-CDCA-4527-81BF-0DC53954359F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5BDF3706-8517-4DCB-A939-4A35F7E81F94}">
      <dgm:prSet phldrT="[Text]"/>
      <dgm:spPr/>
      <dgm:t>
        <a:bodyPr/>
        <a:lstStyle/>
        <a:p>
          <a:r>
            <a:rPr lang="fa-IR" dirty="0">
              <a:latin typeface="Aria SemiBold" panose="00000500000000000000" pitchFamily="2" charset="-78"/>
              <a:cs typeface="Aria SemiBold" panose="00000500000000000000" pitchFamily="2" charset="-78"/>
            </a:rPr>
            <a:t>تحقیق</a:t>
          </a:r>
          <a:endParaRPr lang="en-US" dirty="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115FB9D5-86A3-4711-8EBA-156D682CE071}" type="parTrans" cxnId="{98FFB8F0-891F-4B16-A2E4-47D8E5745FF1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46FF61DE-1B5C-406C-88B8-1C27667BDEC8}" type="sibTrans" cxnId="{98FFB8F0-891F-4B16-A2E4-47D8E5745FF1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4B50784A-046B-4300-9CF6-2D2CC7B20868}">
      <dgm:prSet/>
      <dgm:spPr/>
      <dgm:t>
        <a:bodyPr/>
        <a:lstStyle/>
        <a:p>
          <a:r>
            <a:rPr lang="fa-IR" dirty="0">
              <a:latin typeface="Aria SemiBold" panose="00000500000000000000" pitchFamily="2" charset="-78"/>
              <a:cs typeface="Aria SemiBold" panose="00000500000000000000" pitchFamily="2" charset="-78"/>
            </a:rPr>
            <a:t>رسیدگی (صدور رأی)</a:t>
          </a:r>
          <a:endParaRPr lang="en-US" dirty="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102215F5-3E1B-478C-BFB4-EF595E8F62EE}" type="parTrans" cxnId="{9A715F80-1A60-4889-92E6-6EDA4EBE1C8D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FEF588CA-5270-46BF-B3DD-4513107C523B}" type="sibTrans" cxnId="{9A715F80-1A60-4889-92E6-6EDA4EBE1C8D}">
      <dgm:prSet/>
      <dgm:spPr/>
      <dgm:t>
        <a:bodyPr/>
        <a:lstStyle/>
        <a:p>
          <a:endParaRPr lang="en-US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2882CCE1-26C4-4610-8A31-87800F90621A}" type="pres">
      <dgm:prSet presAssocID="{558F7510-EE29-4E3A-8E5E-0E203F153E8C}" presName="Name0" presStyleCnt="0">
        <dgm:presLayoutVars>
          <dgm:chMax val="11"/>
          <dgm:chPref val="11"/>
          <dgm:dir val="rev"/>
          <dgm:resizeHandles/>
        </dgm:presLayoutVars>
      </dgm:prSet>
      <dgm:spPr/>
    </dgm:pt>
    <dgm:pt modelId="{0027DAFC-F773-4ED7-A011-2DE2D3BB7398}" type="pres">
      <dgm:prSet presAssocID="{4B50784A-046B-4300-9CF6-2D2CC7B20868}" presName="Accent4" presStyleCnt="0"/>
      <dgm:spPr/>
    </dgm:pt>
    <dgm:pt modelId="{AE10494D-B778-4827-961D-7A338EEDE257}" type="pres">
      <dgm:prSet presAssocID="{4B50784A-046B-4300-9CF6-2D2CC7B20868}" presName="Accent" presStyleLbl="node1" presStyleIdx="0" presStyleCnt="4"/>
      <dgm:spPr/>
    </dgm:pt>
    <dgm:pt modelId="{41B7A1CD-2CF5-45CC-825B-5B42DADD1EFF}" type="pres">
      <dgm:prSet presAssocID="{4B50784A-046B-4300-9CF6-2D2CC7B20868}" presName="ParentBackground4" presStyleCnt="0"/>
      <dgm:spPr/>
    </dgm:pt>
    <dgm:pt modelId="{D266B657-CAF3-4A8F-ACED-0B6ADF9646E6}" type="pres">
      <dgm:prSet presAssocID="{4B50784A-046B-4300-9CF6-2D2CC7B20868}" presName="ParentBackground" presStyleLbl="fgAcc1" presStyleIdx="0" presStyleCnt="4"/>
      <dgm:spPr/>
    </dgm:pt>
    <dgm:pt modelId="{EB1EC91F-FEB0-4EA5-80F2-18A57EE0A7E7}" type="pres">
      <dgm:prSet presAssocID="{4B50784A-046B-4300-9CF6-2D2CC7B2086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35022AB4-2835-437C-8E6B-9B89F183AC75}" type="pres">
      <dgm:prSet presAssocID="{5BDF3706-8517-4DCB-A939-4A35F7E81F94}" presName="Accent3" presStyleCnt="0"/>
      <dgm:spPr/>
    </dgm:pt>
    <dgm:pt modelId="{9A125EED-5602-44C2-AFC6-695C6DEF8C62}" type="pres">
      <dgm:prSet presAssocID="{5BDF3706-8517-4DCB-A939-4A35F7E81F94}" presName="Accent" presStyleLbl="node1" presStyleIdx="1" presStyleCnt="4"/>
      <dgm:spPr/>
    </dgm:pt>
    <dgm:pt modelId="{37329E0E-B86D-458B-AB30-3C1370A78BBF}" type="pres">
      <dgm:prSet presAssocID="{5BDF3706-8517-4DCB-A939-4A35F7E81F94}" presName="ParentBackground3" presStyleCnt="0"/>
      <dgm:spPr/>
    </dgm:pt>
    <dgm:pt modelId="{DEA23FA8-113B-4951-8A90-A2005E9739F5}" type="pres">
      <dgm:prSet presAssocID="{5BDF3706-8517-4DCB-A939-4A35F7E81F94}" presName="ParentBackground" presStyleLbl="fgAcc1" presStyleIdx="1" presStyleCnt="4"/>
      <dgm:spPr/>
    </dgm:pt>
    <dgm:pt modelId="{86EC3D24-B662-45DD-9474-ED188657EAA4}" type="pres">
      <dgm:prSet presAssocID="{5BDF3706-8517-4DCB-A939-4A35F7E81F94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282D88E-6FD0-4EC7-8D6D-E599EC9CA24D}" type="pres">
      <dgm:prSet presAssocID="{61BD72DE-ED36-4093-B79F-67C5971E51AF}" presName="Accent2" presStyleCnt="0"/>
      <dgm:spPr/>
    </dgm:pt>
    <dgm:pt modelId="{8FBDAC24-AA46-4C53-9C85-B60E7C7FC7F3}" type="pres">
      <dgm:prSet presAssocID="{61BD72DE-ED36-4093-B79F-67C5971E51AF}" presName="Accent" presStyleLbl="node1" presStyleIdx="2" presStyleCnt="4"/>
      <dgm:spPr/>
    </dgm:pt>
    <dgm:pt modelId="{AF1EF0E6-2918-41AB-9BF1-A7D84D7077E9}" type="pres">
      <dgm:prSet presAssocID="{61BD72DE-ED36-4093-B79F-67C5971E51AF}" presName="ParentBackground2" presStyleCnt="0"/>
      <dgm:spPr/>
    </dgm:pt>
    <dgm:pt modelId="{00AF4BBE-086F-40AB-B80F-AA51F7DA9212}" type="pres">
      <dgm:prSet presAssocID="{61BD72DE-ED36-4093-B79F-67C5971E51AF}" presName="ParentBackground" presStyleLbl="fgAcc1" presStyleIdx="2" presStyleCnt="4"/>
      <dgm:spPr/>
    </dgm:pt>
    <dgm:pt modelId="{F09C582F-48F1-4778-94B7-F12A0D274BB7}" type="pres">
      <dgm:prSet presAssocID="{61BD72DE-ED36-4093-B79F-67C5971E51AF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9620F7E-C5F9-4562-B44A-C4046A1D2D95}" type="pres">
      <dgm:prSet presAssocID="{7FE42AC0-9EF8-4086-98E2-48EA3C445E8E}" presName="Accent1" presStyleCnt="0"/>
      <dgm:spPr/>
    </dgm:pt>
    <dgm:pt modelId="{96417562-EB8C-4B7C-B8E2-BC7F228426EA}" type="pres">
      <dgm:prSet presAssocID="{7FE42AC0-9EF8-4086-98E2-48EA3C445E8E}" presName="Accent" presStyleLbl="node1" presStyleIdx="3" presStyleCnt="4"/>
      <dgm:spPr/>
    </dgm:pt>
    <dgm:pt modelId="{23880376-21F3-4CEB-A69C-6620A7BBE40D}" type="pres">
      <dgm:prSet presAssocID="{7FE42AC0-9EF8-4086-98E2-48EA3C445E8E}" presName="ParentBackground1" presStyleCnt="0"/>
      <dgm:spPr/>
    </dgm:pt>
    <dgm:pt modelId="{3A73F923-D3B5-40DF-AF03-277A6DCFAAFC}" type="pres">
      <dgm:prSet presAssocID="{7FE42AC0-9EF8-4086-98E2-48EA3C445E8E}" presName="ParentBackground" presStyleLbl="fgAcc1" presStyleIdx="3" presStyleCnt="4"/>
      <dgm:spPr/>
    </dgm:pt>
    <dgm:pt modelId="{546F6CBB-66CD-492E-B315-A6713317D7B0}" type="pres">
      <dgm:prSet presAssocID="{7FE42AC0-9EF8-4086-98E2-48EA3C445E8E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CE740F02-ADC3-41ED-A252-11D4027173D0}" type="presOf" srcId="{5BDF3706-8517-4DCB-A939-4A35F7E81F94}" destId="{DEA23FA8-113B-4951-8A90-A2005E9739F5}" srcOrd="0" destOrd="0" presId="urn:microsoft.com/office/officeart/2011/layout/CircleProcess"/>
    <dgm:cxn modelId="{FB02F72A-47C1-4897-A76E-31BB774646B8}" srcId="{558F7510-EE29-4E3A-8E5E-0E203F153E8C}" destId="{7FE42AC0-9EF8-4086-98E2-48EA3C445E8E}" srcOrd="0" destOrd="0" parTransId="{E538C4AF-4A2B-41C6-8B53-813F2FE25B5A}" sibTransId="{84D80B8B-631F-4634-9FBD-5EF92100AF83}"/>
    <dgm:cxn modelId="{7B5ABA6C-4FA7-41D7-A90C-12F27B25FA62}" type="presOf" srcId="{4B50784A-046B-4300-9CF6-2D2CC7B20868}" destId="{EB1EC91F-FEB0-4EA5-80F2-18A57EE0A7E7}" srcOrd="1" destOrd="0" presId="urn:microsoft.com/office/officeart/2011/layout/CircleProcess"/>
    <dgm:cxn modelId="{8D900A6F-D228-415E-9A17-17779B4F0C2D}" type="presOf" srcId="{558F7510-EE29-4E3A-8E5E-0E203F153E8C}" destId="{2882CCE1-26C4-4610-8A31-87800F90621A}" srcOrd="0" destOrd="0" presId="urn:microsoft.com/office/officeart/2011/layout/CircleProcess"/>
    <dgm:cxn modelId="{482CFB7D-D0DB-4137-863A-A0AAE1DF6799}" type="presOf" srcId="{61BD72DE-ED36-4093-B79F-67C5971E51AF}" destId="{F09C582F-48F1-4778-94B7-F12A0D274BB7}" srcOrd="1" destOrd="0" presId="urn:microsoft.com/office/officeart/2011/layout/CircleProcess"/>
    <dgm:cxn modelId="{9A715F80-1A60-4889-92E6-6EDA4EBE1C8D}" srcId="{558F7510-EE29-4E3A-8E5E-0E203F153E8C}" destId="{4B50784A-046B-4300-9CF6-2D2CC7B20868}" srcOrd="3" destOrd="0" parTransId="{102215F5-3E1B-478C-BFB4-EF595E8F62EE}" sibTransId="{FEF588CA-5270-46BF-B3DD-4513107C523B}"/>
    <dgm:cxn modelId="{B7FB21AF-7584-491F-AFF5-5AC60FE1E87A}" type="presOf" srcId="{61BD72DE-ED36-4093-B79F-67C5971E51AF}" destId="{00AF4BBE-086F-40AB-B80F-AA51F7DA9212}" srcOrd="0" destOrd="0" presId="urn:microsoft.com/office/officeart/2011/layout/CircleProcess"/>
    <dgm:cxn modelId="{BD3264C0-BB43-4FC6-B13C-63BE729211DE}" type="presOf" srcId="{7FE42AC0-9EF8-4086-98E2-48EA3C445E8E}" destId="{3A73F923-D3B5-40DF-AF03-277A6DCFAAFC}" srcOrd="0" destOrd="0" presId="urn:microsoft.com/office/officeart/2011/layout/CircleProcess"/>
    <dgm:cxn modelId="{CC4F7DC1-A367-46ED-A471-294AF455076E}" type="presOf" srcId="{7FE42AC0-9EF8-4086-98E2-48EA3C445E8E}" destId="{546F6CBB-66CD-492E-B315-A6713317D7B0}" srcOrd="1" destOrd="0" presId="urn:microsoft.com/office/officeart/2011/layout/CircleProcess"/>
    <dgm:cxn modelId="{DD9A29CE-86A6-498D-978E-FDE738AD3256}" type="presOf" srcId="{5BDF3706-8517-4DCB-A939-4A35F7E81F94}" destId="{86EC3D24-B662-45DD-9474-ED188657EAA4}" srcOrd="1" destOrd="0" presId="urn:microsoft.com/office/officeart/2011/layout/CircleProcess"/>
    <dgm:cxn modelId="{98FFB8F0-891F-4B16-A2E4-47D8E5745FF1}" srcId="{558F7510-EE29-4E3A-8E5E-0E203F153E8C}" destId="{5BDF3706-8517-4DCB-A939-4A35F7E81F94}" srcOrd="2" destOrd="0" parTransId="{115FB9D5-86A3-4711-8EBA-156D682CE071}" sibTransId="{46FF61DE-1B5C-406C-88B8-1C27667BDEC8}"/>
    <dgm:cxn modelId="{9879CFF4-C057-4FED-9E6F-F22FF54D5B2F}" type="presOf" srcId="{4B50784A-046B-4300-9CF6-2D2CC7B20868}" destId="{D266B657-CAF3-4A8F-ACED-0B6ADF9646E6}" srcOrd="0" destOrd="0" presId="urn:microsoft.com/office/officeart/2011/layout/CircleProcess"/>
    <dgm:cxn modelId="{1DDB19FD-CDCA-4527-81BF-0DC53954359F}" srcId="{558F7510-EE29-4E3A-8E5E-0E203F153E8C}" destId="{61BD72DE-ED36-4093-B79F-67C5971E51AF}" srcOrd="1" destOrd="0" parTransId="{626DD068-07D0-40C6-9887-62E976F86B2E}" sibTransId="{15273045-7345-42A1-B30E-F200760733C4}"/>
    <dgm:cxn modelId="{44CE45AC-6F90-4B83-898C-135A57908B9D}" type="presParOf" srcId="{2882CCE1-26C4-4610-8A31-87800F90621A}" destId="{0027DAFC-F773-4ED7-A011-2DE2D3BB7398}" srcOrd="0" destOrd="0" presId="urn:microsoft.com/office/officeart/2011/layout/CircleProcess"/>
    <dgm:cxn modelId="{725439EC-FAF4-4CC8-BEF9-5FD1C289E6BD}" type="presParOf" srcId="{0027DAFC-F773-4ED7-A011-2DE2D3BB7398}" destId="{AE10494D-B778-4827-961D-7A338EEDE257}" srcOrd="0" destOrd="0" presId="urn:microsoft.com/office/officeart/2011/layout/CircleProcess"/>
    <dgm:cxn modelId="{6F0FB128-17DD-4D1D-91F8-86D6BCB728F6}" type="presParOf" srcId="{2882CCE1-26C4-4610-8A31-87800F90621A}" destId="{41B7A1CD-2CF5-45CC-825B-5B42DADD1EFF}" srcOrd="1" destOrd="0" presId="urn:microsoft.com/office/officeart/2011/layout/CircleProcess"/>
    <dgm:cxn modelId="{22097C34-B6A5-42DD-8F85-578F11D4512F}" type="presParOf" srcId="{41B7A1CD-2CF5-45CC-825B-5B42DADD1EFF}" destId="{D266B657-CAF3-4A8F-ACED-0B6ADF9646E6}" srcOrd="0" destOrd="0" presId="urn:microsoft.com/office/officeart/2011/layout/CircleProcess"/>
    <dgm:cxn modelId="{D1EC9C10-A99D-439C-907D-58FA27B13AD6}" type="presParOf" srcId="{2882CCE1-26C4-4610-8A31-87800F90621A}" destId="{EB1EC91F-FEB0-4EA5-80F2-18A57EE0A7E7}" srcOrd="2" destOrd="0" presId="urn:microsoft.com/office/officeart/2011/layout/CircleProcess"/>
    <dgm:cxn modelId="{EA013A03-6D4C-427D-B058-6998C4F17051}" type="presParOf" srcId="{2882CCE1-26C4-4610-8A31-87800F90621A}" destId="{35022AB4-2835-437C-8E6B-9B89F183AC75}" srcOrd="3" destOrd="0" presId="urn:microsoft.com/office/officeart/2011/layout/CircleProcess"/>
    <dgm:cxn modelId="{191A5AC6-B96E-4FEA-AAFF-C497935BCA7A}" type="presParOf" srcId="{35022AB4-2835-437C-8E6B-9B89F183AC75}" destId="{9A125EED-5602-44C2-AFC6-695C6DEF8C62}" srcOrd="0" destOrd="0" presId="urn:microsoft.com/office/officeart/2011/layout/CircleProcess"/>
    <dgm:cxn modelId="{D5899D72-AE4B-429D-8FCB-D7E4E23AD4C5}" type="presParOf" srcId="{2882CCE1-26C4-4610-8A31-87800F90621A}" destId="{37329E0E-B86D-458B-AB30-3C1370A78BBF}" srcOrd="4" destOrd="0" presId="urn:microsoft.com/office/officeart/2011/layout/CircleProcess"/>
    <dgm:cxn modelId="{FDB05AB0-7B34-4758-B527-AD5775FED9A0}" type="presParOf" srcId="{37329E0E-B86D-458B-AB30-3C1370A78BBF}" destId="{DEA23FA8-113B-4951-8A90-A2005E9739F5}" srcOrd="0" destOrd="0" presId="urn:microsoft.com/office/officeart/2011/layout/CircleProcess"/>
    <dgm:cxn modelId="{F60CFA8D-C632-43B7-A42A-F521ACD9FBEF}" type="presParOf" srcId="{2882CCE1-26C4-4610-8A31-87800F90621A}" destId="{86EC3D24-B662-45DD-9474-ED188657EAA4}" srcOrd="5" destOrd="0" presId="urn:microsoft.com/office/officeart/2011/layout/CircleProcess"/>
    <dgm:cxn modelId="{213CFA77-EAAF-453D-B34A-1A32D42B7EA2}" type="presParOf" srcId="{2882CCE1-26C4-4610-8A31-87800F90621A}" destId="{E282D88E-6FD0-4EC7-8D6D-E599EC9CA24D}" srcOrd="6" destOrd="0" presId="urn:microsoft.com/office/officeart/2011/layout/CircleProcess"/>
    <dgm:cxn modelId="{7426344B-79A5-4857-A8AE-319590C1808E}" type="presParOf" srcId="{E282D88E-6FD0-4EC7-8D6D-E599EC9CA24D}" destId="{8FBDAC24-AA46-4C53-9C85-B60E7C7FC7F3}" srcOrd="0" destOrd="0" presId="urn:microsoft.com/office/officeart/2011/layout/CircleProcess"/>
    <dgm:cxn modelId="{DD91FADF-03D9-4E65-8906-C3CD84E01187}" type="presParOf" srcId="{2882CCE1-26C4-4610-8A31-87800F90621A}" destId="{AF1EF0E6-2918-41AB-9BF1-A7D84D7077E9}" srcOrd="7" destOrd="0" presId="urn:microsoft.com/office/officeart/2011/layout/CircleProcess"/>
    <dgm:cxn modelId="{F88B2E02-5971-4070-907E-5C9E711CFEC3}" type="presParOf" srcId="{AF1EF0E6-2918-41AB-9BF1-A7D84D7077E9}" destId="{00AF4BBE-086F-40AB-B80F-AA51F7DA9212}" srcOrd="0" destOrd="0" presId="urn:microsoft.com/office/officeart/2011/layout/CircleProcess"/>
    <dgm:cxn modelId="{F48A02C2-9191-4ACE-AA01-0E2D117220D2}" type="presParOf" srcId="{2882CCE1-26C4-4610-8A31-87800F90621A}" destId="{F09C582F-48F1-4778-94B7-F12A0D274BB7}" srcOrd="8" destOrd="0" presId="urn:microsoft.com/office/officeart/2011/layout/CircleProcess"/>
    <dgm:cxn modelId="{839DBAD5-D13B-4EC8-93B2-574BF22EEB8C}" type="presParOf" srcId="{2882CCE1-26C4-4610-8A31-87800F90621A}" destId="{B9620F7E-C5F9-4562-B44A-C4046A1D2D95}" srcOrd="9" destOrd="0" presId="urn:microsoft.com/office/officeart/2011/layout/CircleProcess"/>
    <dgm:cxn modelId="{C952568D-A739-4325-BB70-4A82A3D03EB4}" type="presParOf" srcId="{B9620F7E-C5F9-4562-B44A-C4046A1D2D95}" destId="{96417562-EB8C-4B7C-B8E2-BC7F228426EA}" srcOrd="0" destOrd="0" presId="urn:microsoft.com/office/officeart/2011/layout/CircleProcess"/>
    <dgm:cxn modelId="{53C45D05-F1C9-4E15-8523-65E7C51C23A9}" type="presParOf" srcId="{2882CCE1-26C4-4610-8A31-87800F90621A}" destId="{23880376-21F3-4CEB-A69C-6620A7BBE40D}" srcOrd="10" destOrd="0" presId="urn:microsoft.com/office/officeart/2011/layout/CircleProcess"/>
    <dgm:cxn modelId="{6383A2AE-5770-4455-A198-29EEEF291AA9}" type="presParOf" srcId="{23880376-21F3-4CEB-A69C-6620A7BBE40D}" destId="{3A73F923-D3B5-40DF-AF03-277A6DCFAAFC}" srcOrd="0" destOrd="0" presId="urn:microsoft.com/office/officeart/2011/layout/CircleProcess"/>
    <dgm:cxn modelId="{7FD634F6-CE45-4D3D-BAFE-3446B1C35BF1}" type="presParOf" srcId="{2882CCE1-26C4-4610-8A31-87800F90621A}" destId="{546F6CBB-66CD-492E-B315-A6713317D7B0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FC3C720-E9B9-4745-A559-089BF4E4BC4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CB11E58-573F-401B-A5F8-2668327E77EA}">
      <dgm:prSet phldrT="[Text]" custT="1"/>
      <dgm:spPr/>
      <dgm:t>
        <a:bodyPr/>
        <a:lstStyle/>
        <a:p>
          <a:r>
            <a:rPr lang="fa-IR" sz="18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مشاوره</a:t>
          </a:r>
          <a:endParaRPr lang="en-US" sz="18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7EC0CC2B-EBAA-481E-90A5-29C97C430AD9}" type="parTrans" cxnId="{A0C18D13-11FF-4686-81B7-65AC44ADCFFD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A3E01420-EC24-4643-8BDB-ADD8E9172748}" type="sibTrans" cxnId="{A0C18D13-11FF-4686-81B7-65AC44ADCFFD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BC2C1162-670B-4806-9F50-72F91F5721CE}">
      <dgm:prSet phldrT="[Text]" custT="1"/>
      <dgm:spPr/>
      <dgm:t>
        <a:bodyPr/>
        <a:lstStyle/>
        <a:p>
          <a:r>
            <a:rPr lang="fa-IR" sz="18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اطلاع‌رسانی</a:t>
          </a:r>
          <a:endParaRPr lang="en-US" sz="18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43779C1C-453C-4F90-A821-A830B2E6474D}" type="parTrans" cxnId="{CFD3B9E3-04C3-4E72-A9EC-66BF81C7A1D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CCF19FE4-3D93-444D-B418-551BB5C534AC}" type="sibTrans" cxnId="{CFD3B9E3-04C3-4E72-A9EC-66BF81C7A1D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89A2E8CC-60A1-48B4-8B17-30C5DC685058}">
      <dgm:prSet phldrT="[Text]" custT="1"/>
      <dgm:spPr/>
      <dgm:t>
        <a:bodyPr/>
        <a:lstStyle/>
        <a:p>
          <a:r>
            <a:rPr lang="fa-IR" sz="18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مشاوره/</a:t>
          </a:r>
          <a:r>
            <a:rPr lang="en-US" sz="18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 </a:t>
          </a:r>
          <a:r>
            <a:rPr lang="fa-IR" sz="18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تصمیم</a:t>
          </a:r>
          <a:endParaRPr lang="en-US" sz="18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127DDB17-3C71-4714-B1A1-16C57DEDFED0}" type="parTrans" cxnId="{23B0FADB-1801-407F-B373-803392199A0D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F69EC2C8-3582-4ADD-B078-317AFCFCA6E2}" type="sibTrans" cxnId="{23B0FADB-1801-407F-B373-803392199A0D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9FE4CDC9-6729-474A-BA10-60A7AC42BD86}">
      <dgm:prSet custT="1"/>
      <dgm:spPr/>
      <dgm:t>
        <a:bodyPr/>
        <a:lstStyle/>
        <a:p>
          <a:r>
            <a:rPr lang="fa-IR" sz="18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شفافیت</a:t>
          </a:r>
          <a:endParaRPr lang="en-US" sz="18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66AF8FF7-5F6D-4852-8A86-96E4ED8FEFE8}" type="parTrans" cxnId="{67A264F4-6D85-49BF-BF6E-26FD1482B56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41FFADC7-8CFB-495B-90A7-E3F3F50EE6EB}" type="sibTrans" cxnId="{67A264F4-6D85-49BF-BF6E-26FD1482B56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6D853CA9-FCD5-4BEF-85E9-241BDC43E097}" type="pres">
      <dgm:prSet presAssocID="{EFC3C720-E9B9-4745-A559-089BF4E4BC42}" presName="Name0" presStyleCnt="0">
        <dgm:presLayoutVars>
          <dgm:dir val="rev"/>
          <dgm:resizeHandles val="exact"/>
        </dgm:presLayoutVars>
      </dgm:prSet>
      <dgm:spPr/>
    </dgm:pt>
    <dgm:pt modelId="{F534230C-675C-42C9-B684-48A1A5D1FD63}" type="pres">
      <dgm:prSet presAssocID="{DCB11E58-573F-401B-A5F8-2668327E77EA}" presName="parTxOnly" presStyleLbl="node1" presStyleIdx="0" presStyleCnt="4">
        <dgm:presLayoutVars>
          <dgm:bulletEnabled val="1"/>
        </dgm:presLayoutVars>
      </dgm:prSet>
      <dgm:spPr/>
    </dgm:pt>
    <dgm:pt modelId="{110C7F9C-ACCC-4E75-A916-F03D9DA3A61A}" type="pres">
      <dgm:prSet presAssocID="{A3E01420-EC24-4643-8BDB-ADD8E9172748}" presName="parSpace" presStyleCnt="0"/>
      <dgm:spPr/>
    </dgm:pt>
    <dgm:pt modelId="{FCE27045-C151-49B5-92A8-068F7700BE18}" type="pres">
      <dgm:prSet presAssocID="{BC2C1162-670B-4806-9F50-72F91F5721CE}" presName="parTxOnly" presStyleLbl="node1" presStyleIdx="1" presStyleCnt="4">
        <dgm:presLayoutVars>
          <dgm:bulletEnabled val="1"/>
        </dgm:presLayoutVars>
      </dgm:prSet>
      <dgm:spPr/>
    </dgm:pt>
    <dgm:pt modelId="{B3CCD288-BBE9-4C94-9CE4-4F6FFCCF74DC}" type="pres">
      <dgm:prSet presAssocID="{CCF19FE4-3D93-444D-B418-551BB5C534AC}" presName="parSpace" presStyleCnt="0"/>
      <dgm:spPr/>
    </dgm:pt>
    <dgm:pt modelId="{9CD378F6-71FD-4945-9D1B-FEB735D0E21A}" type="pres">
      <dgm:prSet presAssocID="{89A2E8CC-60A1-48B4-8B17-30C5DC685058}" presName="parTxOnly" presStyleLbl="node1" presStyleIdx="2" presStyleCnt="4">
        <dgm:presLayoutVars>
          <dgm:bulletEnabled val="1"/>
        </dgm:presLayoutVars>
      </dgm:prSet>
      <dgm:spPr/>
    </dgm:pt>
    <dgm:pt modelId="{52A8926D-16CE-4A08-844C-347E44AEE686}" type="pres">
      <dgm:prSet presAssocID="{F69EC2C8-3582-4ADD-B078-317AFCFCA6E2}" presName="parSpace" presStyleCnt="0"/>
      <dgm:spPr/>
    </dgm:pt>
    <dgm:pt modelId="{61CBD4BF-115C-4E47-90F8-31753D3AAEAB}" type="pres">
      <dgm:prSet presAssocID="{9FE4CDC9-6729-474A-BA10-60A7AC42BD86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A0C18D13-11FF-4686-81B7-65AC44ADCFFD}" srcId="{EFC3C720-E9B9-4745-A559-089BF4E4BC42}" destId="{DCB11E58-573F-401B-A5F8-2668327E77EA}" srcOrd="0" destOrd="0" parTransId="{7EC0CC2B-EBAA-481E-90A5-29C97C430AD9}" sibTransId="{A3E01420-EC24-4643-8BDB-ADD8E9172748}"/>
    <dgm:cxn modelId="{35A3275C-B2EE-44CC-B812-01CE1F831977}" type="presOf" srcId="{BC2C1162-670B-4806-9F50-72F91F5721CE}" destId="{FCE27045-C151-49B5-92A8-068F7700BE18}" srcOrd="0" destOrd="0" presId="urn:microsoft.com/office/officeart/2005/8/layout/hChevron3"/>
    <dgm:cxn modelId="{ADE45A45-E708-4C06-8FCF-CFCD56D085EB}" type="presOf" srcId="{89A2E8CC-60A1-48B4-8B17-30C5DC685058}" destId="{9CD378F6-71FD-4945-9D1B-FEB735D0E21A}" srcOrd="0" destOrd="0" presId="urn:microsoft.com/office/officeart/2005/8/layout/hChevron3"/>
    <dgm:cxn modelId="{F7A4D565-42DF-4723-BECC-1FC5B62636F3}" type="presOf" srcId="{9FE4CDC9-6729-474A-BA10-60A7AC42BD86}" destId="{61CBD4BF-115C-4E47-90F8-31753D3AAEAB}" srcOrd="0" destOrd="0" presId="urn:microsoft.com/office/officeart/2005/8/layout/hChevron3"/>
    <dgm:cxn modelId="{0E223A85-9906-47C7-B559-6B361A6063D7}" type="presOf" srcId="{DCB11E58-573F-401B-A5F8-2668327E77EA}" destId="{F534230C-675C-42C9-B684-48A1A5D1FD63}" srcOrd="0" destOrd="0" presId="urn:microsoft.com/office/officeart/2005/8/layout/hChevron3"/>
    <dgm:cxn modelId="{855B1FD0-8680-4E57-91B9-B3C0911FE9C4}" type="presOf" srcId="{EFC3C720-E9B9-4745-A559-089BF4E4BC42}" destId="{6D853CA9-FCD5-4BEF-85E9-241BDC43E097}" srcOrd="0" destOrd="0" presId="urn:microsoft.com/office/officeart/2005/8/layout/hChevron3"/>
    <dgm:cxn modelId="{23B0FADB-1801-407F-B373-803392199A0D}" srcId="{EFC3C720-E9B9-4745-A559-089BF4E4BC42}" destId="{89A2E8CC-60A1-48B4-8B17-30C5DC685058}" srcOrd="2" destOrd="0" parTransId="{127DDB17-3C71-4714-B1A1-16C57DEDFED0}" sibTransId="{F69EC2C8-3582-4ADD-B078-317AFCFCA6E2}"/>
    <dgm:cxn modelId="{CFD3B9E3-04C3-4E72-A9EC-66BF81C7A1DE}" srcId="{EFC3C720-E9B9-4745-A559-089BF4E4BC42}" destId="{BC2C1162-670B-4806-9F50-72F91F5721CE}" srcOrd="1" destOrd="0" parTransId="{43779C1C-453C-4F90-A821-A830B2E6474D}" sibTransId="{CCF19FE4-3D93-444D-B418-551BB5C534AC}"/>
    <dgm:cxn modelId="{67A264F4-6D85-49BF-BF6E-26FD1482B56A}" srcId="{EFC3C720-E9B9-4745-A559-089BF4E4BC42}" destId="{9FE4CDC9-6729-474A-BA10-60A7AC42BD86}" srcOrd="3" destOrd="0" parTransId="{66AF8FF7-5F6D-4852-8A86-96E4ED8FEFE8}" sibTransId="{41FFADC7-8CFB-495B-90A7-E3F3F50EE6EB}"/>
    <dgm:cxn modelId="{B3EC48BE-9339-4855-983C-22B53F715A6B}" type="presParOf" srcId="{6D853CA9-FCD5-4BEF-85E9-241BDC43E097}" destId="{F534230C-675C-42C9-B684-48A1A5D1FD63}" srcOrd="0" destOrd="0" presId="urn:microsoft.com/office/officeart/2005/8/layout/hChevron3"/>
    <dgm:cxn modelId="{954817C9-652C-4ED1-93F5-5655C2570B79}" type="presParOf" srcId="{6D853CA9-FCD5-4BEF-85E9-241BDC43E097}" destId="{110C7F9C-ACCC-4E75-A916-F03D9DA3A61A}" srcOrd="1" destOrd="0" presId="urn:microsoft.com/office/officeart/2005/8/layout/hChevron3"/>
    <dgm:cxn modelId="{C9638845-F5C4-461A-806A-B8F7D919042C}" type="presParOf" srcId="{6D853CA9-FCD5-4BEF-85E9-241BDC43E097}" destId="{FCE27045-C151-49B5-92A8-068F7700BE18}" srcOrd="2" destOrd="0" presId="urn:microsoft.com/office/officeart/2005/8/layout/hChevron3"/>
    <dgm:cxn modelId="{366CED44-1297-4E03-8B65-065C24EBE159}" type="presParOf" srcId="{6D853CA9-FCD5-4BEF-85E9-241BDC43E097}" destId="{B3CCD288-BBE9-4C94-9CE4-4F6FFCCF74DC}" srcOrd="3" destOrd="0" presId="urn:microsoft.com/office/officeart/2005/8/layout/hChevron3"/>
    <dgm:cxn modelId="{3EF620D8-8565-48FD-86C4-C617741036F6}" type="presParOf" srcId="{6D853CA9-FCD5-4BEF-85E9-241BDC43E097}" destId="{9CD378F6-71FD-4945-9D1B-FEB735D0E21A}" srcOrd="4" destOrd="0" presId="urn:microsoft.com/office/officeart/2005/8/layout/hChevron3"/>
    <dgm:cxn modelId="{0C1E9A48-8E7C-4113-8A0B-E3A6C7B9A3B3}" type="presParOf" srcId="{6D853CA9-FCD5-4BEF-85E9-241BDC43E097}" destId="{52A8926D-16CE-4A08-844C-347E44AEE686}" srcOrd="5" destOrd="0" presId="urn:microsoft.com/office/officeart/2005/8/layout/hChevron3"/>
    <dgm:cxn modelId="{DDA3DF79-028E-41E8-AD04-257DA5794B40}" type="presParOf" srcId="{6D853CA9-FCD5-4BEF-85E9-241BDC43E097}" destId="{61CBD4BF-115C-4E47-90F8-31753D3AAEAB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74F640-0077-4651-AC5B-E9BA07935394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C161119-9D98-4509-B915-FD76A2E3B88A}">
      <dgm:prSet phldrT="[Text]" custT="1"/>
      <dgm:spPr/>
      <dgm:t>
        <a:bodyPr/>
        <a:lstStyle/>
        <a:p>
          <a:pPr algn="ctr" rtl="1"/>
          <a:r>
            <a:rPr lang="fa-IR" sz="3200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انگیزه‌های افراد</a:t>
          </a:r>
          <a:endParaRPr lang="en-US" sz="3200" dirty="0">
            <a:solidFill>
              <a:schemeClr val="tx1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6B193DDC-CF05-4A40-B4BF-726FB7998B66}" type="parTrans" cxnId="{FF00EFBA-D191-49CC-83DA-7779492335E5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C84216D9-5693-4A29-B66D-D55C5113F23B}" type="sibTrans" cxnId="{FF00EFBA-D191-49CC-83DA-7779492335E5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D50E5297-04E9-426C-8BB2-DCC76BE8BFBB}">
      <dgm:prSet phldrT="[Text]"/>
      <dgm:spPr/>
      <dgm:t>
        <a:bodyPr/>
        <a:lstStyle/>
        <a:p>
          <a:pPr algn="just" rtl="1"/>
          <a:r>
            <a:rPr lang="fa-IR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انتخاب عقلانی، محاسبه منطقی و تحلیل هزینه و فایده فردی</a:t>
          </a:r>
          <a:endParaRPr lang="en-US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1F8C9C03-7D18-4941-8E17-174D1F41BEFD}" type="parTrans" cxnId="{09274D82-AE0B-4BCA-A46D-E801D7133692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B8A4CAD7-32CE-4136-B0A0-93F35C6FEA15}" type="sibTrans" cxnId="{09274D82-AE0B-4BCA-A46D-E801D7133692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E8E59277-9FAF-415D-9327-66D85A2F3589}">
      <dgm:prSet phldrT="[Text]"/>
      <dgm:spPr/>
      <dgm:t>
        <a:bodyPr/>
        <a:lstStyle/>
        <a:p>
          <a:pPr algn="just" rtl="1"/>
          <a:r>
            <a:rPr lang="fa-IR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مواجهه: صلاحیت‌سنجی :: بازرسی :: مجازات</a:t>
          </a:r>
          <a:endParaRPr lang="en-US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F54D877D-FDA3-4465-8E8D-C9E0399E86BB}" type="parTrans" cxnId="{43DB1B99-72CB-403B-8312-3699986F284D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EB8D1B8A-9B1A-4808-B8FA-0534F8DD9043}" type="sibTrans" cxnId="{43DB1B99-72CB-403B-8312-3699986F284D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79321AF1-4242-4A34-9705-D4F0C0B12105}">
      <dgm:prSet phldrT="[Text]" custT="1"/>
      <dgm:spPr/>
      <dgm:t>
        <a:bodyPr/>
        <a:lstStyle/>
        <a:p>
          <a:pPr algn="ctr" rtl="1"/>
          <a:r>
            <a:rPr lang="fa-IR" sz="3200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ساختارها و فرآیندها</a:t>
          </a:r>
          <a:endParaRPr lang="en-US" sz="3200" dirty="0">
            <a:solidFill>
              <a:schemeClr val="tx1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ADB742C3-55C4-40B6-B20C-582A1B76FD51}" type="parTrans" cxnId="{15A005AA-FC9B-4A34-9642-50410E97B269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C6530B46-B394-41A3-B6DE-852490D5BF79}" type="sibTrans" cxnId="{15A005AA-FC9B-4A34-9642-50410E97B269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99B387D2-F69F-4319-BEAE-1A5E6EB0F55A}">
      <dgm:prSet phldrT="[Text]"/>
      <dgm:spPr/>
      <dgm:t>
        <a:bodyPr/>
        <a:lstStyle/>
        <a:p>
          <a:pPr algn="just" rtl="1"/>
          <a:r>
            <a:rPr lang="fa-IR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فساد، یک موجودیت جاگذاری شده در یک ساختار یا فرآیند (نه یک انتخاب فردی)</a:t>
          </a:r>
          <a:endParaRPr lang="en-US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93255D90-6182-40E7-AF44-5BD5F316F17C}" type="parTrans" cxnId="{4D353FD7-79C6-4EAE-A7CE-B00D3690834E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530296D2-96B6-4571-BD35-8768D0065311}" type="sibTrans" cxnId="{4D353FD7-79C6-4EAE-A7CE-B00D3690834E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4BF2D823-333B-47C5-A185-0BA6F7B0C29D}">
      <dgm:prSet phldrT="[Text]"/>
      <dgm:spPr/>
      <dgm:t>
        <a:bodyPr/>
        <a:lstStyle/>
        <a:p>
          <a:pPr algn="just" rtl="1"/>
          <a:r>
            <a:rPr lang="fa-IR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مواجهه: بهبود فرآیندها، اصلاح ساختارها و...</a:t>
          </a:r>
          <a:endParaRPr lang="en-US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856409A-970E-4AEF-82A7-077685FE6126}" type="parTrans" cxnId="{A9654202-C720-4DD8-8A2C-CC7352C2CA28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AE0CDCAC-571F-4959-94FD-C13BDE254D05}" type="sibTrans" cxnId="{A9654202-C720-4DD8-8A2C-CC7352C2CA28}">
      <dgm:prSet/>
      <dgm:spPr/>
      <dgm:t>
        <a:bodyPr/>
        <a:lstStyle/>
        <a:p>
          <a:pPr algn="just" rtl="1"/>
          <a:endParaRPr lang="en-US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985406BF-74BA-40C1-85FB-084C2A8186DD}" type="pres">
      <dgm:prSet presAssocID="{1874F640-0077-4651-AC5B-E9BA07935394}" presName="Name0" presStyleCnt="0">
        <dgm:presLayoutVars>
          <dgm:dir val="rev"/>
          <dgm:animLvl val="lvl"/>
          <dgm:resizeHandles val="exact"/>
        </dgm:presLayoutVars>
      </dgm:prSet>
      <dgm:spPr/>
    </dgm:pt>
    <dgm:pt modelId="{C0741C41-C67C-4E9A-A170-3167DD45CBB8}" type="pres">
      <dgm:prSet presAssocID="{1C161119-9D98-4509-B915-FD76A2E3B88A}" presName="linNode" presStyleCnt="0"/>
      <dgm:spPr/>
    </dgm:pt>
    <dgm:pt modelId="{5193479F-8A5E-4B00-9936-3F1524D0590B}" type="pres">
      <dgm:prSet presAssocID="{1C161119-9D98-4509-B915-FD76A2E3B88A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8EFC0A2A-2AD8-46C0-96AE-198781421552}" type="pres">
      <dgm:prSet presAssocID="{1C161119-9D98-4509-B915-FD76A2E3B88A}" presName="descendantText" presStyleLbl="alignAccFollowNode1" presStyleIdx="0" presStyleCnt="2">
        <dgm:presLayoutVars>
          <dgm:bulletEnabled val="1"/>
        </dgm:presLayoutVars>
      </dgm:prSet>
      <dgm:spPr/>
    </dgm:pt>
    <dgm:pt modelId="{17083913-9520-4A21-BE6B-6BFDCA0DA826}" type="pres">
      <dgm:prSet presAssocID="{C84216D9-5693-4A29-B66D-D55C5113F23B}" presName="sp" presStyleCnt="0"/>
      <dgm:spPr/>
    </dgm:pt>
    <dgm:pt modelId="{7543A8F3-EFC2-4572-AEDE-5C88ACD10725}" type="pres">
      <dgm:prSet presAssocID="{79321AF1-4242-4A34-9705-D4F0C0B12105}" presName="linNode" presStyleCnt="0"/>
      <dgm:spPr/>
    </dgm:pt>
    <dgm:pt modelId="{ABFAB199-3882-43A0-9B5E-A99CB6CB49D3}" type="pres">
      <dgm:prSet presAssocID="{79321AF1-4242-4A34-9705-D4F0C0B12105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85A5BD87-CC11-4C97-99FB-70C87F1E7F09}" type="pres">
      <dgm:prSet presAssocID="{79321AF1-4242-4A34-9705-D4F0C0B12105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A9654202-C720-4DD8-8A2C-CC7352C2CA28}" srcId="{79321AF1-4242-4A34-9705-D4F0C0B12105}" destId="{4BF2D823-333B-47C5-A185-0BA6F7B0C29D}" srcOrd="1" destOrd="0" parTransId="{0856409A-970E-4AEF-82A7-077685FE6126}" sibTransId="{AE0CDCAC-571F-4959-94FD-C13BDE254D05}"/>
    <dgm:cxn modelId="{29B2EA05-B6A4-4A81-8FD8-0FCEBBE60505}" type="presOf" srcId="{99B387D2-F69F-4319-BEAE-1A5E6EB0F55A}" destId="{85A5BD87-CC11-4C97-99FB-70C87F1E7F09}" srcOrd="0" destOrd="0" presId="urn:microsoft.com/office/officeart/2005/8/layout/vList5"/>
    <dgm:cxn modelId="{5BFFF40A-30ED-4164-98C7-9A2A6D2413E9}" type="presOf" srcId="{1874F640-0077-4651-AC5B-E9BA07935394}" destId="{985406BF-74BA-40C1-85FB-084C2A8186DD}" srcOrd="0" destOrd="0" presId="urn:microsoft.com/office/officeart/2005/8/layout/vList5"/>
    <dgm:cxn modelId="{0BFA3B30-865E-47E2-B7A3-BF06B9F83216}" type="presOf" srcId="{79321AF1-4242-4A34-9705-D4F0C0B12105}" destId="{ABFAB199-3882-43A0-9B5E-A99CB6CB49D3}" srcOrd="0" destOrd="0" presId="urn:microsoft.com/office/officeart/2005/8/layout/vList5"/>
    <dgm:cxn modelId="{ED12DF5D-476A-4D36-A8FA-26EA04353314}" type="presOf" srcId="{4BF2D823-333B-47C5-A185-0BA6F7B0C29D}" destId="{85A5BD87-CC11-4C97-99FB-70C87F1E7F09}" srcOrd="0" destOrd="1" presId="urn:microsoft.com/office/officeart/2005/8/layout/vList5"/>
    <dgm:cxn modelId="{40913D6C-96EF-4D84-9876-922ED86A51CB}" type="presOf" srcId="{E8E59277-9FAF-415D-9327-66D85A2F3589}" destId="{8EFC0A2A-2AD8-46C0-96AE-198781421552}" srcOrd="0" destOrd="1" presId="urn:microsoft.com/office/officeart/2005/8/layout/vList5"/>
    <dgm:cxn modelId="{CE5E7B55-72F1-493F-AF01-A3ED0BE5CDF0}" type="presOf" srcId="{D50E5297-04E9-426C-8BB2-DCC76BE8BFBB}" destId="{8EFC0A2A-2AD8-46C0-96AE-198781421552}" srcOrd="0" destOrd="0" presId="urn:microsoft.com/office/officeart/2005/8/layout/vList5"/>
    <dgm:cxn modelId="{09274D82-AE0B-4BCA-A46D-E801D7133692}" srcId="{1C161119-9D98-4509-B915-FD76A2E3B88A}" destId="{D50E5297-04E9-426C-8BB2-DCC76BE8BFBB}" srcOrd="0" destOrd="0" parTransId="{1F8C9C03-7D18-4941-8E17-174D1F41BEFD}" sibTransId="{B8A4CAD7-32CE-4136-B0A0-93F35C6FEA15}"/>
    <dgm:cxn modelId="{43DB1B99-72CB-403B-8312-3699986F284D}" srcId="{1C161119-9D98-4509-B915-FD76A2E3B88A}" destId="{E8E59277-9FAF-415D-9327-66D85A2F3589}" srcOrd="1" destOrd="0" parTransId="{F54D877D-FDA3-4465-8E8D-C9E0399E86BB}" sibTransId="{EB8D1B8A-9B1A-4808-B8FA-0534F8DD9043}"/>
    <dgm:cxn modelId="{15A005AA-FC9B-4A34-9642-50410E97B269}" srcId="{1874F640-0077-4651-AC5B-E9BA07935394}" destId="{79321AF1-4242-4A34-9705-D4F0C0B12105}" srcOrd="1" destOrd="0" parTransId="{ADB742C3-55C4-40B6-B20C-582A1B76FD51}" sibTransId="{C6530B46-B394-41A3-B6DE-852490D5BF79}"/>
    <dgm:cxn modelId="{FF00EFBA-D191-49CC-83DA-7779492335E5}" srcId="{1874F640-0077-4651-AC5B-E9BA07935394}" destId="{1C161119-9D98-4509-B915-FD76A2E3B88A}" srcOrd="0" destOrd="0" parTransId="{6B193DDC-CF05-4A40-B4BF-726FB7998B66}" sibTransId="{C84216D9-5693-4A29-B66D-D55C5113F23B}"/>
    <dgm:cxn modelId="{B697D1BB-80E9-4E22-8DCC-150651EFA10A}" type="presOf" srcId="{1C161119-9D98-4509-B915-FD76A2E3B88A}" destId="{5193479F-8A5E-4B00-9936-3F1524D0590B}" srcOrd="0" destOrd="0" presId="urn:microsoft.com/office/officeart/2005/8/layout/vList5"/>
    <dgm:cxn modelId="{4D353FD7-79C6-4EAE-A7CE-B00D3690834E}" srcId="{79321AF1-4242-4A34-9705-D4F0C0B12105}" destId="{99B387D2-F69F-4319-BEAE-1A5E6EB0F55A}" srcOrd="0" destOrd="0" parTransId="{93255D90-6182-40E7-AF44-5BD5F316F17C}" sibTransId="{530296D2-96B6-4571-BD35-8768D0065311}"/>
    <dgm:cxn modelId="{23788FAF-3E1F-4E68-B0A6-60E51AC8A7D4}" type="presParOf" srcId="{985406BF-74BA-40C1-85FB-084C2A8186DD}" destId="{C0741C41-C67C-4E9A-A170-3167DD45CBB8}" srcOrd="0" destOrd="0" presId="urn:microsoft.com/office/officeart/2005/8/layout/vList5"/>
    <dgm:cxn modelId="{95FE94D4-6299-4741-AC04-E3E5A19FE1F2}" type="presParOf" srcId="{C0741C41-C67C-4E9A-A170-3167DD45CBB8}" destId="{5193479F-8A5E-4B00-9936-3F1524D0590B}" srcOrd="0" destOrd="0" presId="urn:microsoft.com/office/officeart/2005/8/layout/vList5"/>
    <dgm:cxn modelId="{45324B33-4A94-465D-9D4E-B141F8851965}" type="presParOf" srcId="{C0741C41-C67C-4E9A-A170-3167DD45CBB8}" destId="{8EFC0A2A-2AD8-46C0-96AE-198781421552}" srcOrd="1" destOrd="0" presId="urn:microsoft.com/office/officeart/2005/8/layout/vList5"/>
    <dgm:cxn modelId="{704D04F9-D10C-44A4-991C-AFED082D1258}" type="presParOf" srcId="{985406BF-74BA-40C1-85FB-084C2A8186DD}" destId="{17083913-9520-4A21-BE6B-6BFDCA0DA826}" srcOrd="1" destOrd="0" presId="urn:microsoft.com/office/officeart/2005/8/layout/vList5"/>
    <dgm:cxn modelId="{CEFEE1F6-4850-4EAE-8DC4-B86C55314AE0}" type="presParOf" srcId="{985406BF-74BA-40C1-85FB-084C2A8186DD}" destId="{7543A8F3-EFC2-4572-AEDE-5C88ACD10725}" srcOrd="2" destOrd="0" presId="urn:microsoft.com/office/officeart/2005/8/layout/vList5"/>
    <dgm:cxn modelId="{DB636D9B-F574-43E2-99F7-ADCDE9EAB9A7}" type="presParOf" srcId="{7543A8F3-EFC2-4572-AEDE-5C88ACD10725}" destId="{ABFAB199-3882-43A0-9B5E-A99CB6CB49D3}" srcOrd="0" destOrd="0" presId="urn:microsoft.com/office/officeart/2005/8/layout/vList5"/>
    <dgm:cxn modelId="{E7ECB392-0E09-4E33-AD8D-6E2567463FC4}" type="presParOf" srcId="{7543A8F3-EFC2-4572-AEDE-5C88ACD10725}" destId="{85A5BD87-CC11-4C97-99FB-70C87F1E7F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FBA199-D2C9-4A32-9FAF-8D34C4BA42EE}" type="doc">
      <dgm:prSet loTypeId="urn:microsoft.com/office/officeart/2011/layout/CircleProcess" loCatId="process" qsTypeId="urn:microsoft.com/office/officeart/2005/8/quickstyle/simple4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5AC55EE7-92F3-4EB3-8928-1E865402B064}">
      <dgm:prSet phldrT="[Text]" custT="1"/>
      <dgm:spPr/>
      <dgm:t>
        <a:bodyPr/>
        <a:lstStyle/>
        <a:p>
          <a:r>
            <a:rPr lang="fa-IR" sz="1400" dirty="0">
              <a:latin typeface="Aria SemiBold" panose="00000500000000000000" pitchFamily="2" charset="-78"/>
              <a:cs typeface="Aria SemiBold" panose="00000500000000000000" pitchFamily="2" charset="-78"/>
            </a:rPr>
            <a:t>اطلاع‌رسانی</a:t>
          </a:r>
        </a:p>
        <a:p>
          <a:r>
            <a:rPr lang="fa-IR" sz="1400" dirty="0">
              <a:latin typeface="Aria SemiBold" panose="00000500000000000000" pitchFamily="2" charset="-78"/>
              <a:cs typeface="Aria SemiBold" panose="00000500000000000000" pitchFamily="2" charset="-78"/>
            </a:rPr>
            <a:t>شفافیت</a:t>
          </a:r>
        </a:p>
        <a:p>
          <a:r>
            <a:rPr lang="fa-IR" sz="1400" dirty="0">
              <a:latin typeface="Aria SemiBold" panose="00000500000000000000" pitchFamily="2" charset="-78"/>
              <a:cs typeface="Aria SemiBold" panose="00000500000000000000" pitchFamily="2" charset="-78"/>
            </a:rPr>
            <a:t>مطالبه‌گری</a:t>
          </a:r>
          <a:endParaRPr lang="en-US" sz="1400" dirty="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7B525985-B1BF-435E-8DEB-8DD1FD856785}" type="parTrans" cxnId="{8D10B712-5798-4B58-B398-AB75D195DDAC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23CBEF53-9A96-4698-9407-DB4FADC70B02}" type="sibTrans" cxnId="{8D10B712-5798-4B58-B398-AB75D195DDAC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57196FF1-759C-447A-8603-894E3626ECEF}">
      <dgm:prSet phldrT="[Text]" custT="1"/>
      <dgm:spPr/>
      <dgm:t>
        <a:bodyPr/>
        <a:lstStyle/>
        <a:p>
          <a:r>
            <a:rPr lang="fa-IR" sz="1800" dirty="0">
              <a:latin typeface="Aria SemiBold" panose="00000500000000000000" pitchFamily="2" charset="-78"/>
              <a:cs typeface="Aria SemiBold" panose="00000500000000000000" pitchFamily="2" charset="-78"/>
            </a:rPr>
            <a:t>اجماع‌</a:t>
          </a:r>
        </a:p>
        <a:p>
          <a:r>
            <a:rPr lang="fa-IR" sz="1800" dirty="0">
              <a:latin typeface="Aria SemiBold" panose="00000500000000000000" pitchFamily="2" charset="-78"/>
              <a:cs typeface="Aria SemiBold" panose="00000500000000000000" pitchFamily="2" charset="-78"/>
            </a:rPr>
            <a:t>محوری</a:t>
          </a:r>
          <a:endParaRPr lang="en-US" sz="1800" dirty="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852CBBF2-C60E-4383-AC41-EC2B203AD9B9}" type="parTrans" cxnId="{1EFA53C1-B2B6-49C5-A5B1-EDF4B409C151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06454360-7731-44F8-8D92-CD151B99A9AE}" type="sibTrans" cxnId="{1EFA53C1-B2B6-49C5-A5B1-EDF4B409C151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B7524704-1483-4D4B-8754-E1158D1CE8C5}">
      <dgm:prSet custT="1"/>
      <dgm:spPr/>
      <dgm:t>
        <a:bodyPr/>
        <a:lstStyle/>
        <a:p>
          <a:r>
            <a:rPr lang="fa-IR" sz="1800" dirty="0">
              <a:latin typeface="Aria SemiBold" panose="00000500000000000000" pitchFamily="2" charset="-78"/>
              <a:cs typeface="Aria SemiBold" panose="00000500000000000000" pitchFamily="2" charset="-78"/>
            </a:rPr>
            <a:t>مشاوره</a:t>
          </a:r>
        </a:p>
      </dgm:t>
      <dgm:extLst>
        <a:ext uri="{E40237B7-FDA0-4F09-8148-C483321AD2D9}">
          <dgm14:cNvPr xmlns:dgm14="http://schemas.microsoft.com/office/drawing/2010/diagram" id="0" name="" descr="برذ"/>
        </a:ext>
      </dgm:extLst>
    </dgm:pt>
    <dgm:pt modelId="{8AF735F0-9964-4630-988E-E4FEE71912C0}" type="parTrans" cxnId="{E53FEB62-34F8-4EB5-B293-E9EEAF04E1D0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2AB787B9-1C39-4415-8379-7D9A47876CD2}" type="sibTrans" cxnId="{E53FEB62-34F8-4EB5-B293-E9EEAF04E1D0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F6A878F4-F920-4647-82F7-928A1C4B1611}">
      <dgm:prSet custT="1"/>
      <dgm:spPr/>
      <dgm:t>
        <a:bodyPr/>
        <a:lstStyle/>
        <a:p>
          <a:r>
            <a:rPr lang="fa-IR" sz="1800" dirty="0">
              <a:latin typeface="Aria SemiBold" panose="00000500000000000000" pitchFamily="2" charset="-78"/>
              <a:cs typeface="Aria SemiBold" panose="00000500000000000000" pitchFamily="2" charset="-78"/>
            </a:rPr>
            <a:t>تصمیم‌گیری</a:t>
          </a:r>
          <a:endParaRPr lang="en-US" sz="1800" dirty="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173CF52B-2595-4810-A37C-B5C316D862A0}" type="parTrans" cxnId="{DE20BAE3-F9F3-459B-B303-44DE8B7DDE6E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8C27F822-D3F6-4DE2-941A-21313806AC33}" type="sibTrans" cxnId="{DE20BAE3-F9F3-459B-B303-44DE8B7DDE6E}">
      <dgm:prSet/>
      <dgm:spPr/>
      <dgm:t>
        <a:bodyPr/>
        <a:lstStyle/>
        <a:p>
          <a:endParaRPr lang="en-US" sz="1400">
            <a:latin typeface="Aria SemiBold" panose="00000500000000000000" pitchFamily="2" charset="-78"/>
            <a:cs typeface="Aria SemiBold" panose="00000500000000000000" pitchFamily="2" charset="-78"/>
          </a:endParaRPr>
        </a:p>
      </dgm:t>
    </dgm:pt>
    <dgm:pt modelId="{EBDD7D3A-E91B-4DE9-827D-A8DF51346F8E}" type="pres">
      <dgm:prSet presAssocID="{6BFBA199-D2C9-4A32-9FAF-8D34C4BA42EE}" presName="Name0" presStyleCnt="0">
        <dgm:presLayoutVars>
          <dgm:chMax val="11"/>
          <dgm:chPref val="11"/>
          <dgm:dir val="rev"/>
          <dgm:resizeHandles/>
        </dgm:presLayoutVars>
      </dgm:prSet>
      <dgm:spPr/>
    </dgm:pt>
    <dgm:pt modelId="{D74C668D-B078-4118-8630-017F1DE5D234}" type="pres">
      <dgm:prSet presAssocID="{57196FF1-759C-447A-8603-894E3626ECEF}" presName="Accent4" presStyleCnt="0"/>
      <dgm:spPr/>
    </dgm:pt>
    <dgm:pt modelId="{4E58E1ED-91B0-49C3-91E9-23C6FE587E44}" type="pres">
      <dgm:prSet presAssocID="{57196FF1-759C-447A-8603-894E3626ECEF}" presName="Accent" presStyleLbl="node1" presStyleIdx="0" presStyleCnt="4"/>
      <dgm:spPr/>
    </dgm:pt>
    <dgm:pt modelId="{9F849DBB-E438-4E89-9843-26E2A66D4774}" type="pres">
      <dgm:prSet presAssocID="{57196FF1-759C-447A-8603-894E3626ECEF}" presName="ParentBackground4" presStyleCnt="0"/>
      <dgm:spPr/>
    </dgm:pt>
    <dgm:pt modelId="{EBC0656A-4699-44E7-943C-76207A3897FA}" type="pres">
      <dgm:prSet presAssocID="{57196FF1-759C-447A-8603-894E3626ECEF}" presName="ParentBackground" presStyleLbl="fgAcc1" presStyleIdx="0" presStyleCnt="4"/>
      <dgm:spPr/>
    </dgm:pt>
    <dgm:pt modelId="{1F56455F-9283-47FA-A8C6-33B104E5870F}" type="pres">
      <dgm:prSet presAssocID="{57196FF1-759C-447A-8603-894E3626ECEF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C5B9280-6D5B-4150-8FB2-E107182EF28A}" type="pres">
      <dgm:prSet presAssocID="{F6A878F4-F920-4647-82F7-928A1C4B1611}" presName="Accent3" presStyleCnt="0"/>
      <dgm:spPr/>
    </dgm:pt>
    <dgm:pt modelId="{A4E617EC-82B3-468A-93B4-94D3D3A4C44B}" type="pres">
      <dgm:prSet presAssocID="{F6A878F4-F920-4647-82F7-928A1C4B1611}" presName="Accent" presStyleLbl="node1" presStyleIdx="1" presStyleCnt="4"/>
      <dgm:spPr/>
    </dgm:pt>
    <dgm:pt modelId="{9ED70C9F-698B-4642-B55D-AC447724F1DD}" type="pres">
      <dgm:prSet presAssocID="{F6A878F4-F920-4647-82F7-928A1C4B1611}" presName="ParentBackground3" presStyleCnt="0"/>
      <dgm:spPr/>
    </dgm:pt>
    <dgm:pt modelId="{767380D5-A3BC-402C-BFEC-E13234BF77B7}" type="pres">
      <dgm:prSet presAssocID="{F6A878F4-F920-4647-82F7-928A1C4B1611}" presName="ParentBackground" presStyleLbl="fgAcc1" presStyleIdx="1" presStyleCnt="4"/>
      <dgm:spPr/>
    </dgm:pt>
    <dgm:pt modelId="{9315EC79-1494-40B1-B8A8-D07451822F6F}" type="pres">
      <dgm:prSet presAssocID="{F6A878F4-F920-4647-82F7-928A1C4B161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02E5B51-1776-49C1-999B-7D233D68535A}" type="pres">
      <dgm:prSet presAssocID="{B7524704-1483-4D4B-8754-E1158D1CE8C5}" presName="Accent2" presStyleCnt="0"/>
      <dgm:spPr/>
    </dgm:pt>
    <dgm:pt modelId="{43C96C61-56E4-4282-96FE-D45E8CDCBA29}" type="pres">
      <dgm:prSet presAssocID="{B7524704-1483-4D4B-8754-E1158D1CE8C5}" presName="Accent" presStyleLbl="node1" presStyleIdx="2" presStyleCnt="4"/>
      <dgm:spPr/>
    </dgm:pt>
    <dgm:pt modelId="{0476BC39-FD4B-4F70-ABCD-A13C863EBC27}" type="pres">
      <dgm:prSet presAssocID="{B7524704-1483-4D4B-8754-E1158D1CE8C5}" presName="ParentBackground2" presStyleCnt="0"/>
      <dgm:spPr/>
    </dgm:pt>
    <dgm:pt modelId="{02671482-1BC8-4485-BB22-84B47DE603D7}" type="pres">
      <dgm:prSet presAssocID="{B7524704-1483-4D4B-8754-E1158D1CE8C5}" presName="ParentBackground" presStyleLbl="fgAcc1" presStyleIdx="2" presStyleCnt="4"/>
      <dgm:spPr/>
    </dgm:pt>
    <dgm:pt modelId="{5718B92E-AE74-4EEF-AD4F-9EB67B4F74B6}" type="pres">
      <dgm:prSet presAssocID="{B7524704-1483-4D4B-8754-E1158D1CE8C5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5EF409D-FE86-48B0-AD4E-3FE8397CB7DA}" type="pres">
      <dgm:prSet presAssocID="{5AC55EE7-92F3-4EB3-8928-1E865402B064}" presName="Accent1" presStyleCnt="0"/>
      <dgm:spPr/>
    </dgm:pt>
    <dgm:pt modelId="{2B738720-99E8-4AEA-A1A1-41FC2AD65012}" type="pres">
      <dgm:prSet presAssocID="{5AC55EE7-92F3-4EB3-8928-1E865402B064}" presName="Accent" presStyleLbl="node1" presStyleIdx="3" presStyleCnt="4"/>
      <dgm:spPr/>
    </dgm:pt>
    <dgm:pt modelId="{AD80A259-1320-4D78-8E8C-88DB50D70C2A}" type="pres">
      <dgm:prSet presAssocID="{5AC55EE7-92F3-4EB3-8928-1E865402B064}" presName="ParentBackground1" presStyleCnt="0"/>
      <dgm:spPr/>
    </dgm:pt>
    <dgm:pt modelId="{39A71637-9DD0-4B4F-9FED-9044BBF5EA49}" type="pres">
      <dgm:prSet presAssocID="{5AC55EE7-92F3-4EB3-8928-1E865402B064}" presName="ParentBackground" presStyleLbl="fgAcc1" presStyleIdx="3" presStyleCnt="4"/>
      <dgm:spPr/>
    </dgm:pt>
    <dgm:pt modelId="{F6DD5246-5F87-42C2-96C1-CAF502A1413A}" type="pres">
      <dgm:prSet presAssocID="{5AC55EE7-92F3-4EB3-8928-1E865402B064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8D10B712-5798-4B58-B398-AB75D195DDAC}" srcId="{6BFBA199-D2C9-4A32-9FAF-8D34C4BA42EE}" destId="{5AC55EE7-92F3-4EB3-8928-1E865402B064}" srcOrd="0" destOrd="0" parTransId="{7B525985-B1BF-435E-8DEB-8DD1FD856785}" sibTransId="{23CBEF53-9A96-4698-9407-DB4FADC70B02}"/>
    <dgm:cxn modelId="{E53FEB62-34F8-4EB5-B293-E9EEAF04E1D0}" srcId="{6BFBA199-D2C9-4A32-9FAF-8D34C4BA42EE}" destId="{B7524704-1483-4D4B-8754-E1158D1CE8C5}" srcOrd="1" destOrd="0" parTransId="{8AF735F0-9964-4630-988E-E4FEE71912C0}" sibTransId="{2AB787B9-1C39-4415-8379-7D9A47876CD2}"/>
    <dgm:cxn modelId="{8D06A04B-E891-4C33-98AA-E097E75C6C2D}" type="presOf" srcId="{F6A878F4-F920-4647-82F7-928A1C4B1611}" destId="{767380D5-A3BC-402C-BFEC-E13234BF77B7}" srcOrd="0" destOrd="0" presId="urn:microsoft.com/office/officeart/2011/layout/CircleProcess"/>
    <dgm:cxn modelId="{9428BD91-CA48-4EB0-BAB3-56F2DBE35BA4}" type="presOf" srcId="{5AC55EE7-92F3-4EB3-8928-1E865402B064}" destId="{F6DD5246-5F87-42C2-96C1-CAF502A1413A}" srcOrd="1" destOrd="0" presId="urn:microsoft.com/office/officeart/2011/layout/CircleProcess"/>
    <dgm:cxn modelId="{BD1FA299-AFD2-4165-9A45-E3F43AAFE529}" type="presOf" srcId="{B7524704-1483-4D4B-8754-E1158D1CE8C5}" destId="{5718B92E-AE74-4EEF-AD4F-9EB67B4F74B6}" srcOrd="1" destOrd="0" presId="urn:microsoft.com/office/officeart/2011/layout/CircleProcess"/>
    <dgm:cxn modelId="{9596119F-B011-4324-A71C-0AD565EC7ADB}" type="presOf" srcId="{B7524704-1483-4D4B-8754-E1158D1CE8C5}" destId="{02671482-1BC8-4485-BB22-84B47DE603D7}" srcOrd="0" destOrd="0" presId="urn:microsoft.com/office/officeart/2011/layout/CircleProcess"/>
    <dgm:cxn modelId="{6645B4AA-5EAA-4EB5-961C-D8D732D706A8}" type="presOf" srcId="{57196FF1-759C-447A-8603-894E3626ECEF}" destId="{EBC0656A-4699-44E7-943C-76207A3897FA}" srcOrd="0" destOrd="0" presId="urn:microsoft.com/office/officeart/2011/layout/CircleProcess"/>
    <dgm:cxn modelId="{1EFA53C1-B2B6-49C5-A5B1-EDF4B409C151}" srcId="{6BFBA199-D2C9-4A32-9FAF-8D34C4BA42EE}" destId="{57196FF1-759C-447A-8603-894E3626ECEF}" srcOrd="3" destOrd="0" parTransId="{852CBBF2-C60E-4383-AC41-EC2B203AD9B9}" sibTransId="{06454360-7731-44F8-8D92-CD151B99A9AE}"/>
    <dgm:cxn modelId="{CA0476CA-EA94-4E7C-B2BC-0197214B52FD}" type="presOf" srcId="{5AC55EE7-92F3-4EB3-8928-1E865402B064}" destId="{39A71637-9DD0-4B4F-9FED-9044BBF5EA49}" srcOrd="0" destOrd="0" presId="urn:microsoft.com/office/officeart/2011/layout/CircleProcess"/>
    <dgm:cxn modelId="{1E5FC4DE-55A4-4833-AD18-CEF8E1B2CAB1}" type="presOf" srcId="{57196FF1-759C-447A-8603-894E3626ECEF}" destId="{1F56455F-9283-47FA-A8C6-33B104E5870F}" srcOrd="1" destOrd="0" presId="urn:microsoft.com/office/officeart/2011/layout/CircleProcess"/>
    <dgm:cxn modelId="{F20951E3-106B-4A02-9035-895D865C9ADF}" type="presOf" srcId="{6BFBA199-D2C9-4A32-9FAF-8D34C4BA42EE}" destId="{EBDD7D3A-E91B-4DE9-827D-A8DF51346F8E}" srcOrd="0" destOrd="0" presId="urn:microsoft.com/office/officeart/2011/layout/CircleProcess"/>
    <dgm:cxn modelId="{DE20BAE3-F9F3-459B-B303-44DE8B7DDE6E}" srcId="{6BFBA199-D2C9-4A32-9FAF-8D34C4BA42EE}" destId="{F6A878F4-F920-4647-82F7-928A1C4B1611}" srcOrd="2" destOrd="0" parTransId="{173CF52B-2595-4810-A37C-B5C316D862A0}" sibTransId="{8C27F822-D3F6-4DE2-941A-21313806AC33}"/>
    <dgm:cxn modelId="{17CAC5E8-13E8-4171-8EE5-8613E77C8D33}" type="presOf" srcId="{F6A878F4-F920-4647-82F7-928A1C4B1611}" destId="{9315EC79-1494-40B1-B8A8-D07451822F6F}" srcOrd="1" destOrd="0" presId="urn:microsoft.com/office/officeart/2011/layout/CircleProcess"/>
    <dgm:cxn modelId="{3BB25897-D5FF-40E6-815E-70FA2840B77C}" type="presParOf" srcId="{EBDD7D3A-E91B-4DE9-827D-A8DF51346F8E}" destId="{D74C668D-B078-4118-8630-017F1DE5D234}" srcOrd="0" destOrd="0" presId="urn:microsoft.com/office/officeart/2011/layout/CircleProcess"/>
    <dgm:cxn modelId="{96157CEE-FCD3-4A15-B72E-E547DD659352}" type="presParOf" srcId="{D74C668D-B078-4118-8630-017F1DE5D234}" destId="{4E58E1ED-91B0-49C3-91E9-23C6FE587E44}" srcOrd="0" destOrd="0" presId="urn:microsoft.com/office/officeart/2011/layout/CircleProcess"/>
    <dgm:cxn modelId="{57ECC7FA-B325-40B2-9073-4797032FBA6A}" type="presParOf" srcId="{EBDD7D3A-E91B-4DE9-827D-A8DF51346F8E}" destId="{9F849DBB-E438-4E89-9843-26E2A66D4774}" srcOrd="1" destOrd="0" presId="urn:microsoft.com/office/officeart/2011/layout/CircleProcess"/>
    <dgm:cxn modelId="{9F0C75E1-CC41-44DF-8FB5-5E8C14C6A55A}" type="presParOf" srcId="{9F849DBB-E438-4E89-9843-26E2A66D4774}" destId="{EBC0656A-4699-44E7-943C-76207A3897FA}" srcOrd="0" destOrd="0" presId="urn:microsoft.com/office/officeart/2011/layout/CircleProcess"/>
    <dgm:cxn modelId="{D35D383E-B9FC-4A45-B62B-0038E99099DB}" type="presParOf" srcId="{EBDD7D3A-E91B-4DE9-827D-A8DF51346F8E}" destId="{1F56455F-9283-47FA-A8C6-33B104E5870F}" srcOrd="2" destOrd="0" presId="urn:microsoft.com/office/officeart/2011/layout/CircleProcess"/>
    <dgm:cxn modelId="{1A6A4BB2-1040-4342-AB67-53931F898702}" type="presParOf" srcId="{EBDD7D3A-E91B-4DE9-827D-A8DF51346F8E}" destId="{2C5B9280-6D5B-4150-8FB2-E107182EF28A}" srcOrd="3" destOrd="0" presId="urn:microsoft.com/office/officeart/2011/layout/CircleProcess"/>
    <dgm:cxn modelId="{1553B0D8-6EB7-4513-926F-77A572F4D711}" type="presParOf" srcId="{2C5B9280-6D5B-4150-8FB2-E107182EF28A}" destId="{A4E617EC-82B3-468A-93B4-94D3D3A4C44B}" srcOrd="0" destOrd="0" presId="urn:microsoft.com/office/officeart/2011/layout/CircleProcess"/>
    <dgm:cxn modelId="{796CC11C-3E52-4363-ACA7-7B23C56F78AC}" type="presParOf" srcId="{EBDD7D3A-E91B-4DE9-827D-A8DF51346F8E}" destId="{9ED70C9F-698B-4642-B55D-AC447724F1DD}" srcOrd="4" destOrd="0" presId="urn:microsoft.com/office/officeart/2011/layout/CircleProcess"/>
    <dgm:cxn modelId="{1FF83F79-9848-4EC3-9F55-D128C4367331}" type="presParOf" srcId="{9ED70C9F-698B-4642-B55D-AC447724F1DD}" destId="{767380D5-A3BC-402C-BFEC-E13234BF77B7}" srcOrd="0" destOrd="0" presId="urn:microsoft.com/office/officeart/2011/layout/CircleProcess"/>
    <dgm:cxn modelId="{045CB2FF-C463-45C2-9F43-9C24AFC5C7D4}" type="presParOf" srcId="{EBDD7D3A-E91B-4DE9-827D-A8DF51346F8E}" destId="{9315EC79-1494-40B1-B8A8-D07451822F6F}" srcOrd="5" destOrd="0" presId="urn:microsoft.com/office/officeart/2011/layout/CircleProcess"/>
    <dgm:cxn modelId="{037A0B52-3FAA-4AEA-878D-DA5BEA3DED0D}" type="presParOf" srcId="{EBDD7D3A-E91B-4DE9-827D-A8DF51346F8E}" destId="{502E5B51-1776-49C1-999B-7D233D68535A}" srcOrd="6" destOrd="0" presId="urn:microsoft.com/office/officeart/2011/layout/CircleProcess"/>
    <dgm:cxn modelId="{92778027-22F2-4777-83A3-35640205FE4A}" type="presParOf" srcId="{502E5B51-1776-49C1-999B-7D233D68535A}" destId="{43C96C61-56E4-4282-96FE-D45E8CDCBA29}" srcOrd="0" destOrd="0" presId="urn:microsoft.com/office/officeart/2011/layout/CircleProcess"/>
    <dgm:cxn modelId="{E7823199-7560-45BB-A88E-83770828DFA3}" type="presParOf" srcId="{EBDD7D3A-E91B-4DE9-827D-A8DF51346F8E}" destId="{0476BC39-FD4B-4F70-ABCD-A13C863EBC27}" srcOrd="7" destOrd="0" presId="urn:microsoft.com/office/officeart/2011/layout/CircleProcess"/>
    <dgm:cxn modelId="{09B6C7C6-0880-401B-808B-BCF109AD4525}" type="presParOf" srcId="{0476BC39-FD4B-4F70-ABCD-A13C863EBC27}" destId="{02671482-1BC8-4485-BB22-84B47DE603D7}" srcOrd="0" destOrd="0" presId="urn:microsoft.com/office/officeart/2011/layout/CircleProcess"/>
    <dgm:cxn modelId="{62317373-3396-4DDF-B2D8-A97DD4A5D1E7}" type="presParOf" srcId="{EBDD7D3A-E91B-4DE9-827D-A8DF51346F8E}" destId="{5718B92E-AE74-4EEF-AD4F-9EB67B4F74B6}" srcOrd="8" destOrd="0" presId="urn:microsoft.com/office/officeart/2011/layout/CircleProcess"/>
    <dgm:cxn modelId="{E9F4BD14-F5D9-4E1A-B8F5-80D7217E5E1F}" type="presParOf" srcId="{EBDD7D3A-E91B-4DE9-827D-A8DF51346F8E}" destId="{05EF409D-FE86-48B0-AD4E-3FE8397CB7DA}" srcOrd="9" destOrd="0" presId="urn:microsoft.com/office/officeart/2011/layout/CircleProcess"/>
    <dgm:cxn modelId="{6A323A82-8AC8-42F4-90A6-4287D5D9ABC6}" type="presParOf" srcId="{05EF409D-FE86-48B0-AD4E-3FE8397CB7DA}" destId="{2B738720-99E8-4AEA-A1A1-41FC2AD65012}" srcOrd="0" destOrd="0" presId="urn:microsoft.com/office/officeart/2011/layout/CircleProcess"/>
    <dgm:cxn modelId="{DC8FED65-1E25-4979-B5C2-6ACF5E70CB56}" type="presParOf" srcId="{EBDD7D3A-E91B-4DE9-827D-A8DF51346F8E}" destId="{AD80A259-1320-4D78-8E8C-88DB50D70C2A}" srcOrd="10" destOrd="0" presId="urn:microsoft.com/office/officeart/2011/layout/CircleProcess"/>
    <dgm:cxn modelId="{9E728BA4-F449-4A3B-93A4-35DAABE11CF3}" type="presParOf" srcId="{AD80A259-1320-4D78-8E8C-88DB50D70C2A}" destId="{39A71637-9DD0-4B4F-9FED-9044BBF5EA49}" srcOrd="0" destOrd="0" presId="urn:microsoft.com/office/officeart/2011/layout/CircleProcess"/>
    <dgm:cxn modelId="{B13BF3CE-F654-4F21-96A2-B53614E1FA6F}" type="presParOf" srcId="{EBDD7D3A-E91B-4DE9-827D-A8DF51346F8E}" destId="{F6DD5246-5F87-42C2-96C1-CAF502A1413A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30D384-890C-417E-87C8-AA859ABD2547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684A135-4185-4D72-9245-0FB91A6C33AE}">
      <dgm:prSet phldrT="[Text]" custT="1"/>
      <dgm:spPr/>
      <dgm:t>
        <a:bodyPr/>
        <a:lstStyle/>
        <a:p>
          <a:pPr algn="ctr"/>
          <a:r>
            <a:rPr lang="fa-IR" sz="14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مستقیم</a:t>
          </a:r>
        </a:p>
        <a:p>
          <a:pPr algn="ctr"/>
          <a:r>
            <a:rPr lang="fa-IR" sz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(عموم شهروندان)</a:t>
          </a:r>
          <a:endParaRPr lang="en-US" sz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9EA8FE9-F24C-49CB-8072-F724904529CF}" type="parTrans" cxnId="{DAB9B6FB-4C28-4B33-9020-7CFDCDEDF032}">
      <dgm:prSet/>
      <dgm:spPr/>
      <dgm:t>
        <a:bodyPr/>
        <a:lstStyle/>
        <a:p>
          <a:pPr algn="ctr"/>
          <a:endParaRPr lang="en-US" sz="32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C7F9DCB4-D7D5-4B5E-A22D-B7D69DEA4BD5}" type="sibTrans" cxnId="{DAB9B6FB-4C28-4B33-9020-7CFDCDEDF032}">
      <dgm:prSet/>
      <dgm:spPr/>
      <dgm:t>
        <a:bodyPr/>
        <a:lstStyle/>
        <a:p>
          <a:pPr algn="ctr"/>
          <a:endParaRPr lang="en-US" sz="32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311DD781-8701-4F96-971B-38854270B956}">
      <dgm:prSet phldrT="[Text]" custT="1"/>
      <dgm:spPr/>
      <dgm:t>
        <a:bodyPr/>
        <a:lstStyle/>
        <a:p>
          <a:pPr algn="ctr"/>
          <a:r>
            <a:rPr lang="fa-IR" sz="14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نمایندگی</a:t>
          </a:r>
        </a:p>
        <a:p>
          <a:pPr algn="ctr"/>
          <a:r>
            <a:rPr lang="fa-IR" sz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(نخبگان/ سمن‌ها و...)</a:t>
          </a:r>
          <a:endParaRPr lang="en-US" sz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05551724-F9FD-4A06-82AD-6073D869D53F}" type="parTrans" cxnId="{2041B743-9735-4047-90AC-8D165AA76FB2}">
      <dgm:prSet/>
      <dgm:spPr/>
      <dgm:t>
        <a:bodyPr/>
        <a:lstStyle/>
        <a:p>
          <a:pPr algn="ctr"/>
          <a:endParaRPr lang="en-US" sz="32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9A9A9CCB-8A91-4C56-A69A-901BE2235AE8}" type="sibTrans" cxnId="{2041B743-9735-4047-90AC-8D165AA76FB2}">
      <dgm:prSet/>
      <dgm:spPr/>
      <dgm:t>
        <a:bodyPr/>
        <a:lstStyle/>
        <a:p>
          <a:pPr algn="ctr"/>
          <a:endParaRPr lang="en-US" sz="320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87888F3B-4FA4-4BAC-8B47-2EC82B0D0F46}" type="pres">
      <dgm:prSet presAssocID="{A630D384-890C-417E-87C8-AA859ABD2547}" presName="linear" presStyleCnt="0">
        <dgm:presLayoutVars>
          <dgm:dir val="rev"/>
          <dgm:animLvl val="lvl"/>
          <dgm:resizeHandles val="exact"/>
        </dgm:presLayoutVars>
      </dgm:prSet>
      <dgm:spPr/>
    </dgm:pt>
    <dgm:pt modelId="{696F4ED1-DD93-4EE7-9128-E96273FA5AD4}" type="pres">
      <dgm:prSet presAssocID="{2684A135-4185-4D72-9245-0FB91A6C33AE}" presName="parentLin" presStyleCnt="0"/>
      <dgm:spPr/>
    </dgm:pt>
    <dgm:pt modelId="{BBC82168-DFDB-49F6-A1D2-769A281BE199}" type="pres">
      <dgm:prSet presAssocID="{2684A135-4185-4D72-9245-0FB91A6C33AE}" presName="parentLeftMargin" presStyleLbl="node1" presStyleIdx="0" presStyleCnt="2"/>
      <dgm:spPr/>
    </dgm:pt>
    <dgm:pt modelId="{D8EFA363-4256-4265-867C-41E229ACA268}" type="pres">
      <dgm:prSet presAssocID="{2684A135-4185-4D72-9245-0FB91A6C33AE}" presName="parentText" presStyleLbl="node1" presStyleIdx="0" presStyleCnt="2" custScaleX="35258" custScaleY="168262" custLinFactNeighborX="90222">
        <dgm:presLayoutVars>
          <dgm:chMax val="0"/>
          <dgm:bulletEnabled val="1"/>
        </dgm:presLayoutVars>
      </dgm:prSet>
      <dgm:spPr/>
    </dgm:pt>
    <dgm:pt modelId="{C2EB6F0A-6CB0-4DB5-B45A-8146294F6674}" type="pres">
      <dgm:prSet presAssocID="{2684A135-4185-4D72-9245-0FB91A6C33AE}" presName="negativeSpace" presStyleCnt="0"/>
      <dgm:spPr/>
    </dgm:pt>
    <dgm:pt modelId="{F09CAFFD-0BB4-4C0E-870D-FC2816DD9AC6}" type="pres">
      <dgm:prSet presAssocID="{2684A135-4185-4D72-9245-0FB91A6C33AE}" presName="childText" presStyleLbl="conFgAcc1" presStyleIdx="0" presStyleCnt="2">
        <dgm:presLayoutVars>
          <dgm:bulletEnabled val="1"/>
        </dgm:presLayoutVars>
      </dgm:prSet>
      <dgm:spPr/>
    </dgm:pt>
    <dgm:pt modelId="{8F44221E-37BD-46CF-B448-033C47B56FD2}" type="pres">
      <dgm:prSet presAssocID="{C7F9DCB4-D7D5-4B5E-A22D-B7D69DEA4BD5}" presName="spaceBetweenRectangles" presStyleCnt="0"/>
      <dgm:spPr/>
    </dgm:pt>
    <dgm:pt modelId="{B921595D-3375-48F2-A667-2D85D1C6B439}" type="pres">
      <dgm:prSet presAssocID="{311DD781-8701-4F96-971B-38854270B956}" presName="parentLin" presStyleCnt="0"/>
      <dgm:spPr/>
    </dgm:pt>
    <dgm:pt modelId="{8B3B55A4-5817-4588-8298-1632D01843C1}" type="pres">
      <dgm:prSet presAssocID="{311DD781-8701-4F96-971B-38854270B956}" presName="parentLeftMargin" presStyleLbl="node1" presStyleIdx="0" presStyleCnt="2"/>
      <dgm:spPr/>
    </dgm:pt>
    <dgm:pt modelId="{20B2091B-6169-4023-BC91-7968DA183986}" type="pres">
      <dgm:prSet presAssocID="{311DD781-8701-4F96-971B-38854270B956}" presName="parentText" presStyleLbl="node1" presStyleIdx="1" presStyleCnt="2" custScaleX="35258" custScaleY="168262" custLinFactNeighborX="90222">
        <dgm:presLayoutVars>
          <dgm:chMax val="0"/>
          <dgm:bulletEnabled val="1"/>
        </dgm:presLayoutVars>
      </dgm:prSet>
      <dgm:spPr/>
    </dgm:pt>
    <dgm:pt modelId="{02D4FB94-DA39-4B9C-8CA2-C3C0AB9EE97E}" type="pres">
      <dgm:prSet presAssocID="{311DD781-8701-4F96-971B-38854270B956}" presName="negativeSpace" presStyleCnt="0"/>
      <dgm:spPr/>
    </dgm:pt>
    <dgm:pt modelId="{DCB846BA-13A7-477C-B55D-6ECFB980EDE6}" type="pres">
      <dgm:prSet presAssocID="{311DD781-8701-4F96-971B-38854270B95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B265623-55ED-4199-A15A-6F0C664C1711}" type="presOf" srcId="{A630D384-890C-417E-87C8-AA859ABD2547}" destId="{87888F3B-4FA4-4BAC-8B47-2EC82B0D0F46}" srcOrd="0" destOrd="0" presId="urn:microsoft.com/office/officeart/2005/8/layout/list1"/>
    <dgm:cxn modelId="{2041B743-9735-4047-90AC-8D165AA76FB2}" srcId="{A630D384-890C-417E-87C8-AA859ABD2547}" destId="{311DD781-8701-4F96-971B-38854270B956}" srcOrd="1" destOrd="0" parTransId="{05551724-F9FD-4A06-82AD-6073D869D53F}" sibTransId="{9A9A9CCB-8A91-4C56-A69A-901BE2235AE8}"/>
    <dgm:cxn modelId="{38CAD166-685D-4662-981C-2A368E279BE7}" type="presOf" srcId="{2684A135-4185-4D72-9245-0FB91A6C33AE}" destId="{D8EFA363-4256-4265-867C-41E229ACA268}" srcOrd="1" destOrd="0" presId="urn:microsoft.com/office/officeart/2005/8/layout/list1"/>
    <dgm:cxn modelId="{5F9C2F72-5AE0-4162-9E58-63C6AF2767BF}" type="presOf" srcId="{311DD781-8701-4F96-971B-38854270B956}" destId="{20B2091B-6169-4023-BC91-7968DA183986}" srcOrd="1" destOrd="0" presId="urn:microsoft.com/office/officeart/2005/8/layout/list1"/>
    <dgm:cxn modelId="{3D32BCB7-C7AE-4706-A828-C87200775F46}" type="presOf" srcId="{311DD781-8701-4F96-971B-38854270B956}" destId="{8B3B55A4-5817-4588-8298-1632D01843C1}" srcOrd="0" destOrd="0" presId="urn:microsoft.com/office/officeart/2005/8/layout/list1"/>
    <dgm:cxn modelId="{836599DF-12D4-416F-BA60-3DBB24629EF2}" type="presOf" srcId="{2684A135-4185-4D72-9245-0FB91A6C33AE}" destId="{BBC82168-DFDB-49F6-A1D2-769A281BE199}" srcOrd="0" destOrd="0" presId="urn:microsoft.com/office/officeart/2005/8/layout/list1"/>
    <dgm:cxn modelId="{DAB9B6FB-4C28-4B33-9020-7CFDCDEDF032}" srcId="{A630D384-890C-417E-87C8-AA859ABD2547}" destId="{2684A135-4185-4D72-9245-0FB91A6C33AE}" srcOrd="0" destOrd="0" parTransId="{49EA8FE9-F24C-49CB-8072-F724904529CF}" sibTransId="{C7F9DCB4-D7D5-4B5E-A22D-B7D69DEA4BD5}"/>
    <dgm:cxn modelId="{8A69BF94-2F38-4731-935A-4C3449DF4FC8}" type="presParOf" srcId="{87888F3B-4FA4-4BAC-8B47-2EC82B0D0F46}" destId="{696F4ED1-DD93-4EE7-9128-E96273FA5AD4}" srcOrd="0" destOrd="0" presId="urn:microsoft.com/office/officeart/2005/8/layout/list1"/>
    <dgm:cxn modelId="{F4F4B8DF-CD0B-4177-BE75-52B79D8F2D94}" type="presParOf" srcId="{696F4ED1-DD93-4EE7-9128-E96273FA5AD4}" destId="{BBC82168-DFDB-49F6-A1D2-769A281BE199}" srcOrd="0" destOrd="0" presId="urn:microsoft.com/office/officeart/2005/8/layout/list1"/>
    <dgm:cxn modelId="{4F07569B-397F-4F99-8A2F-C676E22CE386}" type="presParOf" srcId="{696F4ED1-DD93-4EE7-9128-E96273FA5AD4}" destId="{D8EFA363-4256-4265-867C-41E229ACA268}" srcOrd="1" destOrd="0" presId="urn:microsoft.com/office/officeart/2005/8/layout/list1"/>
    <dgm:cxn modelId="{3A5C8C7A-2947-4C3D-B791-DD3CE83C2159}" type="presParOf" srcId="{87888F3B-4FA4-4BAC-8B47-2EC82B0D0F46}" destId="{C2EB6F0A-6CB0-4DB5-B45A-8146294F6674}" srcOrd="1" destOrd="0" presId="urn:microsoft.com/office/officeart/2005/8/layout/list1"/>
    <dgm:cxn modelId="{C005F382-5BA6-4ACF-B3FC-BC17A3CCE19C}" type="presParOf" srcId="{87888F3B-4FA4-4BAC-8B47-2EC82B0D0F46}" destId="{F09CAFFD-0BB4-4C0E-870D-FC2816DD9AC6}" srcOrd="2" destOrd="0" presId="urn:microsoft.com/office/officeart/2005/8/layout/list1"/>
    <dgm:cxn modelId="{17B89699-E53C-489E-AB5E-A6F8AF9F0CEC}" type="presParOf" srcId="{87888F3B-4FA4-4BAC-8B47-2EC82B0D0F46}" destId="{8F44221E-37BD-46CF-B448-033C47B56FD2}" srcOrd="3" destOrd="0" presId="urn:microsoft.com/office/officeart/2005/8/layout/list1"/>
    <dgm:cxn modelId="{14EC6188-A90D-46A3-A8F7-2F29BAFDEEC7}" type="presParOf" srcId="{87888F3B-4FA4-4BAC-8B47-2EC82B0D0F46}" destId="{B921595D-3375-48F2-A667-2D85D1C6B439}" srcOrd="4" destOrd="0" presId="urn:microsoft.com/office/officeart/2005/8/layout/list1"/>
    <dgm:cxn modelId="{CC5761B9-DA05-4AEB-B084-FFB3A7FD098D}" type="presParOf" srcId="{B921595D-3375-48F2-A667-2D85D1C6B439}" destId="{8B3B55A4-5817-4588-8298-1632D01843C1}" srcOrd="0" destOrd="0" presId="urn:microsoft.com/office/officeart/2005/8/layout/list1"/>
    <dgm:cxn modelId="{7A0299B7-3B3B-424C-8DC8-C3E59958893A}" type="presParOf" srcId="{B921595D-3375-48F2-A667-2D85D1C6B439}" destId="{20B2091B-6169-4023-BC91-7968DA183986}" srcOrd="1" destOrd="0" presId="urn:microsoft.com/office/officeart/2005/8/layout/list1"/>
    <dgm:cxn modelId="{4030D877-19C2-4D41-8EAA-A4606A655FCE}" type="presParOf" srcId="{87888F3B-4FA4-4BAC-8B47-2EC82B0D0F46}" destId="{02D4FB94-DA39-4B9C-8CA2-C3C0AB9EE97E}" srcOrd="5" destOrd="0" presId="urn:microsoft.com/office/officeart/2005/8/layout/list1"/>
    <dgm:cxn modelId="{67DD69C8-1901-475B-A55C-D60560E125B8}" type="presParOf" srcId="{87888F3B-4FA4-4BAC-8B47-2EC82B0D0F46}" destId="{DCB846BA-13A7-477C-B55D-6ECFB980EDE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119FCE-F57F-4D21-AE98-CF04DE462742}" type="doc">
      <dgm:prSet loTypeId="urn:microsoft.com/office/officeart/2005/8/layout/chevron1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B179A59-D253-469E-800F-906B16A33B71}">
      <dgm:prSet phldrT="[Text]"/>
      <dgm:spPr/>
      <dgm:t>
        <a:bodyPr/>
        <a:lstStyle/>
        <a:p>
          <a:r>
            <a:rPr lang="fa-IR">
              <a:solidFill>
                <a:schemeClr val="tx1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عوامل</a:t>
          </a:r>
          <a:endParaRPr lang="en-US" dirty="0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94FCB4EA-228E-4BB2-BCDC-5661F9C7A088}" type="parTrans" cxnId="{24FF7770-A24D-4212-822C-B01A267B5B77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E2AA9077-2360-48BD-A0A9-D125450383F8}" type="sibTrans" cxnId="{24FF7770-A24D-4212-822C-B01A267B5B77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DFEC2AC-1915-4B1F-A05A-D968527496DE}">
      <dgm:prSet phldrT="[Text]"/>
      <dgm:spPr/>
      <dgm:t>
        <a:bodyPr/>
        <a:lstStyle/>
        <a:p>
          <a:r>
            <a:rPr lang="fa-IR">
              <a:solidFill>
                <a:schemeClr val="tx1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ریسک</a:t>
          </a:r>
          <a:endParaRPr lang="en-US" dirty="0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6897E38E-126D-412D-B83B-C6F86B2F4F3F}" type="parTrans" cxnId="{E51CEBB9-7BF3-4355-8B6D-804797EE5CA5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98CD84D4-A9C2-40FA-B77A-E9EE7AB9D9CB}" type="sibTrans" cxnId="{E51CEBB9-7BF3-4355-8B6D-804797EE5CA5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9E416832-BEA7-49D6-BE99-FB0F813740DE}">
      <dgm:prSet phldrT="[Text]"/>
      <dgm:spPr/>
      <dgm:t>
        <a:bodyPr/>
        <a:lstStyle/>
        <a:p>
          <a:r>
            <a:rPr lang="fa-IR">
              <a:solidFill>
                <a:srgbClr val="C00000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فساد</a:t>
          </a:r>
          <a:endParaRPr lang="en-US" dirty="0">
            <a:solidFill>
              <a:srgbClr val="C00000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CB67164-2D8E-4B63-84BC-6C312863C762}" type="parTrans" cxnId="{D7113391-1621-407B-B458-FA31CDF9FAB8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58125151-3A3E-40D8-884C-E3AF8C6365C8}" type="sibTrans" cxnId="{D7113391-1621-407B-B458-FA31CDF9FAB8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ED1230A0-B71D-4AC4-BC79-1A45F7978AC0}">
      <dgm:prSet/>
      <dgm:spPr/>
      <dgm:t>
        <a:bodyPr/>
        <a:lstStyle/>
        <a:p>
          <a:r>
            <a:rPr lang="fa-IR">
              <a:solidFill>
                <a:schemeClr val="tx1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پیامدها</a:t>
          </a:r>
          <a:endParaRPr lang="en-US" dirty="0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335E4BD-63F8-4C6B-A459-4D7D9DF1035B}" type="parTrans" cxnId="{63B4463C-FA75-4F97-978A-7A829271FBB9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FD2A575-FEA6-4C31-85A7-FFF07D7008F4}" type="sibTrans" cxnId="{63B4463C-FA75-4F97-978A-7A829271FBB9}">
      <dgm:prSet/>
      <dgm:spPr/>
      <dgm:t>
        <a:bodyPr/>
        <a:lstStyle/>
        <a:p>
          <a:endParaRPr lang="en-US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E9A46F94-60FB-41F6-9404-A101F5B1B68F}" type="pres">
      <dgm:prSet presAssocID="{9F119FCE-F57F-4D21-AE98-CF04DE462742}" presName="Name0" presStyleCnt="0">
        <dgm:presLayoutVars>
          <dgm:dir val="rev"/>
          <dgm:animLvl val="lvl"/>
          <dgm:resizeHandles val="exact"/>
        </dgm:presLayoutVars>
      </dgm:prSet>
      <dgm:spPr/>
    </dgm:pt>
    <dgm:pt modelId="{AEE924F1-AA4E-40CC-A6A1-248DA76E6E71}" type="pres">
      <dgm:prSet presAssocID="{2B179A59-D253-469E-800F-906B16A33B7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DBAC3E2-63AD-4CAB-A664-4DF4DF18F5E2}" type="pres">
      <dgm:prSet presAssocID="{E2AA9077-2360-48BD-A0A9-D125450383F8}" presName="parTxOnlySpace" presStyleCnt="0"/>
      <dgm:spPr/>
    </dgm:pt>
    <dgm:pt modelId="{57F5DF4B-2652-495D-996D-F7C50C5C19CB}" type="pres">
      <dgm:prSet presAssocID="{4DFEC2AC-1915-4B1F-A05A-D968527496DE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0C0BFEB-6EA9-4A33-BE5D-86315744FAA9}" type="pres">
      <dgm:prSet presAssocID="{98CD84D4-A9C2-40FA-B77A-E9EE7AB9D9CB}" presName="parTxOnlySpace" presStyleCnt="0"/>
      <dgm:spPr/>
    </dgm:pt>
    <dgm:pt modelId="{050682B3-E8C9-4CFC-A129-1B9A90DB199F}" type="pres">
      <dgm:prSet presAssocID="{9E416832-BEA7-49D6-BE99-FB0F813740DE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27CA7C9-A9EF-41DC-A7DE-DF2D1A173399}" type="pres">
      <dgm:prSet presAssocID="{58125151-3A3E-40D8-884C-E3AF8C6365C8}" presName="parTxOnlySpace" presStyleCnt="0"/>
      <dgm:spPr/>
    </dgm:pt>
    <dgm:pt modelId="{503E214B-9FA5-468F-AF41-7AD8C830BEBA}" type="pres">
      <dgm:prSet presAssocID="{ED1230A0-B71D-4AC4-BC79-1A45F7978AC0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921E609-6C1F-48C8-8F30-343F34919FAD}" type="presOf" srcId="{4DFEC2AC-1915-4B1F-A05A-D968527496DE}" destId="{57F5DF4B-2652-495D-996D-F7C50C5C19CB}" srcOrd="0" destOrd="0" presId="urn:microsoft.com/office/officeart/2005/8/layout/chevron1"/>
    <dgm:cxn modelId="{340B9427-6956-4149-B565-E08F19DFCEEB}" type="presOf" srcId="{2B179A59-D253-469E-800F-906B16A33B71}" destId="{AEE924F1-AA4E-40CC-A6A1-248DA76E6E71}" srcOrd="0" destOrd="0" presId="urn:microsoft.com/office/officeart/2005/8/layout/chevron1"/>
    <dgm:cxn modelId="{9A7DBA28-463D-4ACE-8398-FAE53872C008}" type="presOf" srcId="{ED1230A0-B71D-4AC4-BC79-1A45F7978AC0}" destId="{503E214B-9FA5-468F-AF41-7AD8C830BEBA}" srcOrd="0" destOrd="0" presId="urn:microsoft.com/office/officeart/2005/8/layout/chevron1"/>
    <dgm:cxn modelId="{63B4463C-FA75-4F97-978A-7A829271FBB9}" srcId="{9F119FCE-F57F-4D21-AE98-CF04DE462742}" destId="{ED1230A0-B71D-4AC4-BC79-1A45F7978AC0}" srcOrd="3" destOrd="0" parTransId="{D335E4BD-63F8-4C6B-A459-4D7D9DF1035B}" sibTransId="{DFD2A575-FEA6-4C31-85A7-FFF07D7008F4}"/>
    <dgm:cxn modelId="{24FF7770-A24D-4212-822C-B01A267B5B77}" srcId="{9F119FCE-F57F-4D21-AE98-CF04DE462742}" destId="{2B179A59-D253-469E-800F-906B16A33B71}" srcOrd="0" destOrd="0" parTransId="{94FCB4EA-228E-4BB2-BCDC-5661F9C7A088}" sibTransId="{E2AA9077-2360-48BD-A0A9-D125450383F8}"/>
    <dgm:cxn modelId="{D7113391-1621-407B-B458-FA31CDF9FAB8}" srcId="{9F119FCE-F57F-4D21-AE98-CF04DE462742}" destId="{9E416832-BEA7-49D6-BE99-FB0F813740DE}" srcOrd="2" destOrd="0" parTransId="{DCB67164-2D8E-4B63-84BC-6C312863C762}" sibTransId="{58125151-3A3E-40D8-884C-E3AF8C6365C8}"/>
    <dgm:cxn modelId="{E51CEBB9-7BF3-4355-8B6D-804797EE5CA5}" srcId="{9F119FCE-F57F-4D21-AE98-CF04DE462742}" destId="{4DFEC2AC-1915-4B1F-A05A-D968527496DE}" srcOrd="1" destOrd="0" parTransId="{6897E38E-126D-412D-B83B-C6F86B2F4F3F}" sibTransId="{98CD84D4-A9C2-40FA-B77A-E9EE7AB9D9CB}"/>
    <dgm:cxn modelId="{E939CBD8-8F5D-43B8-A452-B9BA2224FCCD}" type="presOf" srcId="{9F119FCE-F57F-4D21-AE98-CF04DE462742}" destId="{E9A46F94-60FB-41F6-9404-A101F5B1B68F}" srcOrd="0" destOrd="0" presId="urn:microsoft.com/office/officeart/2005/8/layout/chevron1"/>
    <dgm:cxn modelId="{038C59E0-26DD-4F5C-8202-4D61F30B3D01}" type="presOf" srcId="{9E416832-BEA7-49D6-BE99-FB0F813740DE}" destId="{050682B3-E8C9-4CFC-A129-1B9A90DB199F}" srcOrd="0" destOrd="0" presId="urn:microsoft.com/office/officeart/2005/8/layout/chevron1"/>
    <dgm:cxn modelId="{ADB92A71-4FD3-42AC-9E17-D8A271EB1FEE}" type="presParOf" srcId="{E9A46F94-60FB-41F6-9404-A101F5B1B68F}" destId="{AEE924F1-AA4E-40CC-A6A1-248DA76E6E71}" srcOrd="0" destOrd="0" presId="urn:microsoft.com/office/officeart/2005/8/layout/chevron1"/>
    <dgm:cxn modelId="{535A364A-66C6-496A-B166-14A517F04E64}" type="presParOf" srcId="{E9A46F94-60FB-41F6-9404-A101F5B1B68F}" destId="{9DBAC3E2-63AD-4CAB-A664-4DF4DF18F5E2}" srcOrd="1" destOrd="0" presId="urn:microsoft.com/office/officeart/2005/8/layout/chevron1"/>
    <dgm:cxn modelId="{EE1E2A10-56C8-4FF9-8949-67161249AC6A}" type="presParOf" srcId="{E9A46F94-60FB-41F6-9404-A101F5B1B68F}" destId="{57F5DF4B-2652-495D-996D-F7C50C5C19CB}" srcOrd="2" destOrd="0" presId="urn:microsoft.com/office/officeart/2005/8/layout/chevron1"/>
    <dgm:cxn modelId="{A26128EF-D219-4559-804C-056846543B43}" type="presParOf" srcId="{E9A46F94-60FB-41F6-9404-A101F5B1B68F}" destId="{70C0BFEB-6EA9-4A33-BE5D-86315744FAA9}" srcOrd="3" destOrd="0" presId="urn:microsoft.com/office/officeart/2005/8/layout/chevron1"/>
    <dgm:cxn modelId="{F72C447D-5CAC-442E-95AC-3AB9CBC2713B}" type="presParOf" srcId="{E9A46F94-60FB-41F6-9404-A101F5B1B68F}" destId="{050682B3-E8C9-4CFC-A129-1B9A90DB199F}" srcOrd="4" destOrd="0" presId="urn:microsoft.com/office/officeart/2005/8/layout/chevron1"/>
    <dgm:cxn modelId="{B10AE841-572F-4847-B75B-6EC12B80E3D0}" type="presParOf" srcId="{E9A46F94-60FB-41F6-9404-A101F5B1B68F}" destId="{927CA7C9-A9EF-41DC-A7DE-DF2D1A173399}" srcOrd="5" destOrd="0" presId="urn:microsoft.com/office/officeart/2005/8/layout/chevron1"/>
    <dgm:cxn modelId="{767DDBC5-2032-4E84-BDF3-AE79D52620D3}" type="presParOf" srcId="{E9A46F94-60FB-41F6-9404-A101F5B1B68F}" destId="{503E214B-9FA5-468F-AF41-7AD8C830BEBA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F449EC-C0E6-49F9-B1D3-582EFD5B9624}" type="doc">
      <dgm:prSet loTypeId="urn:microsoft.com/office/officeart/2005/8/layout/vProcess5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9BDD54-A72C-4172-A9D8-1B671E87C2C9}">
      <dgm:prSet phldrT="[Text]" custT="1"/>
      <dgm:spPr/>
      <dgm:t>
        <a:bodyPr/>
        <a:lstStyle/>
        <a:p>
          <a:pPr algn="r" rtl="1"/>
          <a:r>
            <a:rPr lang="fa-IR" sz="1800" b="1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صفر</a:t>
          </a:r>
          <a:r>
            <a:rPr lang="fa-IR" sz="2000" b="1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 – تدوین چارچوب کلی مدیریت ریسک</a:t>
          </a:r>
          <a:endParaRPr lang="en-US" sz="2000" b="1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27F1282E-6B4F-4DA9-BA37-2930D896F06F}" type="parTrans" cxnId="{68657874-EBBE-4ED0-98D2-399864DCC569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556D8112-48BB-4FD6-AFAB-507EF9D781BF}" type="sibTrans" cxnId="{68657874-EBBE-4ED0-98D2-399864DCC569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220089C1-B4DB-4710-89A8-6BECB446BC8C}">
      <dgm:prSet phldrT="[Text]" custT="1"/>
      <dgm:spPr/>
      <dgm:t>
        <a:bodyPr/>
        <a:lstStyle/>
        <a:p>
          <a:pPr algn="r" rtl="1"/>
          <a:r>
            <a:rPr lang="fa-IR" sz="2400" b="1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۲</a:t>
          </a:r>
          <a:r>
            <a:rPr lang="fa-IR" sz="2000" b="1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- علاج ریسک </a:t>
          </a:r>
          <a:r>
            <a:rPr lang="en-US" sz="2000" b="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Risk Treatment)</a:t>
          </a:r>
          <a:r>
            <a:rPr lang="fa-IR" sz="2000" b="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)</a:t>
          </a:r>
          <a:endParaRPr lang="en-US" sz="2000" b="0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DCEC071B-A678-4421-BF61-9FC3390D071B}" type="parTrans" cxnId="{7B54CCB2-07C2-4693-8DE1-FDD2652F586D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D2ADB104-9156-436F-ADE4-C6823188A8AA}" type="sibTrans" cxnId="{7B54CCB2-07C2-4693-8DE1-FDD2652F586D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96F80B35-CCC1-4D98-B610-BEC7161422DD}">
      <dgm:prSet phldrT="[Text]" custT="1"/>
      <dgm:spPr/>
      <dgm:t>
        <a:bodyPr/>
        <a:lstStyle/>
        <a:p>
          <a:pPr algn="r" rtl="1"/>
          <a:r>
            <a:rPr lang="fa-IR" sz="2400" b="1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۳</a:t>
          </a:r>
          <a:r>
            <a:rPr lang="fa-IR" sz="2000" b="1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- پایش ریسک </a:t>
          </a:r>
          <a:r>
            <a:rPr lang="fa-IR" sz="2000" b="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(</a:t>
          </a:r>
          <a:r>
            <a:rPr lang="en-US" sz="2000" b="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Risk Monitoring</a:t>
          </a:r>
          <a:r>
            <a:rPr lang="fa-IR" sz="2000" b="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) </a:t>
          </a:r>
          <a:endParaRPr lang="en-US" sz="2000" b="0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A3BABA0C-D5AB-470B-A55F-579A64DA9B79}" type="parTrans" cxnId="{17165806-06E2-4A33-96F4-9C033FD1D6A5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4A04B433-D511-4F3D-9742-E3311EA8A8E4}" type="sibTrans" cxnId="{17165806-06E2-4A33-96F4-9C033FD1D6A5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43729DE6-286D-4206-960F-9A636D9F175E}">
      <dgm:prSet custT="1"/>
      <dgm:spPr/>
      <dgm:t>
        <a:bodyPr/>
        <a:lstStyle/>
        <a:p>
          <a:pPr algn="r" rtl="1"/>
          <a:r>
            <a:rPr lang="fa-IR" sz="2400" b="1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۱</a:t>
          </a:r>
          <a:r>
            <a:rPr lang="fa-IR" sz="2000" b="1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- ارزیابی ریسک </a:t>
          </a:r>
          <a:r>
            <a:rPr lang="en-US" sz="2000" b="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Risk Assessment)</a:t>
          </a:r>
          <a:r>
            <a:rPr lang="fa-IR" sz="2000" b="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)</a:t>
          </a:r>
          <a:endParaRPr lang="en-US" sz="2000" b="0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F487F8F7-FAF2-4855-965D-EF33257976FE}" type="parTrans" cxnId="{504070CA-49C4-4F3F-B15E-60EF9ECB8D2B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8EFDBC46-E385-45D9-8D35-5D062091CDB0}" type="sibTrans" cxnId="{504070CA-49C4-4F3F-B15E-60EF9ECB8D2B}">
      <dgm:prSet/>
      <dgm:spPr/>
      <dgm:t>
        <a:bodyPr/>
        <a:lstStyle/>
        <a:p>
          <a:pPr algn="r" rtl="1"/>
          <a:endParaRPr lang="en-US" b="1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gm:t>
    </dgm:pt>
    <dgm:pt modelId="{600FC5B5-4FD1-4EE9-8D3F-16D8D534C79F}" type="pres">
      <dgm:prSet presAssocID="{11F449EC-C0E6-49F9-B1D3-582EFD5B9624}" presName="outerComposite" presStyleCnt="0">
        <dgm:presLayoutVars>
          <dgm:chMax val="5"/>
          <dgm:dir/>
          <dgm:resizeHandles val="exact"/>
        </dgm:presLayoutVars>
      </dgm:prSet>
      <dgm:spPr/>
    </dgm:pt>
    <dgm:pt modelId="{6DFFAC4B-A77F-419D-B305-3DE15A8C3893}" type="pres">
      <dgm:prSet presAssocID="{11F449EC-C0E6-49F9-B1D3-582EFD5B9624}" presName="dummyMaxCanvas" presStyleCnt="0">
        <dgm:presLayoutVars/>
      </dgm:prSet>
      <dgm:spPr/>
    </dgm:pt>
    <dgm:pt modelId="{CB4BC475-095F-4715-80A9-6562FD94C343}" type="pres">
      <dgm:prSet presAssocID="{11F449EC-C0E6-49F9-B1D3-582EFD5B9624}" presName="FourNodes_1" presStyleLbl="node1" presStyleIdx="0" presStyleCnt="4">
        <dgm:presLayoutVars>
          <dgm:bulletEnabled val="1"/>
        </dgm:presLayoutVars>
      </dgm:prSet>
      <dgm:spPr/>
    </dgm:pt>
    <dgm:pt modelId="{0E83A54E-67AF-4664-81E8-C0FCE6D59D16}" type="pres">
      <dgm:prSet presAssocID="{11F449EC-C0E6-49F9-B1D3-582EFD5B9624}" presName="FourNodes_2" presStyleLbl="node1" presStyleIdx="1" presStyleCnt="4">
        <dgm:presLayoutVars>
          <dgm:bulletEnabled val="1"/>
        </dgm:presLayoutVars>
      </dgm:prSet>
      <dgm:spPr/>
    </dgm:pt>
    <dgm:pt modelId="{EB4D789F-E325-440D-A3C5-57B824FEF03B}" type="pres">
      <dgm:prSet presAssocID="{11F449EC-C0E6-49F9-B1D3-582EFD5B9624}" presName="FourNodes_3" presStyleLbl="node1" presStyleIdx="2" presStyleCnt="4">
        <dgm:presLayoutVars>
          <dgm:bulletEnabled val="1"/>
        </dgm:presLayoutVars>
      </dgm:prSet>
      <dgm:spPr/>
    </dgm:pt>
    <dgm:pt modelId="{ECEAE606-7979-4D32-A57A-29F4A3834D80}" type="pres">
      <dgm:prSet presAssocID="{11F449EC-C0E6-49F9-B1D3-582EFD5B9624}" presName="FourNodes_4" presStyleLbl="node1" presStyleIdx="3" presStyleCnt="4">
        <dgm:presLayoutVars>
          <dgm:bulletEnabled val="1"/>
        </dgm:presLayoutVars>
      </dgm:prSet>
      <dgm:spPr/>
    </dgm:pt>
    <dgm:pt modelId="{FC028D78-7425-450E-9896-528DD40812C6}" type="pres">
      <dgm:prSet presAssocID="{11F449EC-C0E6-49F9-B1D3-582EFD5B9624}" presName="FourConn_1-2" presStyleLbl="fgAccFollowNode1" presStyleIdx="0" presStyleCnt="3">
        <dgm:presLayoutVars>
          <dgm:bulletEnabled val="1"/>
        </dgm:presLayoutVars>
      </dgm:prSet>
      <dgm:spPr/>
    </dgm:pt>
    <dgm:pt modelId="{741D1A4C-B9C5-4903-8772-86960597FBB1}" type="pres">
      <dgm:prSet presAssocID="{11F449EC-C0E6-49F9-B1D3-582EFD5B9624}" presName="FourConn_2-3" presStyleLbl="fgAccFollowNode1" presStyleIdx="1" presStyleCnt="3">
        <dgm:presLayoutVars>
          <dgm:bulletEnabled val="1"/>
        </dgm:presLayoutVars>
      </dgm:prSet>
      <dgm:spPr/>
    </dgm:pt>
    <dgm:pt modelId="{55D673FB-06EA-4D7F-8F49-2DB51F19B6D7}" type="pres">
      <dgm:prSet presAssocID="{11F449EC-C0E6-49F9-B1D3-582EFD5B9624}" presName="FourConn_3-4" presStyleLbl="fgAccFollowNode1" presStyleIdx="2" presStyleCnt="3">
        <dgm:presLayoutVars>
          <dgm:bulletEnabled val="1"/>
        </dgm:presLayoutVars>
      </dgm:prSet>
      <dgm:spPr/>
    </dgm:pt>
    <dgm:pt modelId="{8DE715DE-E4CC-49ED-B913-C5E93B2E7254}" type="pres">
      <dgm:prSet presAssocID="{11F449EC-C0E6-49F9-B1D3-582EFD5B9624}" presName="FourNodes_1_text" presStyleLbl="node1" presStyleIdx="3" presStyleCnt="4">
        <dgm:presLayoutVars>
          <dgm:bulletEnabled val="1"/>
        </dgm:presLayoutVars>
      </dgm:prSet>
      <dgm:spPr/>
    </dgm:pt>
    <dgm:pt modelId="{44483B40-4A6B-4C32-9470-1F4CE0877760}" type="pres">
      <dgm:prSet presAssocID="{11F449EC-C0E6-49F9-B1D3-582EFD5B9624}" presName="FourNodes_2_text" presStyleLbl="node1" presStyleIdx="3" presStyleCnt="4">
        <dgm:presLayoutVars>
          <dgm:bulletEnabled val="1"/>
        </dgm:presLayoutVars>
      </dgm:prSet>
      <dgm:spPr/>
    </dgm:pt>
    <dgm:pt modelId="{4EE9E9C8-F4CD-4669-83B1-A1E65B271112}" type="pres">
      <dgm:prSet presAssocID="{11F449EC-C0E6-49F9-B1D3-582EFD5B9624}" presName="FourNodes_3_text" presStyleLbl="node1" presStyleIdx="3" presStyleCnt="4">
        <dgm:presLayoutVars>
          <dgm:bulletEnabled val="1"/>
        </dgm:presLayoutVars>
      </dgm:prSet>
      <dgm:spPr/>
    </dgm:pt>
    <dgm:pt modelId="{0B1ED136-2013-4C57-8E46-17358094180B}" type="pres">
      <dgm:prSet presAssocID="{11F449EC-C0E6-49F9-B1D3-582EFD5B962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7165806-06E2-4A33-96F4-9C033FD1D6A5}" srcId="{11F449EC-C0E6-49F9-B1D3-582EFD5B9624}" destId="{96F80B35-CCC1-4D98-B610-BEC7161422DD}" srcOrd="3" destOrd="0" parTransId="{A3BABA0C-D5AB-470B-A55F-579A64DA9B79}" sibTransId="{4A04B433-D511-4F3D-9742-E3311EA8A8E4}"/>
    <dgm:cxn modelId="{9B818B1B-A8BE-4727-9393-18BABDEAA169}" type="presOf" srcId="{469BDD54-A72C-4172-A9D8-1B671E87C2C9}" destId="{8DE715DE-E4CC-49ED-B913-C5E93B2E7254}" srcOrd="1" destOrd="0" presId="urn:microsoft.com/office/officeart/2005/8/layout/vProcess5"/>
    <dgm:cxn modelId="{B71EDE1C-AC14-46CD-B3CE-A0E6F8DB24D5}" type="presOf" srcId="{11F449EC-C0E6-49F9-B1D3-582EFD5B9624}" destId="{600FC5B5-4FD1-4EE9-8D3F-16D8D534C79F}" srcOrd="0" destOrd="0" presId="urn:microsoft.com/office/officeart/2005/8/layout/vProcess5"/>
    <dgm:cxn modelId="{45E75823-8B03-4760-98E1-A937550732E9}" type="presOf" srcId="{D2ADB104-9156-436F-ADE4-C6823188A8AA}" destId="{55D673FB-06EA-4D7F-8F49-2DB51F19B6D7}" srcOrd="0" destOrd="0" presId="urn:microsoft.com/office/officeart/2005/8/layout/vProcess5"/>
    <dgm:cxn modelId="{0871AE26-CF25-421D-A257-3672444B3BDC}" type="presOf" srcId="{8EFDBC46-E385-45D9-8D35-5D062091CDB0}" destId="{741D1A4C-B9C5-4903-8772-86960597FBB1}" srcOrd="0" destOrd="0" presId="urn:microsoft.com/office/officeart/2005/8/layout/vProcess5"/>
    <dgm:cxn modelId="{DCD0395C-DEFC-4D14-BEE2-02813AC40354}" type="presOf" srcId="{96F80B35-CCC1-4D98-B610-BEC7161422DD}" destId="{ECEAE606-7979-4D32-A57A-29F4A3834D80}" srcOrd="0" destOrd="0" presId="urn:microsoft.com/office/officeart/2005/8/layout/vProcess5"/>
    <dgm:cxn modelId="{51054972-0504-4A73-8FED-D24BCB80BF28}" type="presOf" srcId="{220089C1-B4DB-4710-89A8-6BECB446BC8C}" destId="{EB4D789F-E325-440D-A3C5-57B824FEF03B}" srcOrd="0" destOrd="0" presId="urn:microsoft.com/office/officeart/2005/8/layout/vProcess5"/>
    <dgm:cxn modelId="{96EF2854-8E70-4347-ABC6-90EDFA9AC99E}" type="presOf" srcId="{43729DE6-286D-4206-960F-9A636D9F175E}" destId="{44483B40-4A6B-4C32-9470-1F4CE0877760}" srcOrd="1" destOrd="0" presId="urn:microsoft.com/office/officeart/2005/8/layout/vProcess5"/>
    <dgm:cxn modelId="{68657874-EBBE-4ED0-98D2-399864DCC569}" srcId="{11F449EC-C0E6-49F9-B1D3-582EFD5B9624}" destId="{469BDD54-A72C-4172-A9D8-1B671E87C2C9}" srcOrd="0" destOrd="0" parTransId="{27F1282E-6B4F-4DA9-BA37-2930D896F06F}" sibTransId="{556D8112-48BB-4FD6-AFAB-507EF9D781BF}"/>
    <dgm:cxn modelId="{0CC1557D-411E-41BB-9175-FF02B45AAB91}" type="presOf" srcId="{556D8112-48BB-4FD6-AFAB-507EF9D781BF}" destId="{FC028D78-7425-450E-9896-528DD40812C6}" srcOrd="0" destOrd="0" presId="urn:microsoft.com/office/officeart/2005/8/layout/vProcess5"/>
    <dgm:cxn modelId="{61B1A4A2-3FFF-448A-93E7-D1F3A99383B4}" type="presOf" srcId="{220089C1-B4DB-4710-89A8-6BECB446BC8C}" destId="{4EE9E9C8-F4CD-4669-83B1-A1E65B271112}" srcOrd="1" destOrd="0" presId="urn:microsoft.com/office/officeart/2005/8/layout/vProcess5"/>
    <dgm:cxn modelId="{7B54CCB2-07C2-4693-8DE1-FDD2652F586D}" srcId="{11F449EC-C0E6-49F9-B1D3-582EFD5B9624}" destId="{220089C1-B4DB-4710-89A8-6BECB446BC8C}" srcOrd="2" destOrd="0" parTransId="{DCEC071B-A678-4421-BF61-9FC3390D071B}" sibTransId="{D2ADB104-9156-436F-ADE4-C6823188A8AA}"/>
    <dgm:cxn modelId="{E083FABE-347F-4319-9BB3-71F4E1A0B337}" type="presOf" srcId="{96F80B35-CCC1-4D98-B610-BEC7161422DD}" destId="{0B1ED136-2013-4C57-8E46-17358094180B}" srcOrd="1" destOrd="0" presId="urn:microsoft.com/office/officeart/2005/8/layout/vProcess5"/>
    <dgm:cxn modelId="{504070CA-49C4-4F3F-B15E-60EF9ECB8D2B}" srcId="{11F449EC-C0E6-49F9-B1D3-582EFD5B9624}" destId="{43729DE6-286D-4206-960F-9A636D9F175E}" srcOrd="1" destOrd="0" parTransId="{F487F8F7-FAF2-4855-965D-EF33257976FE}" sibTransId="{8EFDBC46-E385-45D9-8D35-5D062091CDB0}"/>
    <dgm:cxn modelId="{F93AF1CA-D795-439E-A25F-09BFD87CE58D}" type="presOf" srcId="{469BDD54-A72C-4172-A9D8-1B671E87C2C9}" destId="{CB4BC475-095F-4715-80A9-6562FD94C343}" srcOrd="0" destOrd="0" presId="urn:microsoft.com/office/officeart/2005/8/layout/vProcess5"/>
    <dgm:cxn modelId="{0E7A79F0-A99C-4408-B296-E53236056B7F}" type="presOf" srcId="{43729DE6-286D-4206-960F-9A636D9F175E}" destId="{0E83A54E-67AF-4664-81E8-C0FCE6D59D16}" srcOrd="0" destOrd="0" presId="urn:microsoft.com/office/officeart/2005/8/layout/vProcess5"/>
    <dgm:cxn modelId="{7096DA04-AF3B-46C1-A74D-045C74331E64}" type="presParOf" srcId="{600FC5B5-4FD1-4EE9-8D3F-16D8D534C79F}" destId="{6DFFAC4B-A77F-419D-B305-3DE15A8C3893}" srcOrd="0" destOrd="0" presId="urn:microsoft.com/office/officeart/2005/8/layout/vProcess5"/>
    <dgm:cxn modelId="{77E4F2CC-F5A4-448D-9F8A-4C21F4DD0261}" type="presParOf" srcId="{600FC5B5-4FD1-4EE9-8D3F-16D8D534C79F}" destId="{CB4BC475-095F-4715-80A9-6562FD94C343}" srcOrd="1" destOrd="0" presId="urn:microsoft.com/office/officeart/2005/8/layout/vProcess5"/>
    <dgm:cxn modelId="{FB391B7F-A9F2-4893-A572-195F458EE1AF}" type="presParOf" srcId="{600FC5B5-4FD1-4EE9-8D3F-16D8D534C79F}" destId="{0E83A54E-67AF-4664-81E8-C0FCE6D59D16}" srcOrd="2" destOrd="0" presId="urn:microsoft.com/office/officeart/2005/8/layout/vProcess5"/>
    <dgm:cxn modelId="{E8A6F8AE-FFD6-4091-9D3D-3E659C0A336C}" type="presParOf" srcId="{600FC5B5-4FD1-4EE9-8D3F-16D8D534C79F}" destId="{EB4D789F-E325-440D-A3C5-57B824FEF03B}" srcOrd="3" destOrd="0" presId="urn:microsoft.com/office/officeart/2005/8/layout/vProcess5"/>
    <dgm:cxn modelId="{2AEDE543-F446-4AEC-A792-8FAC6D478957}" type="presParOf" srcId="{600FC5B5-4FD1-4EE9-8D3F-16D8D534C79F}" destId="{ECEAE606-7979-4D32-A57A-29F4A3834D80}" srcOrd="4" destOrd="0" presId="urn:microsoft.com/office/officeart/2005/8/layout/vProcess5"/>
    <dgm:cxn modelId="{32645D6A-D3E0-4109-9B3F-753D28B02E99}" type="presParOf" srcId="{600FC5B5-4FD1-4EE9-8D3F-16D8D534C79F}" destId="{FC028D78-7425-450E-9896-528DD40812C6}" srcOrd="5" destOrd="0" presId="urn:microsoft.com/office/officeart/2005/8/layout/vProcess5"/>
    <dgm:cxn modelId="{6300DE58-CC76-463E-8C7D-FC6EF4311B31}" type="presParOf" srcId="{600FC5B5-4FD1-4EE9-8D3F-16D8D534C79F}" destId="{741D1A4C-B9C5-4903-8772-86960597FBB1}" srcOrd="6" destOrd="0" presId="urn:microsoft.com/office/officeart/2005/8/layout/vProcess5"/>
    <dgm:cxn modelId="{42CDA595-E9B3-486A-B833-BFE3169A2707}" type="presParOf" srcId="{600FC5B5-4FD1-4EE9-8D3F-16D8D534C79F}" destId="{55D673FB-06EA-4D7F-8F49-2DB51F19B6D7}" srcOrd="7" destOrd="0" presId="urn:microsoft.com/office/officeart/2005/8/layout/vProcess5"/>
    <dgm:cxn modelId="{6F048369-AC73-4B34-8BAD-814C7177B25D}" type="presParOf" srcId="{600FC5B5-4FD1-4EE9-8D3F-16D8D534C79F}" destId="{8DE715DE-E4CC-49ED-B913-C5E93B2E7254}" srcOrd="8" destOrd="0" presId="urn:microsoft.com/office/officeart/2005/8/layout/vProcess5"/>
    <dgm:cxn modelId="{046D8575-F765-49C6-A1C6-2981D25C8B0E}" type="presParOf" srcId="{600FC5B5-4FD1-4EE9-8D3F-16D8D534C79F}" destId="{44483B40-4A6B-4C32-9470-1F4CE0877760}" srcOrd="9" destOrd="0" presId="urn:microsoft.com/office/officeart/2005/8/layout/vProcess5"/>
    <dgm:cxn modelId="{29B3C002-A57E-43AE-B848-0DC48DAC9A54}" type="presParOf" srcId="{600FC5B5-4FD1-4EE9-8D3F-16D8D534C79F}" destId="{4EE9E9C8-F4CD-4669-83B1-A1E65B271112}" srcOrd="10" destOrd="0" presId="urn:microsoft.com/office/officeart/2005/8/layout/vProcess5"/>
    <dgm:cxn modelId="{238DC10B-7A30-412B-ADF5-0CC0B6C59214}" type="presParOf" srcId="{600FC5B5-4FD1-4EE9-8D3F-16D8D534C79F}" destId="{0B1ED136-2013-4C57-8E46-17358094180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F449EC-C0E6-49F9-B1D3-582EFD5B9624}" type="doc">
      <dgm:prSet loTypeId="urn:microsoft.com/office/officeart/2005/8/layout/vProcess5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9BDD54-A72C-4172-A9D8-1B671E87C2C9}">
      <dgm:prSet phldrT="[Text]" custT="1"/>
      <dgm:spPr/>
      <dgm:t>
        <a:bodyPr/>
        <a:lstStyle/>
        <a:p>
          <a:pPr algn="r" rtl="1"/>
          <a:r>
            <a:rPr lang="fa-IR" sz="2000" b="1" dirty="0">
              <a:latin typeface="Aria Bold" panose="00000500000000000000" pitchFamily="2" charset="-78"/>
              <a:cs typeface="Aria Bold" panose="00000500000000000000" pitchFamily="2" charset="-78"/>
            </a:rPr>
            <a:t>۱- تجزیه و تحلیل فرآیند</a:t>
          </a:r>
          <a:endParaRPr lang="en-US" sz="20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27F1282E-6B4F-4DA9-BA37-2930D896F06F}" type="parTrans" cxnId="{68657874-EBBE-4ED0-98D2-399864DCC569}">
      <dgm:prSet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556D8112-48BB-4FD6-AFAB-507EF9D781BF}" type="sibTrans" cxnId="{68657874-EBBE-4ED0-98D2-399864DCC569}">
      <dgm:prSet custT="1"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220089C1-B4DB-4710-89A8-6BECB446BC8C}">
      <dgm:prSet phldrT="[Text]" custT="1"/>
      <dgm:spPr/>
      <dgm:t>
        <a:bodyPr/>
        <a:lstStyle/>
        <a:p>
          <a:pPr algn="r" rtl="1"/>
          <a:r>
            <a:rPr lang="fa-IR" sz="2000" b="1" dirty="0">
              <a:latin typeface="Aria Bold" panose="00000500000000000000" pitchFamily="2" charset="-78"/>
              <a:cs typeface="Aria Bold" panose="00000500000000000000" pitchFamily="2" charset="-78"/>
            </a:rPr>
            <a:t>۳- تحلیل ریسک‌ فساد (محاسبه </a:t>
          </a:r>
          <a:r>
            <a:rPr lang="en-US" sz="2000" b="1" dirty="0">
              <a:latin typeface="Aria Bold" panose="00000500000000000000" pitchFamily="2" charset="-78"/>
              <a:cs typeface="Aria Bold" panose="00000500000000000000" pitchFamily="2" charset="-78"/>
            </a:rPr>
            <a:t>RPN</a:t>
          </a:r>
          <a:r>
            <a:rPr lang="fa-IR" sz="2000" b="1" dirty="0">
              <a:latin typeface="Aria Bold" panose="00000500000000000000" pitchFamily="2" charset="-78"/>
              <a:cs typeface="Aria Bold" panose="00000500000000000000" pitchFamily="2" charset="-78"/>
            </a:rPr>
            <a:t>)</a:t>
          </a:r>
          <a:endParaRPr lang="en-US" sz="20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CEC071B-A678-4421-BF61-9FC3390D071B}" type="parTrans" cxnId="{7B54CCB2-07C2-4693-8DE1-FDD2652F586D}">
      <dgm:prSet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D2ADB104-9156-436F-ADE4-C6823188A8AA}" type="sibTrans" cxnId="{7B54CCB2-07C2-4693-8DE1-FDD2652F586D}">
      <dgm:prSet custT="1"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96F80B35-CCC1-4D98-B610-BEC7161422DD}">
      <dgm:prSet phldrT="[Text]" custT="1"/>
      <dgm:spPr/>
      <dgm:t>
        <a:bodyPr/>
        <a:lstStyle/>
        <a:p>
          <a:pPr algn="r" rtl="1"/>
          <a:r>
            <a:rPr lang="fa-IR" sz="2000" b="1" dirty="0">
              <a:latin typeface="Aria Bold" panose="00000500000000000000" pitchFamily="2" charset="-78"/>
              <a:cs typeface="Aria Bold" panose="00000500000000000000" pitchFamily="2" charset="-78"/>
            </a:rPr>
            <a:t>۴- تصمیم‌گیری درمورد ریسک‌ فساد </a:t>
          </a:r>
          <a:endParaRPr lang="en-US" sz="20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A3BABA0C-D5AB-470B-A55F-579A64DA9B79}" type="parTrans" cxnId="{17165806-06E2-4A33-96F4-9C033FD1D6A5}">
      <dgm:prSet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A04B433-D511-4F3D-9742-E3311EA8A8E4}" type="sibTrans" cxnId="{17165806-06E2-4A33-96F4-9C033FD1D6A5}">
      <dgm:prSet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43729DE6-286D-4206-960F-9A636D9F175E}">
      <dgm:prSet custT="1"/>
      <dgm:spPr/>
      <dgm:t>
        <a:bodyPr/>
        <a:lstStyle/>
        <a:p>
          <a:pPr algn="r" rtl="1"/>
          <a:r>
            <a:rPr lang="fa-IR" sz="2000" b="1" dirty="0">
              <a:latin typeface="Aria Bold" panose="00000500000000000000" pitchFamily="2" charset="-78"/>
              <a:cs typeface="Aria Bold" panose="00000500000000000000" pitchFamily="2" charset="-78"/>
            </a:rPr>
            <a:t>۲- شناسایی و توصیف ریسک‌ فساد</a:t>
          </a:r>
          <a:endParaRPr lang="en-US" sz="20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F487F8F7-FAF2-4855-965D-EF33257976FE}" type="parTrans" cxnId="{504070CA-49C4-4F3F-B15E-60EF9ECB8D2B}">
      <dgm:prSet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8EFDBC46-E385-45D9-8D35-5D062091CDB0}" type="sibTrans" cxnId="{504070CA-49C4-4F3F-B15E-60EF9ECB8D2B}">
      <dgm:prSet custT="1"/>
      <dgm:spPr/>
      <dgm:t>
        <a:bodyPr/>
        <a:lstStyle/>
        <a:p>
          <a:pPr algn="r" rtl="1"/>
          <a:endParaRPr lang="en-US" sz="2000" b="1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600FC5B5-4FD1-4EE9-8D3F-16D8D534C79F}" type="pres">
      <dgm:prSet presAssocID="{11F449EC-C0E6-49F9-B1D3-582EFD5B9624}" presName="outerComposite" presStyleCnt="0">
        <dgm:presLayoutVars>
          <dgm:chMax val="5"/>
          <dgm:dir/>
          <dgm:resizeHandles val="exact"/>
        </dgm:presLayoutVars>
      </dgm:prSet>
      <dgm:spPr/>
    </dgm:pt>
    <dgm:pt modelId="{6DFFAC4B-A77F-419D-B305-3DE15A8C3893}" type="pres">
      <dgm:prSet presAssocID="{11F449EC-C0E6-49F9-B1D3-582EFD5B9624}" presName="dummyMaxCanvas" presStyleCnt="0">
        <dgm:presLayoutVars/>
      </dgm:prSet>
      <dgm:spPr/>
    </dgm:pt>
    <dgm:pt modelId="{CB4BC475-095F-4715-80A9-6562FD94C343}" type="pres">
      <dgm:prSet presAssocID="{11F449EC-C0E6-49F9-B1D3-582EFD5B9624}" presName="FourNodes_1" presStyleLbl="node1" presStyleIdx="0" presStyleCnt="4">
        <dgm:presLayoutVars>
          <dgm:bulletEnabled val="1"/>
        </dgm:presLayoutVars>
      </dgm:prSet>
      <dgm:spPr/>
    </dgm:pt>
    <dgm:pt modelId="{0E83A54E-67AF-4664-81E8-C0FCE6D59D16}" type="pres">
      <dgm:prSet presAssocID="{11F449EC-C0E6-49F9-B1D3-582EFD5B9624}" presName="FourNodes_2" presStyleLbl="node1" presStyleIdx="1" presStyleCnt="4">
        <dgm:presLayoutVars>
          <dgm:bulletEnabled val="1"/>
        </dgm:presLayoutVars>
      </dgm:prSet>
      <dgm:spPr/>
    </dgm:pt>
    <dgm:pt modelId="{EB4D789F-E325-440D-A3C5-57B824FEF03B}" type="pres">
      <dgm:prSet presAssocID="{11F449EC-C0E6-49F9-B1D3-582EFD5B9624}" presName="FourNodes_3" presStyleLbl="node1" presStyleIdx="2" presStyleCnt="4">
        <dgm:presLayoutVars>
          <dgm:bulletEnabled val="1"/>
        </dgm:presLayoutVars>
      </dgm:prSet>
      <dgm:spPr/>
    </dgm:pt>
    <dgm:pt modelId="{ECEAE606-7979-4D32-A57A-29F4A3834D80}" type="pres">
      <dgm:prSet presAssocID="{11F449EC-C0E6-49F9-B1D3-582EFD5B9624}" presName="FourNodes_4" presStyleLbl="node1" presStyleIdx="3" presStyleCnt="4">
        <dgm:presLayoutVars>
          <dgm:bulletEnabled val="1"/>
        </dgm:presLayoutVars>
      </dgm:prSet>
      <dgm:spPr/>
    </dgm:pt>
    <dgm:pt modelId="{FC028D78-7425-450E-9896-528DD40812C6}" type="pres">
      <dgm:prSet presAssocID="{11F449EC-C0E6-49F9-B1D3-582EFD5B9624}" presName="FourConn_1-2" presStyleLbl="fgAccFollowNode1" presStyleIdx="0" presStyleCnt="3">
        <dgm:presLayoutVars>
          <dgm:bulletEnabled val="1"/>
        </dgm:presLayoutVars>
      </dgm:prSet>
      <dgm:spPr/>
    </dgm:pt>
    <dgm:pt modelId="{741D1A4C-B9C5-4903-8772-86960597FBB1}" type="pres">
      <dgm:prSet presAssocID="{11F449EC-C0E6-49F9-B1D3-582EFD5B9624}" presName="FourConn_2-3" presStyleLbl="fgAccFollowNode1" presStyleIdx="1" presStyleCnt="3">
        <dgm:presLayoutVars>
          <dgm:bulletEnabled val="1"/>
        </dgm:presLayoutVars>
      </dgm:prSet>
      <dgm:spPr/>
    </dgm:pt>
    <dgm:pt modelId="{55D673FB-06EA-4D7F-8F49-2DB51F19B6D7}" type="pres">
      <dgm:prSet presAssocID="{11F449EC-C0E6-49F9-B1D3-582EFD5B9624}" presName="FourConn_3-4" presStyleLbl="fgAccFollowNode1" presStyleIdx="2" presStyleCnt="3">
        <dgm:presLayoutVars>
          <dgm:bulletEnabled val="1"/>
        </dgm:presLayoutVars>
      </dgm:prSet>
      <dgm:spPr/>
    </dgm:pt>
    <dgm:pt modelId="{8DE715DE-E4CC-49ED-B913-C5E93B2E7254}" type="pres">
      <dgm:prSet presAssocID="{11F449EC-C0E6-49F9-B1D3-582EFD5B9624}" presName="FourNodes_1_text" presStyleLbl="node1" presStyleIdx="3" presStyleCnt="4">
        <dgm:presLayoutVars>
          <dgm:bulletEnabled val="1"/>
        </dgm:presLayoutVars>
      </dgm:prSet>
      <dgm:spPr/>
    </dgm:pt>
    <dgm:pt modelId="{44483B40-4A6B-4C32-9470-1F4CE0877760}" type="pres">
      <dgm:prSet presAssocID="{11F449EC-C0E6-49F9-B1D3-582EFD5B9624}" presName="FourNodes_2_text" presStyleLbl="node1" presStyleIdx="3" presStyleCnt="4">
        <dgm:presLayoutVars>
          <dgm:bulletEnabled val="1"/>
        </dgm:presLayoutVars>
      </dgm:prSet>
      <dgm:spPr/>
    </dgm:pt>
    <dgm:pt modelId="{4EE9E9C8-F4CD-4669-83B1-A1E65B271112}" type="pres">
      <dgm:prSet presAssocID="{11F449EC-C0E6-49F9-B1D3-582EFD5B9624}" presName="FourNodes_3_text" presStyleLbl="node1" presStyleIdx="3" presStyleCnt="4">
        <dgm:presLayoutVars>
          <dgm:bulletEnabled val="1"/>
        </dgm:presLayoutVars>
      </dgm:prSet>
      <dgm:spPr/>
    </dgm:pt>
    <dgm:pt modelId="{0B1ED136-2013-4C57-8E46-17358094180B}" type="pres">
      <dgm:prSet presAssocID="{11F449EC-C0E6-49F9-B1D3-582EFD5B962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7165806-06E2-4A33-96F4-9C033FD1D6A5}" srcId="{11F449EC-C0E6-49F9-B1D3-582EFD5B9624}" destId="{96F80B35-CCC1-4D98-B610-BEC7161422DD}" srcOrd="3" destOrd="0" parTransId="{A3BABA0C-D5AB-470B-A55F-579A64DA9B79}" sibTransId="{4A04B433-D511-4F3D-9742-E3311EA8A8E4}"/>
    <dgm:cxn modelId="{9B818B1B-A8BE-4727-9393-18BABDEAA169}" type="presOf" srcId="{469BDD54-A72C-4172-A9D8-1B671E87C2C9}" destId="{8DE715DE-E4CC-49ED-B913-C5E93B2E7254}" srcOrd="1" destOrd="0" presId="urn:microsoft.com/office/officeart/2005/8/layout/vProcess5"/>
    <dgm:cxn modelId="{B71EDE1C-AC14-46CD-B3CE-A0E6F8DB24D5}" type="presOf" srcId="{11F449EC-C0E6-49F9-B1D3-582EFD5B9624}" destId="{600FC5B5-4FD1-4EE9-8D3F-16D8D534C79F}" srcOrd="0" destOrd="0" presId="urn:microsoft.com/office/officeart/2005/8/layout/vProcess5"/>
    <dgm:cxn modelId="{45E75823-8B03-4760-98E1-A937550732E9}" type="presOf" srcId="{D2ADB104-9156-436F-ADE4-C6823188A8AA}" destId="{55D673FB-06EA-4D7F-8F49-2DB51F19B6D7}" srcOrd="0" destOrd="0" presId="urn:microsoft.com/office/officeart/2005/8/layout/vProcess5"/>
    <dgm:cxn modelId="{0871AE26-CF25-421D-A257-3672444B3BDC}" type="presOf" srcId="{8EFDBC46-E385-45D9-8D35-5D062091CDB0}" destId="{741D1A4C-B9C5-4903-8772-86960597FBB1}" srcOrd="0" destOrd="0" presId="urn:microsoft.com/office/officeart/2005/8/layout/vProcess5"/>
    <dgm:cxn modelId="{DCD0395C-DEFC-4D14-BEE2-02813AC40354}" type="presOf" srcId="{96F80B35-CCC1-4D98-B610-BEC7161422DD}" destId="{ECEAE606-7979-4D32-A57A-29F4A3834D80}" srcOrd="0" destOrd="0" presId="urn:microsoft.com/office/officeart/2005/8/layout/vProcess5"/>
    <dgm:cxn modelId="{51054972-0504-4A73-8FED-D24BCB80BF28}" type="presOf" srcId="{220089C1-B4DB-4710-89A8-6BECB446BC8C}" destId="{EB4D789F-E325-440D-A3C5-57B824FEF03B}" srcOrd="0" destOrd="0" presId="urn:microsoft.com/office/officeart/2005/8/layout/vProcess5"/>
    <dgm:cxn modelId="{96EF2854-8E70-4347-ABC6-90EDFA9AC99E}" type="presOf" srcId="{43729DE6-286D-4206-960F-9A636D9F175E}" destId="{44483B40-4A6B-4C32-9470-1F4CE0877760}" srcOrd="1" destOrd="0" presId="urn:microsoft.com/office/officeart/2005/8/layout/vProcess5"/>
    <dgm:cxn modelId="{68657874-EBBE-4ED0-98D2-399864DCC569}" srcId="{11F449EC-C0E6-49F9-B1D3-582EFD5B9624}" destId="{469BDD54-A72C-4172-A9D8-1B671E87C2C9}" srcOrd="0" destOrd="0" parTransId="{27F1282E-6B4F-4DA9-BA37-2930D896F06F}" sibTransId="{556D8112-48BB-4FD6-AFAB-507EF9D781BF}"/>
    <dgm:cxn modelId="{0CC1557D-411E-41BB-9175-FF02B45AAB91}" type="presOf" srcId="{556D8112-48BB-4FD6-AFAB-507EF9D781BF}" destId="{FC028D78-7425-450E-9896-528DD40812C6}" srcOrd="0" destOrd="0" presId="urn:microsoft.com/office/officeart/2005/8/layout/vProcess5"/>
    <dgm:cxn modelId="{61B1A4A2-3FFF-448A-93E7-D1F3A99383B4}" type="presOf" srcId="{220089C1-B4DB-4710-89A8-6BECB446BC8C}" destId="{4EE9E9C8-F4CD-4669-83B1-A1E65B271112}" srcOrd="1" destOrd="0" presId="urn:microsoft.com/office/officeart/2005/8/layout/vProcess5"/>
    <dgm:cxn modelId="{7B54CCB2-07C2-4693-8DE1-FDD2652F586D}" srcId="{11F449EC-C0E6-49F9-B1D3-582EFD5B9624}" destId="{220089C1-B4DB-4710-89A8-6BECB446BC8C}" srcOrd="2" destOrd="0" parTransId="{DCEC071B-A678-4421-BF61-9FC3390D071B}" sibTransId="{D2ADB104-9156-436F-ADE4-C6823188A8AA}"/>
    <dgm:cxn modelId="{E083FABE-347F-4319-9BB3-71F4E1A0B337}" type="presOf" srcId="{96F80B35-CCC1-4D98-B610-BEC7161422DD}" destId="{0B1ED136-2013-4C57-8E46-17358094180B}" srcOrd="1" destOrd="0" presId="urn:microsoft.com/office/officeart/2005/8/layout/vProcess5"/>
    <dgm:cxn modelId="{504070CA-49C4-4F3F-B15E-60EF9ECB8D2B}" srcId="{11F449EC-C0E6-49F9-B1D3-582EFD5B9624}" destId="{43729DE6-286D-4206-960F-9A636D9F175E}" srcOrd="1" destOrd="0" parTransId="{F487F8F7-FAF2-4855-965D-EF33257976FE}" sibTransId="{8EFDBC46-E385-45D9-8D35-5D062091CDB0}"/>
    <dgm:cxn modelId="{F93AF1CA-D795-439E-A25F-09BFD87CE58D}" type="presOf" srcId="{469BDD54-A72C-4172-A9D8-1B671E87C2C9}" destId="{CB4BC475-095F-4715-80A9-6562FD94C343}" srcOrd="0" destOrd="0" presId="urn:microsoft.com/office/officeart/2005/8/layout/vProcess5"/>
    <dgm:cxn modelId="{0E7A79F0-A99C-4408-B296-E53236056B7F}" type="presOf" srcId="{43729DE6-286D-4206-960F-9A636D9F175E}" destId="{0E83A54E-67AF-4664-81E8-C0FCE6D59D16}" srcOrd="0" destOrd="0" presId="urn:microsoft.com/office/officeart/2005/8/layout/vProcess5"/>
    <dgm:cxn modelId="{7096DA04-AF3B-46C1-A74D-045C74331E64}" type="presParOf" srcId="{600FC5B5-4FD1-4EE9-8D3F-16D8D534C79F}" destId="{6DFFAC4B-A77F-419D-B305-3DE15A8C3893}" srcOrd="0" destOrd="0" presId="urn:microsoft.com/office/officeart/2005/8/layout/vProcess5"/>
    <dgm:cxn modelId="{77E4F2CC-F5A4-448D-9F8A-4C21F4DD0261}" type="presParOf" srcId="{600FC5B5-4FD1-4EE9-8D3F-16D8D534C79F}" destId="{CB4BC475-095F-4715-80A9-6562FD94C343}" srcOrd="1" destOrd="0" presId="urn:microsoft.com/office/officeart/2005/8/layout/vProcess5"/>
    <dgm:cxn modelId="{FB391B7F-A9F2-4893-A572-195F458EE1AF}" type="presParOf" srcId="{600FC5B5-4FD1-4EE9-8D3F-16D8D534C79F}" destId="{0E83A54E-67AF-4664-81E8-C0FCE6D59D16}" srcOrd="2" destOrd="0" presId="urn:microsoft.com/office/officeart/2005/8/layout/vProcess5"/>
    <dgm:cxn modelId="{E8A6F8AE-FFD6-4091-9D3D-3E659C0A336C}" type="presParOf" srcId="{600FC5B5-4FD1-4EE9-8D3F-16D8D534C79F}" destId="{EB4D789F-E325-440D-A3C5-57B824FEF03B}" srcOrd="3" destOrd="0" presId="urn:microsoft.com/office/officeart/2005/8/layout/vProcess5"/>
    <dgm:cxn modelId="{2AEDE543-F446-4AEC-A792-8FAC6D478957}" type="presParOf" srcId="{600FC5B5-4FD1-4EE9-8D3F-16D8D534C79F}" destId="{ECEAE606-7979-4D32-A57A-29F4A3834D80}" srcOrd="4" destOrd="0" presId="urn:microsoft.com/office/officeart/2005/8/layout/vProcess5"/>
    <dgm:cxn modelId="{32645D6A-D3E0-4109-9B3F-753D28B02E99}" type="presParOf" srcId="{600FC5B5-4FD1-4EE9-8D3F-16D8D534C79F}" destId="{FC028D78-7425-450E-9896-528DD40812C6}" srcOrd="5" destOrd="0" presId="urn:microsoft.com/office/officeart/2005/8/layout/vProcess5"/>
    <dgm:cxn modelId="{6300DE58-CC76-463E-8C7D-FC6EF4311B31}" type="presParOf" srcId="{600FC5B5-4FD1-4EE9-8D3F-16D8D534C79F}" destId="{741D1A4C-B9C5-4903-8772-86960597FBB1}" srcOrd="6" destOrd="0" presId="urn:microsoft.com/office/officeart/2005/8/layout/vProcess5"/>
    <dgm:cxn modelId="{42CDA595-E9B3-486A-B833-BFE3169A2707}" type="presParOf" srcId="{600FC5B5-4FD1-4EE9-8D3F-16D8D534C79F}" destId="{55D673FB-06EA-4D7F-8F49-2DB51F19B6D7}" srcOrd="7" destOrd="0" presId="urn:microsoft.com/office/officeart/2005/8/layout/vProcess5"/>
    <dgm:cxn modelId="{6F048369-AC73-4B34-8BAD-814C7177B25D}" type="presParOf" srcId="{600FC5B5-4FD1-4EE9-8D3F-16D8D534C79F}" destId="{8DE715DE-E4CC-49ED-B913-C5E93B2E7254}" srcOrd="8" destOrd="0" presId="urn:microsoft.com/office/officeart/2005/8/layout/vProcess5"/>
    <dgm:cxn modelId="{046D8575-F765-49C6-A1C6-2981D25C8B0E}" type="presParOf" srcId="{600FC5B5-4FD1-4EE9-8D3F-16D8D534C79F}" destId="{44483B40-4A6B-4C32-9470-1F4CE0877760}" srcOrd="9" destOrd="0" presId="urn:microsoft.com/office/officeart/2005/8/layout/vProcess5"/>
    <dgm:cxn modelId="{29B3C002-A57E-43AE-B848-0DC48DAC9A54}" type="presParOf" srcId="{600FC5B5-4FD1-4EE9-8D3F-16D8D534C79F}" destId="{4EE9E9C8-F4CD-4669-83B1-A1E65B271112}" srcOrd="10" destOrd="0" presId="urn:microsoft.com/office/officeart/2005/8/layout/vProcess5"/>
    <dgm:cxn modelId="{238DC10B-7A30-412B-ADF5-0CC0B6C59214}" type="presParOf" srcId="{600FC5B5-4FD1-4EE9-8D3F-16D8D534C79F}" destId="{0B1ED136-2013-4C57-8E46-17358094180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C524CD-F761-4675-8BFF-71B8278711D4}" type="doc">
      <dgm:prSet loTypeId="urn:microsoft.com/office/officeart/2008/layout/AlternatingHexagons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0A1B67E6-71AC-40B7-B869-C0C91A011FBD}">
      <dgm:prSet phldrT="[Text]" custT="1"/>
      <dgm:spPr/>
      <dgm:t>
        <a:bodyPr/>
        <a:lstStyle/>
        <a:p>
          <a:pPr rtl="1"/>
          <a:r>
            <a:rPr lang="fa-IR" sz="2000" dirty="0">
              <a:latin typeface="Aria" panose="00000500000000000000" pitchFamily="2" charset="-78"/>
              <a:cs typeface="Aria" panose="00000500000000000000" pitchFamily="2" charset="-78"/>
            </a:rPr>
            <a:t>ذکر عوامل ریسک </a:t>
          </a:r>
        </a:p>
      </dgm:t>
    </dgm:pt>
    <dgm:pt modelId="{E25A62DF-6096-4195-A5DF-A3E29D6B9FBA}" type="parTrans" cxnId="{42EA94EB-5DBB-4A44-9DFC-23EA829A7EB7}">
      <dgm:prSet/>
      <dgm:spPr/>
      <dgm:t>
        <a:bodyPr/>
        <a:lstStyle/>
        <a:p>
          <a:pPr rtl="1"/>
          <a:endParaRPr lang="fa-IR" sz="180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AB86BF3A-2E4D-4882-BDDD-4C746114913B}" type="sibTrans" cxnId="{42EA94EB-5DBB-4A44-9DFC-23EA829A7EB7}">
      <dgm:prSet custT="1"/>
      <dgm:spPr/>
      <dgm:t>
        <a:bodyPr/>
        <a:lstStyle/>
        <a:p>
          <a:pPr rtl="1"/>
          <a:r>
            <a:rPr lang="fa-IR" sz="1600" dirty="0">
              <a:latin typeface="Aria" panose="00000500000000000000" pitchFamily="2" charset="-78"/>
              <a:cs typeface="Aria" panose="00000500000000000000" pitchFamily="2" charset="-78"/>
            </a:rPr>
            <a:t>بیان «داستان» وار چیستی ریسک</a:t>
          </a:r>
        </a:p>
      </dgm:t>
    </dgm:pt>
    <dgm:pt modelId="{2C577255-D1E2-42C7-9519-95BDD1D4B0DE}">
      <dgm:prSet phldrT="[Text]" custT="1"/>
      <dgm:spPr/>
      <dgm:t>
        <a:bodyPr/>
        <a:lstStyle/>
        <a:p>
          <a:pPr rtl="1"/>
          <a:r>
            <a:rPr lang="fa-IR" sz="1800" dirty="0">
              <a:latin typeface="Aria" panose="00000500000000000000" pitchFamily="2" charset="-78"/>
              <a:cs typeface="Aria" panose="00000500000000000000" pitchFamily="2" charset="-78"/>
            </a:rPr>
            <a:t>ریشه‌های قانونی، ساختاری و رویه‌ای </a:t>
          </a:r>
        </a:p>
      </dgm:t>
    </dgm:pt>
    <dgm:pt modelId="{B10A30F6-2CFD-47F3-B433-47838CCCE610}" type="parTrans" cxnId="{0039D8EA-40A1-4BB1-9C97-00896F97D7D4}">
      <dgm:prSet/>
      <dgm:spPr/>
      <dgm:t>
        <a:bodyPr/>
        <a:lstStyle/>
        <a:p>
          <a:pPr rtl="1"/>
          <a:endParaRPr lang="fa-IR" sz="180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947DA698-FB38-49D5-B6D9-4595CE2976C9}" type="sibTrans" cxnId="{0039D8EA-40A1-4BB1-9C97-00896F97D7D4}">
      <dgm:prSet custT="1"/>
      <dgm:spPr/>
      <dgm:t>
        <a:bodyPr/>
        <a:lstStyle/>
        <a:p>
          <a:pPr rtl="1"/>
          <a:r>
            <a:rPr lang="fa-IR" sz="1800" dirty="0">
              <a:latin typeface="Aria" panose="00000500000000000000" pitchFamily="2" charset="-78"/>
              <a:cs typeface="Aria" panose="00000500000000000000" pitchFamily="2" charset="-78"/>
            </a:rPr>
            <a:t>اختیارات و امتیازات موجود</a:t>
          </a:r>
        </a:p>
      </dgm:t>
    </dgm:pt>
    <dgm:pt modelId="{A9381502-21FC-4326-8FBB-1D13E2988905}">
      <dgm:prSet phldrT="[Text]" custT="1"/>
      <dgm:spPr/>
      <dgm:t>
        <a:bodyPr/>
        <a:lstStyle/>
        <a:p>
          <a:pPr rtl="1"/>
          <a:r>
            <a:rPr lang="fa-IR" sz="1600" dirty="0">
              <a:latin typeface="Aria" panose="00000500000000000000" pitchFamily="2" charset="-78"/>
              <a:cs typeface="Aria" panose="00000500000000000000" pitchFamily="2" charset="-78"/>
            </a:rPr>
            <a:t>واحدهای داخلی و سازمان‌های بیرونی مرتبط </a:t>
          </a:r>
        </a:p>
      </dgm:t>
    </dgm:pt>
    <dgm:pt modelId="{385A1A7C-C994-407F-A548-532A9E2F8E93}" type="parTrans" cxnId="{5EECFD0C-7DB3-46CA-A694-955F8BBEC01A}">
      <dgm:prSet/>
      <dgm:spPr/>
      <dgm:t>
        <a:bodyPr/>
        <a:lstStyle/>
        <a:p>
          <a:pPr rtl="1"/>
          <a:endParaRPr lang="fa-IR" sz="180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4170F1BA-7E21-4587-B3B3-1FF3130B9B75}" type="sibTrans" cxnId="{5EECFD0C-7DB3-46CA-A694-955F8BBEC01A}">
      <dgm:prSet custT="1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400" dirty="0">
              <a:latin typeface="Aria" panose="00000500000000000000" pitchFamily="2" charset="-78"/>
              <a:cs typeface="Aria" panose="00000500000000000000" pitchFamily="2" charset="-78"/>
            </a:rPr>
            <a:t>و...</a:t>
          </a:r>
        </a:p>
      </dgm:t>
    </dgm:pt>
    <dgm:pt modelId="{40F12294-EB96-4859-BB36-C8C338EF51C9}">
      <dgm:prSet custT="1"/>
      <dgm:spPr/>
      <dgm:t>
        <a:bodyPr/>
        <a:lstStyle/>
        <a:p>
          <a:pPr rtl="1"/>
          <a:r>
            <a:rPr lang="fa-IR" sz="1700" dirty="0">
              <a:latin typeface="Aria" panose="00000500000000000000" pitchFamily="2" charset="-78"/>
              <a:cs typeface="Aria" panose="00000500000000000000" pitchFamily="2" charset="-78"/>
            </a:rPr>
            <a:t>مصادیق و پرونده‌‌های قبلی</a:t>
          </a:r>
        </a:p>
      </dgm:t>
    </dgm:pt>
    <dgm:pt modelId="{4B9FAB0B-E19C-4380-8E23-DC5E4EFFEF21}" type="parTrans" cxnId="{2AFCD820-102E-4E32-AB0F-F324AB7391B1}">
      <dgm:prSet/>
      <dgm:spPr/>
      <dgm:t>
        <a:bodyPr/>
        <a:lstStyle/>
        <a:p>
          <a:pPr rtl="1"/>
          <a:endParaRPr lang="fa-IR" sz="180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08BD6A36-1D19-491D-939F-C052CC326375}" type="sibTrans" cxnId="{2AFCD820-102E-4E32-AB0F-F324AB7391B1}">
      <dgm:prSet custT="1"/>
      <dgm:spPr/>
      <dgm:t>
        <a:bodyPr/>
        <a:lstStyle/>
        <a:p>
          <a:r>
            <a:rPr lang="fa-IR" sz="1800" dirty="0">
              <a:latin typeface="Aria" panose="00000500000000000000" pitchFamily="2" charset="-78"/>
              <a:cs typeface="Aria" panose="00000500000000000000" pitchFamily="2" charset="-78"/>
            </a:rPr>
            <a:t>پیامدهای مادی و غیرمادی</a:t>
          </a:r>
          <a:endParaRPr lang="en-US" sz="180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1753CC68-129C-4224-8FCE-3F22F4893112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a-IR" sz="2400" b="1" dirty="0">
              <a:latin typeface="Aria Bold" panose="00000500000000000000" pitchFamily="2" charset="-78"/>
              <a:cs typeface="Aria Bold" panose="00000500000000000000" pitchFamily="2" charset="-78"/>
            </a:rPr>
            <a:t>توصیف</a:t>
          </a:r>
          <a:endParaRPr lang="en-US" sz="24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B893DA26-6560-43C4-96CA-DDA8EF7FE10C}" type="parTrans" cxnId="{F7E2F5E1-A0FC-4BF0-A39B-DE424F583A55}">
      <dgm:prSet/>
      <dgm:spPr/>
      <dgm:t>
        <a:bodyPr/>
        <a:lstStyle/>
        <a:p>
          <a:endParaRPr lang="en-US" sz="180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532326FD-A5F1-41F4-8FC2-89068324BAD1}" type="sibTrans" cxnId="{F7E2F5E1-A0FC-4BF0-A39B-DE424F583A55}">
      <dgm:prSet/>
      <dgm:spPr/>
      <dgm:t>
        <a:bodyPr/>
        <a:lstStyle/>
        <a:p>
          <a:endParaRPr lang="en-US" sz="180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37E10256-7D89-4924-B040-238E77F05651}" type="pres">
      <dgm:prSet presAssocID="{9BC524CD-F761-4675-8BFF-71B8278711D4}" presName="Name0" presStyleCnt="0">
        <dgm:presLayoutVars>
          <dgm:chMax/>
          <dgm:chPref/>
          <dgm:dir val="rev"/>
          <dgm:animLvl val="lvl"/>
        </dgm:presLayoutVars>
      </dgm:prSet>
      <dgm:spPr/>
    </dgm:pt>
    <dgm:pt modelId="{3802EF62-601D-48C9-AD67-FFB2717651C7}" type="pres">
      <dgm:prSet presAssocID="{0A1B67E6-71AC-40B7-B869-C0C91A011FBD}" presName="composite" presStyleCnt="0"/>
      <dgm:spPr/>
    </dgm:pt>
    <dgm:pt modelId="{53D00D4D-4E44-4886-8D0D-F9D3AEE292C3}" type="pres">
      <dgm:prSet presAssocID="{0A1B67E6-71AC-40B7-B869-C0C91A011FBD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AD905E6F-2202-44C3-B194-EE4AF6937C91}" type="pres">
      <dgm:prSet presAssocID="{0A1B67E6-71AC-40B7-B869-C0C91A011FBD}" presName="Childtext1" presStyleLbl="revTx" presStyleIdx="0" presStyleCnt="4" custScaleX="91624" custScaleY="76168" custLinFactNeighborY="-27236">
        <dgm:presLayoutVars>
          <dgm:chMax val="0"/>
          <dgm:chPref val="0"/>
          <dgm:bulletEnabled val="1"/>
        </dgm:presLayoutVars>
      </dgm:prSet>
      <dgm:spPr>
        <a:prstGeom prst="flowChartDocument">
          <a:avLst/>
        </a:prstGeom>
      </dgm:spPr>
    </dgm:pt>
    <dgm:pt modelId="{F7F9AC78-DA2D-4C8D-AE49-4AED37C2BF57}" type="pres">
      <dgm:prSet presAssocID="{0A1B67E6-71AC-40B7-B869-C0C91A011FBD}" presName="BalanceSpacing" presStyleCnt="0"/>
      <dgm:spPr/>
    </dgm:pt>
    <dgm:pt modelId="{EEA7199E-8835-4AB4-8DAD-6C6F8FFEF9DB}" type="pres">
      <dgm:prSet presAssocID="{0A1B67E6-71AC-40B7-B869-C0C91A011FBD}" presName="BalanceSpacing1" presStyleCnt="0"/>
      <dgm:spPr/>
    </dgm:pt>
    <dgm:pt modelId="{77009717-5A34-459D-AB37-C6FD32680E6D}" type="pres">
      <dgm:prSet presAssocID="{AB86BF3A-2E4D-4882-BDDD-4C746114913B}" presName="Accent1Text" presStyleLbl="node1" presStyleIdx="1" presStyleCnt="8"/>
      <dgm:spPr/>
    </dgm:pt>
    <dgm:pt modelId="{5A6F79BE-BF40-4C74-82F8-210D51CE2403}" type="pres">
      <dgm:prSet presAssocID="{AB86BF3A-2E4D-4882-BDDD-4C746114913B}" presName="spaceBetweenRectangles" presStyleCnt="0"/>
      <dgm:spPr/>
    </dgm:pt>
    <dgm:pt modelId="{2F37E82F-83F8-43E9-9DBE-3100BAF298AD}" type="pres">
      <dgm:prSet presAssocID="{2C577255-D1E2-42C7-9519-95BDD1D4B0DE}" presName="composite" presStyleCnt="0"/>
      <dgm:spPr/>
    </dgm:pt>
    <dgm:pt modelId="{0D2783C8-97B6-41AA-B41B-A677BB0B31F7}" type="pres">
      <dgm:prSet presAssocID="{2C577255-D1E2-42C7-9519-95BDD1D4B0DE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1EC63902-3BDE-469E-9FE5-0535B2786DBD}" type="pres">
      <dgm:prSet presAssocID="{2C577255-D1E2-42C7-9519-95BDD1D4B0DE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72849E55-2804-430A-B27A-1D2D7CEC653D}" type="pres">
      <dgm:prSet presAssocID="{2C577255-D1E2-42C7-9519-95BDD1D4B0DE}" presName="BalanceSpacing" presStyleCnt="0"/>
      <dgm:spPr/>
    </dgm:pt>
    <dgm:pt modelId="{84F2A1F4-0088-42C7-A844-522CE7A9010C}" type="pres">
      <dgm:prSet presAssocID="{2C577255-D1E2-42C7-9519-95BDD1D4B0DE}" presName="BalanceSpacing1" presStyleCnt="0"/>
      <dgm:spPr/>
    </dgm:pt>
    <dgm:pt modelId="{8984C424-A21A-4B93-9247-91620086373D}" type="pres">
      <dgm:prSet presAssocID="{947DA698-FB38-49D5-B6D9-4595CE2976C9}" presName="Accent1Text" presStyleLbl="node1" presStyleIdx="3" presStyleCnt="8"/>
      <dgm:spPr/>
    </dgm:pt>
    <dgm:pt modelId="{CCC63D4F-6863-4A0F-BAC9-585A70FBA428}" type="pres">
      <dgm:prSet presAssocID="{947DA698-FB38-49D5-B6D9-4595CE2976C9}" presName="spaceBetweenRectangles" presStyleCnt="0"/>
      <dgm:spPr/>
    </dgm:pt>
    <dgm:pt modelId="{C0EF053F-57A1-4990-9955-468DCD4A4E12}" type="pres">
      <dgm:prSet presAssocID="{40F12294-EB96-4859-BB36-C8C338EF51C9}" presName="composite" presStyleCnt="0"/>
      <dgm:spPr/>
    </dgm:pt>
    <dgm:pt modelId="{9AC72F4F-E765-499F-87BC-A459CCDCE08C}" type="pres">
      <dgm:prSet presAssocID="{40F12294-EB96-4859-BB36-C8C338EF51C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A15D9A54-D807-431B-B60C-B5B6F4BC7FDD}" type="pres">
      <dgm:prSet presAssocID="{40F12294-EB96-4859-BB36-C8C338EF51C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BB5D0AD6-812C-41C9-BA6D-3768213529E6}" type="pres">
      <dgm:prSet presAssocID="{40F12294-EB96-4859-BB36-C8C338EF51C9}" presName="BalanceSpacing" presStyleCnt="0"/>
      <dgm:spPr/>
    </dgm:pt>
    <dgm:pt modelId="{7F828755-5794-4355-9EC5-8B2B47F83713}" type="pres">
      <dgm:prSet presAssocID="{40F12294-EB96-4859-BB36-C8C338EF51C9}" presName="BalanceSpacing1" presStyleCnt="0"/>
      <dgm:spPr/>
    </dgm:pt>
    <dgm:pt modelId="{356206DA-7A15-4447-B8CC-A86FAB566800}" type="pres">
      <dgm:prSet presAssocID="{08BD6A36-1D19-491D-939F-C052CC326375}" presName="Accent1Text" presStyleLbl="node1" presStyleIdx="5" presStyleCnt="8"/>
      <dgm:spPr/>
    </dgm:pt>
    <dgm:pt modelId="{1522BC9E-3A9B-48AC-BD2F-99CAA8F9D415}" type="pres">
      <dgm:prSet presAssocID="{08BD6A36-1D19-491D-939F-C052CC326375}" presName="spaceBetweenRectangles" presStyleCnt="0"/>
      <dgm:spPr/>
    </dgm:pt>
    <dgm:pt modelId="{E306DEA0-981D-40E3-9931-466E2C2AB58A}" type="pres">
      <dgm:prSet presAssocID="{A9381502-21FC-4326-8FBB-1D13E2988905}" presName="composite" presStyleCnt="0"/>
      <dgm:spPr/>
    </dgm:pt>
    <dgm:pt modelId="{49D39567-0EB9-49A3-95A1-D982AC2A3CC7}" type="pres">
      <dgm:prSet presAssocID="{A9381502-21FC-4326-8FBB-1D13E2988905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2B18DD1C-7222-418A-9F7B-0002EDEE643B}" type="pres">
      <dgm:prSet presAssocID="{A9381502-21FC-4326-8FBB-1D13E2988905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D65C708F-31F9-4C99-AC97-8ECEB07D6A32}" type="pres">
      <dgm:prSet presAssocID="{A9381502-21FC-4326-8FBB-1D13E2988905}" presName="BalanceSpacing" presStyleCnt="0"/>
      <dgm:spPr/>
    </dgm:pt>
    <dgm:pt modelId="{9A2C28A2-5689-41CA-9E6E-4E09F09D2D99}" type="pres">
      <dgm:prSet presAssocID="{A9381502-21FC-4326-8FBB-1D13E2988905}" presName="BalanceSpacing1" presStyleCnt="0"/>
      <dgm:spPr/>
    </dgm:pt>
    <dgm:pt modelId="{C367377C-D4CE-4F7F-B580-FAF3BE987A7A}" type="pres">
      <dgm:prSet presAssocID="{4170F1BA-7E21-4587-B3B3-1FF3130B9B75}" presName="Accent1Text" presStyleLbl="node1" presStyleIdx="7" presStyleCnt="8"/>
      <dgm:spPr/>
    </dgm:pt>
  </dgm:ptLst>
  <dgm:cxnLst>
    <dgm:cxn modelId="{2F98FA05-B842-4430-9DBB-B84088AA915C}" type="presOf" srcId="{0A1B67E6-71AC-40B7-B869-C0C91A011FBD}" destId="{53D00D4D-4E44-4886-8D0D-F9D3AEE292C3}" srcOrd="0" destOrd="0" presId="urn:microsoft.com/office/officeart/2008/layout/AlternatingHexagons"/>
    <dgm:cxn modelId="{5EECFD0C-7DB3-46CA-A694-955F8BBEC01A}" srcId="{9BC524CD-F761-4675-8BFF-71B8278711D4}" destId="{A9381502-21FC-4326-8FBB-1D13E2988905}" srcOrd="3" destOrd="0" parTransId="{385A1A7C-C994-407F-A548-532A9E2F8E93}" sibTransId="{4170F1BA-7E21-4587-B3B3-1FF3130B9B75}"/>
    <dgm:cxn modelId="{2AFCD820-102E-4E32-AB0F-F324AB7391B1}" srcId="{9BC524CD-F761-4675-8BFF-71B8278711D4}" destId="{40F12294-EB96-4859-BB36-C8C338EF51C9}" srcOrd="2" destOrd="0" parTransId="{4B9FAB0B-E19C-4380-8E23-DC5E4EFFEF21}" sibTransId="{08BD6A36-1D19-491D-939F-C052CC326375}"/>
    <dgm:cxn modelId="{88E5BB33-FC28-476B-8B5E-8042CB8018E3}" type="presOf" srcId="{08BD6A36-1D19-491D-939F-C052CC326375}" destId="{356206DA-7A15-4447-B8CC-A86FAB566800}" srcOrd="0" destOrd="0" presId="urn:microsoft.com/office/officeart/2008/layout/AlternatingHexagons"/>
    <dgm:cxn modelId="{12A2BE7A-7616-4304-8272-995EA0B15D07}" type="presOf" srcId="{A9381502-21FC-4326-8FBB-1D13E2988905}" destId="{49D39567-0EB9-49A3-95A1-D982AC2A3CC7}" srcOrd="0" destOrd="0" presId="urn:microsoft.com/office/officeart/2008/layout/AlternatingHexagons"/>
    <dgm:cxn modelId="{487C3996-D74D-4F9D-B1B2-7EB81FC5E17E}" type="presOf" srcId="{AB86BF3A-2E4D-4882-BDDD-4C746114913B}" destId="{77009717-5A34-459D-AB37-C6FD32680E6D}" srcOrd="0" destOrd="0" presId="urn:microsoft.com/office/officeart/2008/layout/AlternatingHexagons"/>
    <dgm:cxn modelId="{70431B99-EB70-49EB-925B-1E73492A53E0}" type="presOf" srcId="{1753CC68-129C-4224-8FCE-3F22F4893112}" destId="{AD905E6F-2202-44C3-B194-EE4AF6937C91}" srcOrd="0" destOrd="0" presId="urn:microsoft.com/office/officeart/2008/layout/AlternatingHexagons"/>
    <dgm:cxn modelId="{3C7DFB9A-710F-421F-A75F-9237DEA539CA}" type="presOf" srcId="{40F12294-EB96-4859-BB36-C8C338EF51C9}" destId="{9AC72F4F-E765-499F-87BC-A459CCDCE08C}" srcOrd="0" destOrd="0" presId="urn:microsoft.com/office/officeart/2008/layout/AlternatingHexagons"/>
    <dgm:cxn modelId="{4D349BB2-82AC-4C70-8E3B-2AF9DCAE59B2}" type="presOf" srcId="{4170F1BA-7E21-4587-B3B3-1FF3130B9B75}" destId="{C367377C-D4CE-4F7F-B580-FAF3BE987A7A}" srcOrd="0" destOrd="0" presId="urn:microsoft.com/office/officeart/2008/layout/AlternatingHexagons"/>
    <dgm:cxn modelId="{B8BBD5D8-19DF-44CE-B095-3C4F7D212E97}" type="presOf" srcId="{9BC524CD-F761-4675-8BFF-71B8278711D4}" destId="{37E10256-7D89-4924-B040-238E77F05651}" srcOrd="0" destOrd="0" presId="urn:microsoft.com/office/officeart/2008/layout/AlternatingHexagons"/>
    <dgm:cxn modelId="{F7E2F5E1-A0FC-4BF0-A39B-DE424F583A55}" srcId="{0A1B67E6-71AC-40B7-B869-C0C91A011FBD}" destId="{1753CC68-129C-4224-8FCE-3F22F4893112}" srcOrd="0" destOrd="0" parTransId="{B893DA26-6560-43C4-96CA-DDA8EF7FE10C}" sibTransId="{532326FD-A5F1-41F4-8FC2-89068324BAD1}"/>
    <dgm:cxn modelId="{0039D8EA-40A1-4BB1-9C97-00896F97D7D4}" srcId="{9BC524CD-F761-4675-8BFF-71B8278711D4}" destId="{2C577255-D1E2-42C7-9519-95BDD1D4B0DE}" srcOrd="1" destOrd="0" parTransId="{B10A30F6-2CFD-47F3-B433-47838CCCE610}" sibTransId="{947DA698-FB38-49D5-B6D9-4595CE2976C9}"/>
    <dgm:cxn modelId="{42EA94EB-5DBB-4A44-9DFC-23EA829A7EB7}" srcId="{9BC524CD-F761-4675-8BFF-71B8278711D4}" destId="{0A1B67E6-71AC-40B7-B869-C0C91A011FBD}" srcOrd="0" destOrd="0" parTransId="{E25A62DF-6096-4195-A5DF-A3E29D6B9FBA}" sibTransId="{AB86BF3A-2E4D-4882-BDDD-4C746114913B}"/>
    <dgm:cxn modelId="{043F7DF0-3FEE-4066-95C3-83BAEE38418D}" type="presOf" srcId="{2C577255-D1E2-42C7-9519-95BDD1D4B0DE}" destId="{0D2783C8-97B6-41AA-B41B-A677BB0B31F7}" srcOrd="0" destOrd="0" presId="urn:microsoft.com/office/officeart/2008/layout/AlternatingHexagons"/>
    <dgm:cxn modelId="{E61D91FD-E293-446B-A1E1-862A67278EA3}" type="presOf" srcId="{947DA698-FB38-49D5-B6D9-4595CE2976C9}" destId="{8984C424-A21A-4B93-9247-91620086373D}" srcOrd="0" destOrd="0" presId="urn:microsoft.com/office/officeart/2008/layout/AlternatingHexagons"/>
    <dgm:cxn modelId="{F93EF8A5-A59A-4A04-A76F-A91DF2593581}" type="presParOf" srcId="{37E10256-7D89-4924-B040-238E77F05651}" destId="{3802EF62-601D-48C9-AD67-FFB2717651C7}" srcOrd="0" destOrd="0" presId="urn:microsoft.com/office/officeart/2008/layout/AlternatingHexagons"/>
    <dgm:cxn modelId="{951FDCD0-D684-4220-A7D0-DE9C69768870}" type="presParOf" srcId="{3802EF62-601D-48C9-AD67-FFB2717651C7}" destId="{53D00D4D-4E44-4886-8D0D-F9D3AEE292C3}" srcOrd="0" destOrd="0" presId="urn:microsoft.com/office/officeart/2008/layout/AlternatingHexagons"/>
    <dgm:cxn modelId="{7EC5E26C-D3A1-4533-9FB9-CDA9AF3A6420}" type="presParOf" srcId="{3802EF62-601D-48C9-AD67-FFB2717651C7}" destId="{AD905E6F-2202-44C3-B194-EE4AF6937C91}" srcOrd="1" destOrd="0" presId="urn:microsoft.com/office/officeart/2008/layout/AlternatingHexagons"/>
    <dgm:cxn modelId="{1E4FD072-3B19-42CB-ACB1-B3852F4CA2A7}" type="presParOf" srcId="{3802EF62-601D-48C9-AD67-FFB2717651C7}" destId="{F7F9AC78-DA2D-4C8D-AE49-4AED37C2BF57}" srcOrd="2" destOrd="0" presId="urn:microsoft.com/office/officeart/2008/layout/AlternatingHexagons"/>
    <dgm:cxn modelId="{50CD2CE9-A7FE-4905-ACB1-DA15750FFBB7}" type="presParOf" srcId="{3802EF62-601D-48C9-AD67-FFB2717651C7}" destId="{EEA7199E-8835-4AB4-8DAD-6C6F8FFEF9DB}" srcOrd="3" destOrd="0" presId="urn:microsoft.com/office/officeart/2008/layout/AlternatingHexagons"/>
    <dgm:cxn modelId="{5E76A1A7-92D9-4B72-B137-4766CDB89F39}" type="presParOf" srcId="{3802EF62-601D-48C9-AD67-FFB2717651C7}" destId="{77009717-5A34-459D-AB37-C6FD32680E6D}" srcOrd="4" destOrd="0" presId="urn:microsoft.com/office/officeart/2008/layout/AlternatingHexagons"/>
    <dgm:cxn modelId="{C613E2CE-9562-416E-BAC1-DC95ADA2E09F}" type="presParOf" srcId="{37E10256-7D89-4924-B040-238E77F05651}" destId="{5A6F79BE-BF40-4C74-82F8-210D51CE2403}" srcOrd="1" destOrd="0" presId="urn:microsoft.com/office/officeart/2008/layout/AlternatingHexagons"/>
    <dgm:cxn modelId="{DA2EE587-7BBB-45DC-A193-49C1AC1F67B5}" type="presParOf" srcId="{37E10256-7D89-4924-B040-238E77F05651}" destId="{2F37E82F-83F8-43E9-9DBE-3100BAF298AD}" srcOrd="2" destOrd="0" presId="urn:microsoft.com/office/officeart/2008/layout/AlternatingHexagons"/>
    <dgm:cxn modelId="{82CE6BE0-9BA6-4394-BD18-297F9548F4FF}" type="presParOf" srcId="{2F37E82F-83F8-43E9-9DBE-3100BAF298AD}" destId="{0D2783C8-97B6-41AA-B41B-A677BB0B31F7}" srcOrd="0" destOrd="0" presId="urn:microsoft.com/office/officeart/2008/layout/AlternatingHexagons"/>
    <dgm:cxn modelId="{F3062153-8914-4793-9179-AD8E8FC70A0A}" type="presParOf" srcId="{2F37E82F-83F8-43E9-9DBE-3100BAF298AD}" destId="{1EC63902-3BDE-469E-9FE5-0535B2786DBD}" srcOrd="1" destOrd="0" presId="urn:microsoft.com/office/officeart/2008/layout/AlternatingHexagons"/>
    <dgm:cxn modelId="{B81A151F-E449-48F7-8932-5C081C6F2BD5}" type="presParOf" srcId="{2F37E82F-83F8-43E9-9DBE-3100BAF298AD}" destId="{72849E55-2804-430A-B27A-1D2D7CEC653D}" srcOrd="2" destOrd="0" presId="urn:microsoft.com/office/officeart/2008/layout/AlternatingHexagons"/>
    <dgm:cxn modelId="{ABA2231E-BD56-4F6F-A2E7-3CB90FB298A5}" type="presParOf" srcId="{2F37E82F-83F8-43E9-9DBE-3100BAF298AD}" destId="{84F2A1F4-0088-42C7-A844-522CE7A9010C}" srcOrd="3" destOrd="0" presId="urn:microsoft.com/office/officeart/2008/layout/AlternatingHexagons"/>
    <dgm:cxn modelId="{37B4BB84-97A5-42B4-8671-2D7A9EF8E463}" type="presParOf" srcId="{2F37E82F-83F8-43E9-9DBE-3100BAF298AD}" destId="{8984C424-A21A-4B93-9247-91620086373D}" srcOrd="4" destOrd="0" presId="urn:microsoft.com/office/officeart/2008/layout/AlternatingHexagons"/>
    <dgm:cxn modelId="{EA8B3E0B-25F3-4C73-8040-435E9B24DCF8}" type="presParOf" srcId="{37E10256-7D89-4924-B040-238E77F05651}" destId="{CCC63D4F-6863-4A0F-BAC9-585A70FBA428}" srcOrd="3" destOrd="0" presId="urn:microsoft.com/office/officeart/2008/layout/AlternatingHexagons"/>
    <dgm:cxn modelId="{9092F023-5FD7-471E-89C4-2B1E16EE59D5}" type="presParOf" srcId="{37E10256-7D89-4924-B040-238E77F05651}" destId="{C0EF053F-57A1-4990-9955-468DCD4A4E12}" srcOrd="4" destOrd="0" presId="urn:microsoft.com/office/officeart/2008/layout/AlternatingHexagons"/>
    <dgm:cxn modelId="{A0B56619-76F9-481E-A05B-D4222304F54A}" type="presParOf" srcId="{C0EF053F-57A1-4990-9955-468DCD4A4E12}" destId="{9AC72F4F-E765-499F-87BC-A459CCDCE08C}" srcOrd="0" destOrd="0" presId="urn:microsoft.com/office/officeart/2008/layout/AlternatingHexagons"/>
    <dgm:cxn modelId="{06481235-80AE-4D6E-9ADE-E6BC23B46628}" type="presParOf" srcId="{C0EF053F-57A1-4990-9955-468DCD4A4E12}" destId="{A15D9A54-D807-431B-B60C-B5B6F4BC7FDD}" srcOrd="1" destOrd="0" presId="urn:microsoft.com/office/officeart/2008/layout/AlternatingHexagons"/>
    <dgm:cxn modelId="{1383B62C-2E9D-4390-8316-2AFB73927789}" type="presParOf" srcId="{C0EF053F-57A1-4990-9955-468DCD4A4E12}" destId="{BB5D0AD6-812C-41C9-BA6D-3768213529E6}" srcOrd="2" destOrd="0" presId="urn:microsoft.com/office/officeart/2008/layout/AlternatingHexagons"/>
    <dgm:cxn modelId="{BEC55FD5-CA27-4727-BFAC-33B67F6CFB94}" type="presParOf" srcId="{C0EF053F-57A1-4990-9955-468DCD4A4E12}" destId="{7F828755-5794-4355-9EC5-8B2B47F83713}" srcOrd="3" destOrd="0" presId="urn:microsoft.com/office/officeart/2008/layout/AlternatingHexagons"/>
    <dgm:cxn modelId="{E8DE7E60-FC29-467C-88CD-50E2969F07EC}" type="presParOf" srcId="{C0EF053F-57A1-4990-9955-468DCD4A4E12}" destId="{356206DA-7A15-4447-B8CC-A86FAB566800}" srcOrd="4" destOrd="0" presId="urn:microsoft.com/office/officeart/2008/layout/AlternatingHexagons"/>
    <dgm:cxn modelId="{A6537627-27EE-43C8-AF8F-52F7625B44B9}" type="presParOf" srcId="{37E10256-7D89-4924-B040-238E77F05651}" destId="{1522BC9E-3A9B-48AC-BD2F-99CAA8F9D415}" srcOrd="5" destOrd="0" presId="urn:microsoft.com/office/officeart/2008/layout/AlternatingHexagons"/>
    <dgm:cxn modelId="{10191560-32FF-4C72-9FE5-9F1B7A7DC624}" type="presParOf" srcId="{37E10256-7D89-4924-B040-238E77F05651}" destId="{E306DEA0-981D-40E3-9931-466E2C2AB58A}" srcOrd="6" destOrd="0" presId="urn:microsoft.com/office/officeart/2008/layout/AlternatingHexagons"/>
    <dgm:cxn modelId="{E7D8B974-942A-4F5E-B622-901890D593EC}" type="presParOf" srcId="{E306DEA0-981D-40E3-9931-466E2C2AB58A}" destId="{49D39567-0EB9-49A3-95A1-D982AC2A3CC7}" srcOrd="0" destOrd="0" presId="urn:microsoft.com/office/officeart/2008/layout/AlternatingHexagons"/>
    <dgm:cxn modelId="{221D4A53-9915-43C7-A712-858A5E0332CD}" type="presParOf" srcId="{E306DEA0-981D-40E3-9931-466E2C2AB58A}" destId="{2B18DD1C-7222-418A-9F7B-0002EDEE643B}" srcOrd="1" destOrd="0" presId="urn:microsoft.com/office/officeart/2008/layout/AlternatingHexagons"/>
    <dgm:cxn modelId="{CF4296D5-8409-444D-BB76-D62CF551E28F}" type="presParOf" srcId="{E306DEA0-981D-40E3-9931-466E2C2AB58A}" destId="{D65C708F-31F9-4C99-AC97-8ECEB07D6A32}" srcOrd="2" destOrd="0" presId="urn:microsoft.com/office/officeart/2008/layout/AlternatingHexagons"/>
    <dgm:cxn modelId="{4B5A3586-D021-4A94-BF87-49C749C70BC7}" type="presParOf" srcId="{E306DEA0-981D-40E3-9931-466E2C2AB58A}" destId="{9A2C28A2-5689-41CA-9E6E-4E09F09D2D99}" srcOrd="3" destOrd="0" presId="urn:microsoft.com/office/officeart/2008/layout/AlternatingHexagons"/>
    <dgm:cxn modelId="{AA22FA5B-4AD4-416D-A5E3-953947780C11}" type="presParOf" srcId="{E306DEA0-981D-40E3-9931-466E2C2AB58A}" destId="{C367377C-D4CE-4F7F-B580-FAF3BE987A7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3F49F23-F3F8-48D3-99A3-7491ED52BCE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C13FC2-7196-469C-B39F-17E833D885DD}">
      <dgm:prSet phldrT="[Text]" custT="1"/>
      <dgm:spPr/>
      <dgm:t>
        <a:bodyPr/>
        <a:lstStyle/>
        <a:p>
          <a:pPr algn="ctr" rtl="1"/>
          <a:r>
            <a:rPr lang="fa-IR" sz="2000" b="1" dirty="0">
              <a:latin typeface="Aria Bold" panose="00000500000000000000" pitchFamily="2" charset="-78"/>
              <a:cs typeface="Aria Bold" panose="00000500000000000000" pitchFamily="2" charset="-78"/>
            </a:rPr>
            <a:t>لیست کردن موقعیت‌های ریسک فساد</a:t>
          </a:r>
        </a:p>
        <a:p>
          <a:pPr algn="ctr" rtl="1"/>
          <a:r>
            <a:rPr lang="fa-IR" sz="2000" b="1" dirty="0">
              <a:latin typeface="Aria Bold" panose="00000500000000000000" pitchFamily="2" charset="-78"/>
              <a:cs typeface="Aria Bold" panose="00000500000000000000" pitchFamily="2" charset="-78"/>
            </a:rPr>
            <a:t>ذیل هر زیرفرآیند</a:t>
          </a:r>
          <a:endParaRPr lang="en-US" sz="2000" b="1" dirty="0">
            <a:latin typeface="Aria Bold" panose="00000500000000000000" pitchFamily="2" charset="-78"/>
            <a:cs typeface="Aria Bold" panose="00000500000000000000" pitchFamily="2" charset="-78"/>
          </a:endParaRPr>
        </a:p>
      </dgm:t>
    </dgm:pt>
    <dgm:pt modelId="{78A9C521-B66D-4133-961E-88E9FC123944}" type="parTrans" cxnId="{CA88D6B4-16DE-4BF7-904F-23E83191C7B3}">
      <dgm:prSet/>
      <dgm:spPr/>
      <dgm:t>
        <a:bodyPr/>
        <a:lstStyle/>
        <a:p>
          <a:pPr rtl="1"/>
          <a:endParaRPr lang="en-US" sz="2000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16169D5B-EA2E-4264-A3D8-636CCFE0FCB2}" type="sibTrans" cxnId="{CA88D6B4-16DE-4BF7-904F-23E83191C7B3}">
      <dgm:prSet/>
      <dgm:spPr/>
      <dgm:t>
        <a:bodyPr/>
        <a:lstStyle/>
        <a:p>
          <a:pPr rtl="1"/>
          <a:endParaRPr lang="en-US" sz="2000">
            <a:latin typeface="IRAN" panose="020B0606030804020204" pitchFamily="34" charset="-78"/>
            <a:cs typeface="IRAN" panose="020B0606030804020204" pitchFamily="34" charset="-78"/>
          </a:endParaRPr>
        </a:p>
      </dgm:t>
    </dgm:pt>
    <dgm:pt modelId="{4B089E86-C943-44B7-A676-853A1E827088}">
      <dgm:prSet phldrT="[Text]" custT="1"/>
      <dgm:spPr/>
      <dgm:t>
        <a:bodyPr/>
        <a:lstStyle/>
        <a:p>
          <a:pPr algn="just" rtl="1"/>
          <a:r>
            <a:rPr lang="fa-IR" sz="2000" dirty="0">
              <a:latin typeface="Aria" panose="00000500000000000000" pitchFamily="2" charset="-78"/>
              <a:cs typeface="Aria" panose="00000500000000000000" pitchFamily="2" charset="-78"/>
            </a:rPr>
            <a:t>نظر نخبگان (پرسشنامه/ مصاحبه ساختاریافته/ گروه کانونی و...)</a:t>
          </a:r>
          <a:endParaRPr lang="en-US" sz="200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3440E644-D5EC-42BB-9D38-5D7A77755159}" type="parTrans" cxnId="{324D849F-7F5A-4B4E-8F53-D7328C5F281A}">
      <dgm:prSet/>
      <dgm:spPr/>
      <dgm:t>
        <a:bodyPr/>
        <a:lstStyle/>
        <a:p>
          <a:endParaRPr lang="en-US" sz="2000"/>
        </a:p>
      </dgm:t>
    </dgm:pt>
    <dgm:pt modelId="{84BF3F6A-2590-48E5-9846-110F6390C19C}" type="sibTrans" cxnId="{324D849F-7F5A-4B4E-8F53-D7328C5F281A}">
      <dgm:prSet/>
      <dgm:spPr/>
      <dgm:t>
        <a:bodyPr/>
        <a:lstStyle/>
        <a:p>
          <a:endParaRPr lang="en-US" sz="2000"/>
        </a:p>
      </dgm:t>
    </dgm:pt>
    <dgm:pt modelId="{8D21D26F-C0FB-4189-BB61-105C37FBD574}">
      <dgm:prSet phldrT="[Text]" custT="1"/>
      <dgm:spPr/>
      <dgm:t>
        <a:bodyPr/>
        <a:lstStyle/>
        <a:p>
          <a:pPr algn="just" rtl="1"/>
          <a:r>
            <a:rPr lang="fa-IR" sz="2000" dirty="0">
              <a:latin typeface="Aria" panose="00000500000000000000" pitchFamily="2" charset="-78"/>
              <a:cs typeface="Aria" panose="00000500000000000000" pitchFamily="2" charset="-78"/>
            </a:rPr>
            <a:t>و...</a:t>
          </a:r>
          <a:endParaRPr lang="en-US" sz="200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A7B5096D-EB02-44D9-8048-6F26672505E6}" type="parTrans" cxnId="{9DFB0155-754D-43A0-A531-1D33C71E6E0F}">
      <dgm:prSet/>
      <dgm:spPr/>
      <dgm:t>
        <a:bodyPr/>
        <a:lstStyle/>
        <a:p>
          <a:endParaRPr lang="en-US" sz="2000"/>
        </a:p>
      </dgm:t>
    </dgm:pt>
    <dgm:pt modelId="{B6F6E8C1-75E3-45AD-9546-4556B6210A6D}" type="sibTrans" cxnId="{9DFB0155-754D-43A0-A531-1D33C71E6E0F}">
      <dgm:prSet/>
      <dgm:spPr/>
      <dgm:t>
        <a:bodyPr/>
        <a:lstStyle/>
        <a:p>
          <a:endParaRPr lang="en-US" sz="2000"/>
        </a:p>
      </dgm:t>
    </dgm:pt>
    <dgm:pt modelId="{2DFFA21D-29CB-46B7-8816-A19727999A79}">
      <dgm:prSet phldrT="[Text]" custT="1"/>
      <dgm:spPr/>
      <dgm:t>
        <a:bodyPr/>
        <a:lstStyle/>
        <a:p>
          <a:pPr algn="just" rtl="1"/>
          <a:r>
            <a:rPr lang="fa-IR" sz="2000" dirty="0">
              <a:latin typeface="Aria" panose="00000500000000000000" pitchFamily="2" charset="-78"/>
              <a:cs typeface="Aria" panose="00000500000000000000" pitchFamily="2" charset="-78"/>
            </a:rPr>
            <a:t>فرآیندکاوی و داده‌کاوی</a:t>
          </a:r>
          <a:endParaRPr lang="en-US" sz="200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B7CB3300-CE58-44AA-8C70-46CA60565A61}" type="parTrans" cxnId="{38BF107A-CD38-4CD9-9E0C-6266C34CFA69}">
      <dgm:prSet/>
      <dgm:spPr/>
      <dgm:t>
        <a:bodyPr/>
        <a:lstStyle/>
        <a:p>
          <a:endParaRPr lang="en-US" sz="2000"/>
        </a:p>
      </dgm:t>
    </dgm:pt>
    <dgm:pt modelId="{F0F8CE46-9CA2-47A8-9E62-5D3B31943A41}" type="sibTrans" cxnId="{38BF107A-CD38-4CD9-9E0C-6266C34CFA69}">
      <dgm:prSet/>
      <dgm:spPr/>
      <dgm:t>
        <a:bodyPr/>
        <a:lstStyle/>
        <a:p>
          <a:endParaRPr lang="en-US" sz="2000"/>
        </a:p>
      </dgm:t>
    </dgm:pt>
    <dgm:pt modelId="{5DE5858A-00DB-47C8-9A47-16064101F16C}">
      <dgm:prSet phldrT="[Text]" custT="1"/>
      <dgm:spPr/>
      <dgm:t>
        <a:bodyPr/>
        <a:lstStyle/>
        <a:p>
          <a:pPr algn="just" rtl="1"/>
          <a:r>
            <a:rPr lang="fa-IR" sz="2000" dirty="0">
              <a:latin typeface="Aria" panose="00000500000000000000" pitchFamily="2" charset="-78"/>
              <a:cs typeface="Aria" panose="00000500000000000000" pitchFamily="2" charset="-78"/>
            </a:rPr>
            <a:t>مطالعه اسناد و قوانین و مقررات بالادستی/ مطالعه پرونده‌های تخلفات</a:t>
          </a:r>
          <a:r>
            <a:rPr lang="en-US" sz="2000" dirty="0">
              <a:latin typeface="Aria" panose="00000500000000000000" pitchFamily="2" charset="-78"/>
              <a:cs typeface="Aria" panose="00000500000000000000" pitchFamily="2" charset="-78"/>
            </a:rPr>
            <a:t> </a:t>
          </a:r>
          <a:r>
            <a:rPr lang="fa-IR" sz="2000" dirty="0">
              <a:latin typeface="Aria" panose="00000500000000000000" pitchFamily="2" charset="-78"/>
              <a:cs typeface="Aria" panose="00000500000000000000" pitchFamily="2" charset="-78"/>
            </a:rPr>
            <a:t> و گزارش‌های بازرسی پیشین</a:t>
          </a:r>
          <a:endParaRPr lang="en-US" sz="2000" dirty="0">
            <a:latin typeface="Aria" panose="00000500000000000000" pitchFamily="2" charset="-78"/>
            <a:cs typeface="Aria" panose="00000500000000000000" pitchFamily="2" charset="-78"/>
          </a:endParaRPr>
        </a:p>
      </dgm:t>
    </dgm:pt>
    <dgm:pt modelId="{51883C3C-9E0D-4017-B5AA-6CC85165FF1A}" type="parTrans" cxnId="{A36AC3CA-EBBF-4A9E-8932-F9578D3F0A0F}">
      <dgm:prSet/>
      <dgm:spPr/>
      <dgm:t>
        <a:bodyPr/>
        <a:lstStyle/>
        <a:p>
          <a:endParaRPr lang="en-US" sz="2000"/>
        </a:p>
      </dgm:t>
    </dgm:pt>
    <dgm:pt modelId="{FAB1A224-908C-4E89-8E7A-FBD241444385}" type="sibTrans" cxnId="{A36AC3CA-EBBF-4A9E-8932-F9578D3F0A0F}">
      <dgm:prSet/>
      <dgm:spPr/>
      <dgm:t>
        <a:bodyPr/>
        <a:lstStyle/>
        <a:p>
          <a:endParaRPr lang="en-US" sz="2000"/>
        </a:p>
      </dgm:t>
    </dgm:pt>
    <dgm:pt modelId="{8CBF2A8D-EC22-418A-8E47-4D54C39396FE}" type="pres">
      <dgm:prSet presAssocID="{53F49F23-F3F8-48D3-99A3-7491ED52BCE8}" presName="linear" presStyleCnt="0">
        <dgm:presLayoutVars>
          <dgm:animLvl val="lvl"/>
          <dgm:resizeHandles val="exact"/>
        </dgm:presLayoutVars>
      </dgm:prSet>
      <dgm:spPr/>
    </dgm:pt>
    <dgm:pt modelId="{DFC3517A-D6BE-4462-99B0-2879933312EC}" type="pres">
      <dgm:prSet presAssocID="{68C13FC2-7196-469C-B39F-17E833D885DD}" presName="parentText" presStyleLbl="node1" presStyleIdx="0" presStyleCnt="1" custScaleY="74742" custLinFactNeighborY="-3052">
        <dgm:presLayoutVars>
          <dgm:chMax val="0"/>
          <dgm:bulletEnabled val="1"/>
        </dgm:presLayoutVars>
      </dgm:prSet>
      <dgm:spPr/>
    </dgm:pt>
    <dgm:pt modelId="{0FC4D45E-A0C3-4F2E-81EB-F9E2E56802D1}" type="pres">
      <dgm:prSet presAssocID="{68C13FC2-7196-469C-B39F-17E833D885DD}" presName="childText" presStyleLbl="revTx" presStyleIdx="0" presStyleCnt="1" custLinFactNeighborY="1706">
        <dgm:presLayoutVars>
          <dgm:bulletEnabled val="1"/>
        </dgm:presLayoutVars>
      </dgm:prSet>
      <dgm:spPr/>
    </dgm:pt>
  </dgm:ptLst>
  <dgm:cxnLst>
    <dgm:cxn modelId="{67B11506-9627-4610-85BF-3EB22E54DC5B}" type="presOf" srcId="{4B089E86-C943-44B7-A676-853A1E827088}" destId="{0FC4D45E-A0C3-4F2E-81EB-F9E2E56802D1}" srcOrd="0" destOrd="1" presId="urn:microsoft.com/office/officeart/2005/8/layout/vList2"/>
    <dgm:cxn modelId="{A453A92D-987A-49A9-8F75-3C6C240B4F73}" type="presOf" srcId="{53F49F23-F3F8-48D3-99A3-7491ED52BCE8}" destId="{8CBF2A8D-EC22-418A-8E47-4D54C39396FE}" srcOrd="0" destOrd="0" presId="urn:microsoft.com/office/officeart/2005/8/layout/vList2"/>
    <dgm:cxn modelId="{F6D7BA6F-49F4-424A-9E9D-2904FDE216A8}" type="presOf" srcId="{2DFFA21D-29CB-46B7-8816-A19727999A79}" destId="{0FC4D45E-A0C3-4F2E-81EB-F9E2E56802D1}" srcOrd="0" destOrd="0" presId="urn:microsoft.com/office/officeart/2005/8/layout/vList2"/>
    <dgm:cxn modelId="{9DFB0155-754D-43A0-A531-1D33C71E6E0F}" srcId="{68C13FC2-7196-469C-B39F-17E833D885DD}" destId="{8D21D26F-C0FB-4189-BB61-105C37FBD574}" srcOrd="3" destOrd="0" parTransId="{A7B5096D-EB02-44D9-8048-6F26672505E6}" sibTransId="{B6F6E8C1-75E3-45AD-9546-4556B6210A6D}"/>
    <dgm:cxn modelId="{E3B51675-B427-4D9D-BFD9-0FB628BB4F96}" type="presOf" srcId="{8D21D26F-C0FB-4189-BB61-105C37FBD574}" destId="{0FC4D45E-A0C3-4F2E-81EB-F9E2E56802D1}" srcOrd="0" destOrd="3" presId="urn:microsoft.com/office/officeart/2005/8/layout/vList2"/>
    <dgm:cxn modelId="{38BF107A-CD38-4CD9-9E0C-6266C34CFA69}" srcId="{68C13FC2-7196-469C-B39F-17E833D885DD}" destId="{2DFFA21D-29CB-46B7-8816-A19727999A79}" srcOrd="0" destOrd="0" parTransId="{B7CB3300-CE58-44AA-8C70-46CA60565A61}" sibTransId="{F0F8CE46-9CA2-47A8-9E62-5D3B31943A41}"/>
    <dgm:cxn modelId="{324D849F-7F5A-4B4E-8F53-D7328C5F281A}" srcId="{68C13FC2-7196-469C-B39F-17E833D885DD}" destId="{4B089E86-C943-44B7-A676-853A1E827088}" srcOrd="1" destOrd="0" parTransId="{3440E644-D5EC-42BB-9D38-5D7A77755159}" sibTransId="{84BF3F6A-2590-48E5-9846-110F6390C19C}"/>
    <dgm:cxn modelId="{CA88D6B4-16DE-4BF7-904F-23E83191C7B3}" srcId="{53F49F23-F3F8-48D3-99A3-7491ED52BCE8}" destId="{68C13FC2-7196-469C-B39F-17E833D885DD}" srcOrd="0" destOrd="0" parTransId="{78A9C521-B66D-4133-961E-88E9FC123944}" sibTransId="{16169D5B-EA2E-4264-A3D8-636CCFE0FCB2}"/>
    <dgm:cxn modelId="{4DCDF0C8-4D6B-43D5-91E8-F55B8837512C}" type="presOf" srcId="{5DE5858A-00DB-47C8-9A47-16064101F16C}" destId="{0FC4D45E-A0C3-4F2E-81EB-F9E2E56802D1}" srcOrd="0" destOrd="2" presId="urn:microsoft.com/office/officeart/2005/8/layout/vList2"/>
    <dgm:cxn modelId="{A36AC3CA-EBBF-4A9E-8932-F9578D3F0A0F}" srcId="{68C13FC2-7196-469C-B39F-17E833D885DD}" destId="{5DE5858A-00DB-47C8-9A47-16064101F16C}" srcOrd="2" destOrd="0" parTransId="{51883C3C-9E0D-4017-B5AA-6CC85165FF1A}" sibTransId="{FAB1A224-908C-4E89-8E7A-FBD241444385}"/>
    <dgm:cxn modelId="{D83E45DF-43FF-4CB8-8895-4D8A2920BB24}" type="presOf" srcId="{68C13FC2-7196-469C-B39F-17E833D885DD}" destId="{DFC3517A-D6BE-4462-99B0-2879933312EC}" srcOrd="0" destOrd="0" presId="urn:microsoft.com/office/officeart/2005/8/layout/vList2"/>
    <dgm:cxn modelId="{36896D08-5D29-4E2D-98E7-337DB47058E9}" type="presParOf" srcId="{8CBF2A8D-EC22-418A-8E47-4D54C39396FE}" destId="{DFC3517A-D6BE-4462-99B0-2879933312EC}" srcOrd="0" destOrd="0" presId="urn:microsoft.com/office/officeart/2005/8/layout/vList2"/>
    <dgm:cxn modelId="{B846FEC4-8F7E-4BE3-B140-557E0CFA3A7F}" type="presParOf" srcId="{8CBF2A8D-EC22-418A-8E47-4D54C39396FE}" destId="{0FC4D45E-A0C3-4F2E-81EB-F9E2E56802D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3EED9F-0DDB-466D-AE58-05CAB22AC0D1}">
      <dsp:nvSpPr>
        <dsp:cNvPr id="0" name=""/>
        <dsp:cNvSpPr/>
      </dsp:nvSpPr>
      <dsp:spPr>
        <a:xfrm>
          <a:off x="0" y="324694"/>
          <a:ext cx="43500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99C786-87E1-435D-974A-7FDD520497F4}">
      <dsp:nvSpPr>
        <dsp:cNvPr id="0" name=""/>
        <dsp:cNvSpPr/>
      </dsp:nvSpPr>
      <dsp:spPr>
        <a:xfrm>
          <a:off x="1087514" y="59014"/>
          <a:ext cx="304504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5095" tIns="0" rIns="115095" bIns="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فساد؛ چیستی و چرایی</a:t>
          </a:r>
          <a:endParaRPr lang="en-US" sz="1800" kern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113453" y="84953"/>
        <a:ext cx="2993162" cy="479482"/>
      </dsp:txXfrm>
    </dsp:sp>
    <dsp:sp modelId="{DA39C9DF-52A7-4A6C-803D-F31107C2B58D}">
      <dsp:nvSpPr>
        <dsp:cNvPr id="0" name=""/>
        <dsp:cNvSpPr/>
      </dsp:nvSpPr>
      <dsp:spPr>
        <a:xfrm>
          <a:off x="0" y="1141174"/>
          <a:ext cx="43500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FA8DEF-23D7-4048-95BA-36DD7FB8A9D4}">
      <dsp:nvSpPr>
        <dsp:cNvPr id="0" name=""/>
        <dsp:cNvSpPr/>
      </dsp:nvSpPr>
      <dsp:spPr>
        <a:xfrm>
          <a:off x="1087514" y="875494"/>
          <a:ext cx="304504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5095" tIns="0" rIns="115095" bIns="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فساد در ایران</a:t>
          </a:r>
          <a:endParaRPr lang="en-US" sz="1800" kern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113453" y="901433"/>
        <a:ext cx="2993162" cy="479482"/>
      </dsp:txXfrm>
    </dsp:sp>
    <dsp:sp modelId="{19A80EA4-7A73-41E9-8772-C85F931FDC98}">
      <dsp:nvSpPr>
        <dsp:cNvPr id="0" name=""/>
        <dsp:cNvSpPr/>
      </dsp:nvSpPr>
      <dsp:spPr>
        <a:xfrm>
          <a:off x="0" y="1957654"/>
          <a:ext cx="43500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1DF139-F7D1-4C0D-9B51-A0E37D91D94B}">
      <dsp:nvSpPr>
        <dsp:cNvPr id="0" name=""/>
        <dsp:cNvSpPr/>
      </dsp:nvSpPr>
      <dsp:spPr>
        <a:xfrm>
          <a:off x="1087514" y="1691974"/>
          <a:ext cx="304504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5095" tIns="0" rIns="115095" bIns="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الگوی مشارکتی مواجهه با فساد</a:t>
          </a:r>
          <a:endParaRPr lang="en-US" sz="1800" kern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113453" y="1717913"/>
        <a:ext cx="2993162" cy="479482"/>
      </dsp:txXfrm>
    </dsp:sp>
    <dsp:sp modelId="{9759517A-C4C5-44CA-88CB-07A486662972}">
      <dsp:nvSpPr>
        <dsp:cNvPr id="0" name=""/>
        <dsp:cNvSpPr/>
      </dsp:nvSpPr>
      <dsp:spPr>
        <a:xfrm>
          <a:off x="0" y="2774134"/>
          <a:ext cx="43500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610E32D-1112-4D01-AAA2-F81F5DA55914}">
      <dsp:nvSpPr>
        <dsp:cNvPr id="0" name=""/>
        <dsp:cNvSpPr/>
      </dsp:nvSpPr>
      <dsp:spPr>
        <a:xfrm>
          <a:off x="1087514" y="2508454"/>
          <a:ext cx="304504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5095" tIns="0" rIns="115095" bIns="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مدیریت ریسک فساد</a:t>
          </a:r>
          <a:endParaRPr lang="en-US" sz="1800" kern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113453" y="2534393"/>
        <a:ext cx="2993162" cy="479482"/>
      </dsp:txXfrm>
    </dsp:sp>
    <dsp:sp modelId="{D0AAAA59-361A-47D1-8B7A-0BCB3B3CBAD2}">
      <dsp:nvSpPr>
        <dsp:cNvPr id="0" name=""/>
        <dsp:cNvSpPr/>
      </dsp:nvSpPr>
      <dsp:spPr>
        <a:xfrm>
          <a:off x="0" y="3590614"/>
          <a:ext cx="43500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8A3544-2E77-4797-9B40-57902DDE91ED}">
      <dsp:nvSpPr>
        <dsp:cNvPr id="0" name=""/>
        <dsp:cNvSpPr/>
      </dsp:nvSpPr>
      <dsp:spPr>
        <a:xfrm>
          <a:off x="1087514" y="3324934"/>
          <a:ext cx="304504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5095" tIns="0" rIns="115095" bIns="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گزارشگری فساد</a:t>
          </a:r>
          <a:endParaRPr lang="en-US" sz="1800" kern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113453" y="3350873"/>
        <a:ext cx="2993162" cy="479482"/>
      </dsp:txXfrm>
    </dsp:sp>
    <dsp:sp modelId="{21B586AD-8913-4BAA-8D16-F29ADC4E1B88}">
      <dsp:nvSpPr>
        <dsp:cNvPr id="0" name=""/>
        <dsp:cNvSpPr/>
      </dsp:nvSpPr>
      <dsp:spPr>
        <a:xfrm>
          <a:off x="0" y="4407094"/>
          <a:ext cx="435005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4C80A8-DD06-45C3-8C1A-732A020728E4}">
      <dsp:nvSpPr>
        <dsp:cNvPr id="0" name=""/>
        <dsp:cNvSpPr/>
      </dsp:nvSpPr>
      <dsp:spPr>
        <a:xfrm>
          <a:off x="1087514" y="4141414"/>
          <a:ext cx="304504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5095" tIns="0" rIns="115095" bIns="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rgbClr val="1F8492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سایر راهبرهای مواجهه با فساد</a:t>
          </a:r>
          <a:endParaRPr lang="en-US" sz="1800" kern="1200" dirty="0">
            <a:solidFill>
              <a:srgbClr val="1F8492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1113453" y="4167353"/>
        <a:ext cx="2993162" cy="4794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5189C-71E8-40E1-A706-53C9CB386967}">
      <dsp:nvSpPr>
        <dsp:cNvPr id="0" name=""/>
        <dsp:cNvSpPr/>
      </dsp:nvSpPr>
      <dsp:spPr>
        <a:xfrm>
          <a:off x="1921" y="578"/>
          <a:ext cx="5202455" cy="918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0" kern="1200" dirty="0">
              <a:latin typeface="Aria" panose="00000500000000000000" pitchFamily="2" charset="-78"/>
              <a:cs typeface="Aria" panose="00000500000000000000" pitchFamily="2" charset="-78"/>
            </a:rPr>
            <a:t>دستورگذاری برای علاج</a:t>
          </a:r>
          <a:endParaRPr lang="en-US" sz="2800" b="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28816" y="27473"/>
        <a:ext cx="5148665" cy="864479"/>
      </dsp:txXfrm>
    </dsp:sp>
    <dsp:sp modelId="{93CA6953-9BBC-45F5-8B63-A730B2BD99B6}">
      <dsp:nvSpPr>
        <dsp:cNvPr id="0" name=""/>
        <dsp:cNvSpPr/>
      </dsp:nvSpPr>
      <dsp:spPr>
        <a:xfrm>
          <a:off x="1921" y="1054516"/>
          <a:ext cx="2496379" cy="918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0" kern="1200" dirty="0">
              <a:latin typeface="Aria" panose="00000500000000000000" pitchFamily="2" charset="-78"/>
              <a:cs typeface="Aria" panose="00000500000000000000" pitchFamily="2" charset="-78"/>
            </a:rPr>
            <a:t>نیازمند اطلاعات و تحلیل بیشتر </a:t>
          </a:r>
          <a:endParaRPr lang="en-US" sz="2800" b="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28816" y="1081411"/>
        <a:ext cx="2442589" cy="864479"/>
      </dsp:txXfrm>
    </dsp:sp>
    <dsp:sp modelId="{6B461E28-0C78-4D9A-9DAA-7D6D805F667E}">
      <dsp:nvSpPr>
        <dsp:cNvPr id="0" name=""/>
        <dsp:cNvSpPr/>
      </dsp:nvSpPr>
      <dsp:spPr>
        <a:xfrm>
          <a:off x="2707997" y="1054516"/>
          <a:ext cx="2496379" cy="918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0" kern="1200" dirty="0">
              <a:latin typeface="Aria" panose="00000500000000000000" pitchFamily="2" charset="-78"/>
              <a:cs typeface="Aria" panose="00000500000000000000" pitchFamily="2" charset="-78"/>
            </a:rPr>
            <a:t>بایگانی</a:t>
          </a:r>
          <a:endParaRPr lang="en-US" sz="2800" b="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2734892" y="1081411"/>
        <a:ext cx="2442589" cy="86447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5588BC-6581-4991-9634-B61D04B1CBC3}">
      <dsp:nvSpPr>
        <dsp:cNvPr id="0" name=""/>
        <dsp:cNvSpPr/>
      </dsp:nvSpPr>
      <dsp:spPr>
        <a:xfrm>
          <a:off x="1320" y="414517"/>
          <a:ext cx="1553493" cy="6213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احراز هویت مشتری </a:t>
          </a:r>
          <a:endParaRPr lang="en-US" sz="14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320" y="414517"/>
        <a:ext cx="1398144" cy="621397"/>
      </dsp:txXfrm>
    </dsp:sp>
    <dsp:sp modelId="{34DF7AAD-D3D9-447B-80F7-6EE732D6B7B9}">
      <dsp:nvSpPr>
        <dsp:cNvPr id="0" name=""/>
        <dsp:cNvSpPr/>
      </dsp:nvSpPr>
      <dsp:spPr>
        <a:xfrm>
          <a:off x="1244114" y="414517"/>
          <a:ext cx="1553493" cy="621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احراز صلاحیت اعتباری</a:t>
          </a:r>
          <a:endParaRPr lang="en-US" sz="12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554813" y="414517"/>
        <a:ext cx="932096" cy="621397"/>
      </dsp:txXfrm>
    </dsp:sp>
    <dsp:sp modelId="{53C926AB-B9E5-4BD1-83A5-F1F728755E74}">
      <dsp:nvSpPr>
        <dsp:cNvPr id="0" name=""/>
        <dsp:cNvSpPr/>
      </dsp:nvSpPr>
      <dsp:spPr>
        <a:xfrm>
          <a:off x="2486909" y="414517"/>
          <a:ext cx="1553493" cy="621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احراز اصالت  معامله </a:t>
          </a:r>
          <a:endParaRPr lang="en-US" sz="14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2797608" y="414517"/>
        <a:ext cx="932096" cy="621397"/>
      </dsp:txXfrm>
    </dsp:sp>
    <dsp:sp modelId="{80347B45-9F8E-4F30-8EFF-85F8323A8D73}">
      <dsp:nvSpPr>
        <dsp:cNvPr id="0" name=""/>
        <dsp:cNvSpPr/>
      </dsp:nvSpPr>
      <dsp:spPr>
        <a:xfrm>
          <a:off x="3729703" y="414517"/>
          <a:ext cx="1553493" cy="621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تصمیم‌گیری رکن اعتباری </a:t>
          </a:r>
          <a:endParaRPr lang="en-US" sz="14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4040402" y="414517"/>
        <a:ext cx="932096" cy="621397"/>
      </dsp:txXfrm>
    </dsp:sp>
    <dsp:sp modelId="{4FC2626A-B5CC-418B-B2A4-C78E49B8D671}">
      <dsp:nvSpPr>
        <dsp:cNvPr id="0" name=""/>
        <dsp:cNvSpPr/>
      </dsp:nvSpPr>
      <dsp:spPr>
        <a:xfrm>
          <a:off x="4972498" y="414517"/>
          <a:ext cx="1553493" cy="621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اخذ تضامین </a:t>
          </a:r>
          <a:endParaRPr lang="en-US" sz="16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5283197" y="414517"/>
        <a:ext cx="932096" cy="621397"/>
      </dsp:txXfrm>
    </dsp:sp>
    <dsp:sp modelId="{795A4C15-9CB3-488A-91BB-DDC34F9436EF}">
      <dsp:nvSpPr>
        <dsp:cNvPr id="0" name=""/>
        <dsp:cNvSpPr/>
      </dsp:nvSpPr>
      <dsp:spPr>
        <a:xfrm>
          <a:off x="6215293" y="414517"/>
          <a:ext cx="1553493" cy="621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نظارت بر مصرف</a:t>
          </a:r>
          <a:endParaRPr lang="en-US" sz="14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6525992" y="414517"/>
        <a:ext cx="932096" cy="621397"/>
      </dsp:txXfrm>
    </dsp:sp>
    <dsp:sp modelId="{EF3030DA-9AF2-4CEF-9BCB-B53F3FF9C29C}">
      <dsp:nvSpPr>
        <dsp:cNvPr id="0" name=""/>
        <dsp:cNvSpPr/>
      </dsp:nvSpPr>
      <dsp:spPr>
        <a:xfrm>
          <a:off x="7458087" y="414517"/>
          <a:ext cx="1553493" cy="621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وصول مطالبات</a:t>
          </a:r>
          <a:endParaRPr lang="en-US" sz="14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7768786" y="414517"/>
        <a:ext cx="932096" cy="62139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EC222-182C-4507-A659-EE42C05C20E6}">
      <dsp:nvSpPr>
        <dsp:cNvPr id="0" name=""/>
        <dsp:cNvSpPr/>
      </dsp:nvSpPr>
      <dsp:spPr>
        <a:xfrm rot="5400000">
          <a:off x="8080177" y="164808"/>
          <a:ext cx="1097321" cy="76812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ریسک</a:t>
          </a:r>
          <a:endParaRPr lang="en-US" sz="16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-5400000">
        <a:off x="8244776" y="384273"/>
        <a:ext cx="768125" cy="329196"/>
      </dsp:txXfrm>
    </dsp:sp>
    <dsp:sp modelId="{2E906952-0ED1-47D9-B36D-553269516565}">
      <dsp:nvSpPr>
        <dsp:cNvPr id="0" name=""/>
        <dsp:cNvSpPr/>
      </dsp:nvSpPr>
      <dsp:spPr>
        <a:xfrm rot="16200000">
          <a:off x="3765758" y="-3765548"/>
          <a:ext cx="713258" cy="82447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42240" bIns="12700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رد و بدل شدن رشوه و انحراف در ارزیابی ارزش وثیقه توسط کارشناس</a:t>
          </a:r>
          <a:endParaRPr lang="en-US" sz="200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5400000">
        <a:off x="34818" y="35028"/>
        <a:ext cx="8209957" cy="643622"/>
      </dsp:txXfrm>
    </dsp:sp>
    <dsp:sp modelId="{8F1D545F-97DE-4B12-8EC8-7FB71ED247A4}">
      <dsp:nvSpPr>
        <dsp:cNvPr id="0" name=""/>
        <dsp:cNvSpPr/>
      </dsp:nvSpPr>
      <dsp:spPr>
        <a:xfrm rot="5400000">
          <a:off x="8080177" y="1058372"/>
          <a:ext cx="1097321" cy="76812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راهکار</a:t>
          </a:r>
          <a:endParaRPr lang="en-US" sz="16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-5400000">
        <a:off x="8244776" y="1277837"/>
        <a:ext cx="768125" cy="329196"/>
      </dsp:txXfrm>
    </dsp:sp>
    <dsp:sp modelId="{1FCF112B-8746-4FE6-B3E2-3ACA7B7AB7BE}">
      <dsp:nvSpPr>
        <dsp:cNvPr id="0" name=""/>
        <dsp:cNvSpPr/>
      </dsp:nvSpPr>
      <dsp:spPr>
        <a:xfrm rot="16200000">
          <a:off x="3765758" y="-2871983"/>
          <a:ext cx="713258" cy="82447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42240" bIns="12700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عدم مواجهه مستقیم کارشناس و ذینفع تسهیلات</a:t>
          </a:r>
          <a:endParaRPr lang="en-US" sz="200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5400000">
        <a:off x="34818" y="928593"/>
        <a:ext cx="8209957" cy="643622"/>
      </dsp:txXfrm>
    </dsp:sp>
    <dsp:sp modelId="{B3E5794D-A39C-4C8F-B524-6D60F546C08F}">
      <dsp:nvSpPr>
        <dsp:cNvPr id="0" name=""/>
        <dsp:cNvSpPr/>
      </dsp:nvSpPr>
      <dsp:spPr>
        <a:xfrm rot="5400000">
          <a:off x="8080177" y="1951937"/>
          <a:ext cx="1097321" cy="76812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اقدام</a:t>
          </a:r>
          <a:endParaRPr lang="en-US" sz="16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-5400000">
        <a:off x="8244776" y="2171402"/>
        <a:ext cx="768125" cy="329196"/>
      </dsp:txXfrm>
    </dsp:sp>
    <dsp:sp modelId="{B10DF438-6257-43B4-BDF6-8EB66C7E3B79}">
      <dsp:nvSpPr>
        <dsp:cNvPr id="0" name=""/>
        <dsp:cNvSpPr/>
      </dsp:nvSpPr>
      <dsp:spPr>
        <a:xfrm rot="16200000">
          <a:off x="3765758" y="-1978419"/>
          <a:ext cx="713258" cy="82447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42240" bIns="12700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راه‌اندازی سامانه </a:t>
          </a:r>
          <a:r>
            <a:rPr lang="en-US" sz="2000" kern="1200" dirty="0">
              <a:latin typeface="Aria" panose="00000500000000000000" pitchFamily="2" charset="-78"/>
              <a:cs typeface="Aria" panose="00000500000000000000" pitchFamily="2" charset="-78"/>
            </a:rPr>
            <a:t>X</a:t>
          </a: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 بمنظور ارجاع سیستماتیک پرونده‌های کارشناسی (بدون مواجهه)</a:t>
          </a:r>
          <a:endParaRPr lang="en-US" sz="200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5400000">
        <a:off x="34818" y="1822157"/>
        <a:ext cx="8209957" cy="64362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E79F08-8FBB-4AB8-A490-D8D4811DCB2A}">
      <dsp:nvSpPr>
        <dsp:cNvPr id="0" name=""/>
        <dsp:cNvSpPr/>
      </dsp:nvSpPr>
      <dsp:spPr>
        <a:xfrm>
          <a:off x="1119785" y="0"/>
          <a:ext cx="5149762" cy="2059905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B6CC513-91E6-4E4F-8EFA-AF82E2609C97}">
      <dsp:nvSpPr>
        <dsp:cNvPr id="0" name=""/>
        <dsp:cNvSpPr/>
      </dsp:nvSpPr>
      <dsp:spPr>
        <a:xfrm>
          <a:off x="1737756" y="360483"/>
          <a:ext cx="1699421" cy="100935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7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ارزیابی خارجی</a:t>
          </a:r>
          <a:endParaRPr lang="en-US" sz="27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737756" y="360483"/>
        <a:ext cx="1699421" cy="1009353"/>
      </dsp:txXfrm>
    </dsp:sp>
    <dsp:sp modelId="{15637293-460B-4522-867C-AB79C0B91E7B}">
      <dsp:nvSpPr>
        <dsp:cNvPr id="0" name=""/>
        <dsp:cNvSpPr/>
      </dsp:nvSpPr>
      <dsp:spPr>
        <a:xfrm>
          <a:off x="3694666" y="690068"/>
          <a:ext cx="2008407" cy="100935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7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خودارزیابی</a:t>
          </a:r>
          <a:endParaRPr lang="en-US" sz="27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3694666" y="690068"/>
        <a:ext cx="2008407" cy="100935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1A5B8B-957F-4B54-ADBD-612B8F4F2648}">
      <dsp:nvSpPr>
        <dsp:cNvPr id="0" name=""/>
        <dsp:cNvSpPr/>
      </dsp:nvSpPr>
      <dsp:spPr>
        <a:xfrm rot="16200000">
          <a:off x="134965" y="-12173"/>
          <a:ext cx="2233618" cy="250169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solidFill>
                <a:schemeClr val="accent2"/>
              </a:solidFill>
              <a:latin typeface="Aria" panose="00000500000000000000" pitchFamily="2" charset="-78"/>
              <a:cs typeface="Aria" panose="00000500000000000000" pitchFamily="2" charset="-78"/>
            </a:rPr>
            <a:t>منابع ثانویه: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نخبگان                           و مرتبطین بیرونی</a:t>
          </a:r>
          <a:endParaRPr lang="en-US" sz="19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5400000">
        <a:off x="927" y="680269"/>
        <a:ext cx="2110812" cy="1116809"/>
      </dsp:txXfrm>
    </dsp:sp>
    <dsp:sp modelId="{2F9A9897-0089-461E-8D31-10E918E06D72}">
      <dsp:nvSpPr>
        <dsp:cNvPr id="0" name=""/>
        <dsp:cNvSpPr/>
      </dsp:nvSpPr>
      <dsp:spPr>
        <a:xfrm rot="5400000">
          <a:off x="2994698" y="-12173"/>
          <a:ext cx="2233618" cy="250169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solidFill>
                <a:schemeClr val="accent2"/>
              </a:solidFill>
              <a:latin typeface="Aria" panose="00000500000000000000" pitchFamily="2" charset="-78"/>
              <a:cs typeface="Aria" panose="00000500000000000000" pitchFamily="2" charset="-78"/>
            </a:rPr>
            <a:t>منابع اولیه: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مدیران و کارکنان دستگاه مالک فرآیند</a:t>
          </a:r>
          <a:endParaRPr lang="en-US" sz="19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-5400000">
        <a:off x="3251543" y="680270"/>
        <a:ext cx="2110812" cy="111680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30D6D-B11F-4B6C-AB32-AEBC67D9AEA3}">
      <dsp:nvSpPr>
        <dsp:cNvPr id="0" name=""/>
        <dsp:cNvSpPr/>
      </dsp:nvSpPr>
      <dsp:spPr>
        <a:xfrm>
          <a:off x="6218291" y="1453773"/>
          <a:ext cx="1021744" cy="822409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bg1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سوتزنی</a:t>
          </a:r>
          <a:endParaRPr lang="en-US" sz="2400" b="1" kern="1200" dirty="0">
            <a:solidFill>
              <a:schemeClr val="bg1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6242379" y="1477861"/>
        <a:ext cx="973568" cy="774233"/>
      </dsp:txXfrm>
    </dsp:sp>
    <dsp:sp modelId="{E4093091-DC6D-4377-8624-9BA5A19DD555}">
      <dsp:nvSpPr>
        <dsp:cNvPr id="0" name=""/>
        <dsp:cNvSpPr/>
      </dsp:nvSpPr>
      <dsp:spPr>
        <a:xfrm rot="14419260">
          <a:off x="5224943" y="1267907"/>
          <a:ext cx="1328769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1328769" y="19843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5856108" y="1254532"/>
        <a:ext cx="66438" cy="66438"/>
      </dsp:txXfrm>
    </dsp:sp>
    <dsp:sp modelId="{EE56177C-B88D-418A-807A-E067F91D59A6}">
      <dsp:nvSpPr>
        <dsp:cNvPr id="0" name=""/>
        <dsp:cNvSpPr/>
      </dsp:nvSpPr>
      <dsp:spPr>
        <a:xfrm>
          <a:off x="3639529" y="299320"/>
          <a:ext cx="1920834" cy="82240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1" kern="1200" dirty="0">
              <a:solidFill>
                <a:srgbClr val="002060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1) قانون یا دستورالعمل حمایت و تشویق</a:t>
          </a:r>
          <a:endParaRPr lang="en-US" sz="1800" b="1" kern="1200" dirty="0">
            <a:solidFill>
              <a:srgbClr val="002060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3663617" y="323408"/>
        <a:ext cx="1872658" cy="774233"/>
      </dsp:txXfrm>
    </dsp:sp>
    <dsp:sp modelId="{1FBB320F-2756-4B73-BD3E-36CA01B14003}">
      <dsp:nvSpPr>
        <dsp:cNvPr id="0" name=""/>
        <dsp:cNvSpPr/>
      </dsp:nvSpPr>
      <dsp:spPr>
        <a:xfrm rot="12619386">
          <a:off x="2929464" y="498272"/>
          <a:ext cx="762202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762202" y="19843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3291510" y="499061"/>
        <a:ext cx="38110" cy="38110"/>
      </dsp:txXfrm>
    </dsp:sp>
    <dsp:sp modelId="{FEACAB76-B324-4672-9474-02CA1C55759C}">
      <dsp:nvSpPr>
        <dsp:cNvPr id="0" name=""/>
        <dsp:cNvSpPr/>
      </dsp:nvSpPr>
      <dsp:spPr>
        <a:xfrm>
          <a:off x="289577" y="2571"/>
          <a:ext cx="2692024" cy="64627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0" kern="120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صیانت از گزارشگر</a:t>
          </a:r>
          <a:endParaRPr lang="en-US" sz="1800" b="0" kern="120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308506" y="21500"/>
        <a:ext cx="2654166" cy="608415"/>
      </dsp:txXfrm>
    </dsp:sp>
    <dsp:sp modelId="{63444042-508C-496B-8F38-FAA22529D4E7}">
      <dsp:nvSpPr>
        <dsp:cNvPr id="0" name=""/>
        <dsp:cNvSpPr/>
      </dsp:nvSpPr>
      <dsp:spPr>
        <a:xfrm rot="8980614">
          <a:off x="2929464" y="883090"/>
          <a:ext cx="762202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762202" y="19843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3291510" y="883879"/>
        <a:ext cx="38110" cy="38110"/>
      </dsp:txXfrm>
    </dsp:sp>
    <dsp:sp modelId="{8AB2B98A-2F72-4C04-A8C6-994FF104EFF4}">
      <dsp:nvSpPr>
        <dsp:cNvPr id="0" name=""/>
        <dsp:cNvSpPr/>
      </dsp:nvSpPr>
      <dsp:spPr>
        <a:xfrm>
          <a:off x="289577" y="772206"/>
          <a:ext cx="2692024" cy="64627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0" kern="120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پاداش نقدی درقالب درصدی از عایدی</a:t>
          </a:r>
          <a:endParaRPr lang="en-US" sz="1800" b="0" kern="120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308506" y="791135"/>
        <a:ext cx="2654166" cy="608415"/>
      </dsp:txXfrm>
    </dsp:sp>
    <dsp:sp modelId="{6902BC38-83D6-4218-B595-61DB604C909E}">
      <dsp:nvSpPr>
        <dsp:cNvPr id="0" name=""/>
        <dsp:cNvSpPr/>
      </dsp:nvSpPr>
      <dsp:spPr>
        <a:xfrm rot="10800000">
          <a:off x="5560364" y="1845134"/>
          <a:ext cx="657927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657927" y="19843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5872879" y="1848529"/>
        <a:ext cx="32896" cy="32896"/>
      </dsp:txXfrm>
    </dsp:sp>
    <dsp:sp modelId="{17681531-E7D9-4A07-9112-B443AAC24331}">
      <dsp:nvSpPr>
        <dsp:cNvPr id="0" name=""/>
        <dsp:cNvSpPr/>
      </dsp:nvSpPr>
      <dsp:spPr>
        <a:xfrm>
          <a:off x="3639529" y="1453773"/>
          <a:ext cx="1920834" cy="82240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1" kern="1200" dirty="0">
              <a:solidFill>
                <a:srgbClr val="002060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2) فرآیند رسیدگی</a:t>
          </a:r>
          <a:endParaRPr lang="en-US" sz="1800" b="1" kern="1200" dirty="0">
            <a:solidFill>
              <a:srgbClr val="002060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3663617" y="1477861"/>
        <a:ext cx="1872658" cy="774233"/>
      </dsp:txXfrm>
    </dsp:sp>
    <dsp:sp modelId="{BC4F53EC-849A-4722-BF18-857FE831024E}">
      <dsp:nvSpPr>
        <dsp:cNvPr id="0" name=""/>
        <dsp:cNvSpPr/>
      </dsp:nvSpPr>
      <dsp:spPr>
        <a:xfrm rot="10800000">
          <a:off x="2981602" y="1845134"/>
          <a:ext cx="657927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657927" y="19843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3294117" y="1848529"/>
        <a:ext cx="32896" cy="32896"/>
      </dsp:txXfrm>
    </dsp:sp>
    <dsp:sp modelId="{3962E008-5FD0-43B3-B2BC-46A18FEE638D}">
      <dsp:nvSpPr>
        <dsp:cNvPr id="0" name=""/>
        <dsp:cNvSpPr/>
      </dsp:nvSpPr>
      <dsp:spPr>
        <a:xfrm>
          <a:off x="289577" y="1541841"/>
          <a:ext cx="2692024" cy="64627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0" kern="120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دارای ارکان مستقلِ «پیگیری»، «تحقیق» و «رسیدگی»</a:t>
          </a:r>
          <a:endParaRPr lang="en-US" sz="1800" b="0" kern="120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308506" y="1560770"/>
        <a:ext cx="2654166" cy="608415"/>
      </dsp:txXfrm>
    </dsp:sp>
    <dsp:sp modelId="{A342139F-D371-490E-999E-ECB835060D04}">
      <dsp:nvSpPr>
        <dsp:cNvPr id="0" name=""/>
        <dsp:cNvSpPr/>
      </dsp:nvSpPr>
      <dsp:spPr>
        <a:xfrm rot="7180740">
          <a:off x="5224943" y="2422360"/>
          <a:ext cx="1328769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1328769" y="19843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5856108" y="2408985"/>
        <a:ext cx="66438" cy="66438"/>
      </dsp:txXfrm>
    </dsp:sp>
    <dsp:sp modelId="{28287F8D-38FE-41D1-9872-131E78FF3F5F}">
      <dsp:nvSpPr>
        <dsp:cNvPr id="0" name=""/>
        <dsp:cNvSpPr/>
      </dsp:nvSpPr>
      <dsp:spPr>
        <a:xfrm>
          <a:off x="3639529" y="2608226"/>
          <a:ext cx="1920834" cy="82240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1" kern="1200" dirty="0">
              <a:solidFill>
                <a:srgbClr val="002060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3) سامانه</a:t>
          </a:r>
          <a:endParaRPr lang="en-US" sz="1800" b="1" kern="1200" dirty="0">
            <a:solidFill>
              <a:srgbClr val="002060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3663617" y="2632314"/>
        <a:ext cx="1872658" cy="774233"/>
      </dsp:txXfrm>
    </dsp:sp>
    <dsp:sp modelId="{20468E92-E843-4D48-9994-DAA8A7F8C4B7}">
      <dsp:nvSpPr>
        <dsp:cNvPr id="0" name=""/>
        <dsp:cNvSpPr/>
      </dsp:nvSpPr>
      <dsp:spPr>
        <a:xfrm rot="12619386">
          <a:off x="2929464" y="2807177"/>
          <a:ext cx="762202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762202" y="19843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3291510" y="2807966"/>
        <a:ext cx="38110" cy="38110"/>
      </dsp:txXfrm>
    </dsp:sp>
    <dsp:sp modelId="{2FD4760E-0B4D-4A49-B388-9D692B063C12}">
      <dsp:nvSpPr>
        <dsp:cNvPr id="0" name=""/>
        <dsp:cNvSpPr/>
      </dsp:nvSpPr>
      <dsp:spPr>
        <a:xfrm>
          <a:off x="289577" y="2311476"/>
          <a:ext cx="2692024" cy="64627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0" kern="120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سایت عمومی</a:t>
          </a:r>
          <a:endParaRPr lang="en-US" sz="1800" b="0" kern="120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308506" y="2330405"/>
        <a:ext cx="2654166" cy="608415"/>
      </dsp:txXfrm>
    </dsp:sp>
    <dsp:sp modelId="{6BE38DBE-56AF-4BEC-B0F1-D418F76960A2}">
      <dsp:nvSpPr>
        <dsp:cNvPr id="0" name=""/>
        <dsp:cNvSpPr/>
      </dsp:nvSpPr>
      <dsp:spPr>
        <a:xfrm rot="8980614">
          <a:off x="2929464" y="3191995"/>
          <a:ext cx="762202" cy="39687"/>
        </a:xfrm>
        <a:custGeom>
          <a:avLst/>
          <a:gdLst/>
          <a:ahLst/>
          <a:cxnLst/>
          <a:rect l="0" t="0" r="0" b="0"/>
          <a:pathLst>
            <a:path>
              <a:moveTo>
                <a:pt x="0" y="19843"/>
              </a:moveTo>
              <a:lnTo>
                <a:pt x="762202" y="19843"/>
              </a:lnTo>
            </a:path>
          </a:pathLst>
        </a:custGeom>
        <a:noFill/>
        <a:ln w="127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3291510" y="3192784"/>
        <a:ext cx="38110" cy="38110"/>
      </dsp:txXfrm>
    </dsp:sp>
    <dsp:sp modelId="{CE9C7F98-63C5-41A5-A2EE-FFD3C3C6BB96}">
      <dsp:nvSpPr>
        <dsp:cNvPr id="0" name=""/>
        <dsp:cNvSpPr/>
      </dsp:nvSpPr>
      <dsp:spPr>
        <a:xfrm>
          <a:off x="289577" y="3081111"/>
          <a:ext cx="2692024" cy="64627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0" kern="1200" dirty="0">
              <a:solidFill>
                <a:srgbClr val="002060"/>
              </a:solidFill>
              <a:latin typeface="Aria" panose="00000500000000000000" pitchFamily="2" charset="-78"/>
              <a:cs typeface="Aria" panose="00000500000000000000" pitchFamily="2" charset="-78"/>
            </a:rPr>
            <a:t>پنل مدیریتی</a:t>
          </a:r>
          <a:endParaRPr lang="en-US" sz="1800" b="0" kern="1200" dirty="0">
            <a:solidFill>
              <a:srgbClr val="002060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308506" y="3100040"/>
        <a:ext cx="2654166" cy="60841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0494D-B778-4827-961D-7A338EEDE257}">
      <dsp:nvSpPr>
        <dsp:cNvPr id="0" name=""/>
        <dsp:cNvSpPr/>
      </dsp:nvSpPr>
      <dsp:spPr>
        <a:xfrm>
          <a:off x="1368826" y="472344"/>
          <a:ext cx="1251397" cy="125146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6B657-CAF3-4A8F-ACED-0B6ADF9646E6}">
      <dsp:nvSpPr>
        <dsp:cNvPr id="0" name=""/>
        <dsp:cNvSpPr/>
      </dsp:nvSpPr>
      <dsp:spPr>
        <a:xfrm>
          <a:off x="1410146" y="514067"/>
          <a:ext cx="1168221" cy="11680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رسیدگی (صدور رأی)</a:t>
          </a:r>
          <a:endParaRPr lang="en-US" sz="1700" kern="1200" dirty="0"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1577035" y="680958"/>
        <a:ext cx="834443" cy="834234"/>
      </dsp:txXfrm>
    </dsp:sp>
    <dsp:sp modelId="{9A125EED-5602-44C2-AFC6-695C6DEF8C62}">
      <dsp:nvSpPr>
        <dsp:cNvPr id="0" name=""/>
        <dsp:cNvSpPr/>
      </dsp:nvSpPr>
      <dsp:spPr>
        <a:xfrm rot="13500000">
          <a:off x="2667436" y="472256"/>
          <a:ext cx="1251418" cy="1251418"/>
        </a:xfrm>
        <a:prstGeom prst="teardrop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23FA8-113B-4951-8A90-A2005E9739F5}">
      <dsp:nvSpPr>
        <dsp:cNvPr id="0" name=""/>
        <dsp:cNvSpPr/>
      </dsp:nvSpPr>
      <dsp:spPr>
        <a:xfrm>
          <a:off x="2703400" y="514067"/>
          <a:ext cx="1168221" cy="11680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تحقیق</a:t>
          </a:r>
          <a:endParaRPr lang="en-US" sz="1700" kern="1200" dirty="0"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2870289" y="680958"/>
        <a:ext cx="834443" cy="834234"/>
      </dsp:txXfrm>
    </dsp:sp>
    <dsp:sp modelId="{8FBDAC24-AA46-4C53-9C85-B60E7C7FC7F3}">
      <dsp:nvSpPr>
        <dsp:cNvPr id="0" name=""/>
        <dsp:cNvSpPr/>
      </dsp:nvSpPr>
      <dsp:spPr>
        <a:xfrm rot="13500000">
          <a:off x="3955324" y="472256"/>
          <a:ext cx="1251418" cy="1251418"/>
        </a:xfrm>
        <a:prstGeom prst="teardrop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AF4BBE-086F-40AB-B80F-AA51F7DA9212}">
      <dsp:nvSpPr>
        <dsp:cNvPr id="0" name=""/>
        <dsp:cNvSpPr/>
      </dsp:nvSpPr>
      <dsp:spPr>
        <a:xfrm>
          <a:off x="3996654" y="514067"/>
          <a:ext cx="1168221" cy="11680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دریافت، پالایش و ارجاع</a:t>
          </a:r>
          <a:endParaRPr lang="en-US" sz="1700" kern="1200" dirty="0"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4163542" y="680958"/>
        <a:ext cx="834443" cy="834234"/>
      </dsp:txXfrm>
    </dsp:sp>
    <dsp:sp modelId="{96417562-EB8C-4B7C-B8E2-BC7F228426EA}">
      <dsp:nvSpPr>
        <dsp:cNvPr id="0" name=""/>
        <dsp:cNvSpPr/>
      </dsp:nvSpPr>
      <dsp:spPr>
        <a:xfrm rot="13500000">
          <a:off x="5248578" y="472256"/>
          <a:ext cx="1251418" cy="1251418"/>
        </a:xfrm>
        <a:prstGeom prst="teardrop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3F923-D3B5-40DF-AF03-277A6DCFAAFC}">
      <dsp:nvSpPr>
        <dsp:cNvPr id="0" name=""/>
        <dsp:cNvSpPr/>
      </dsp:nvSpPr>
      <dsp:spPr>
        <a:xfrm>
          <a:off x="5289908" y="514067"/>
          <a:ext cx="1168221" cy="116801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گزارش</a:t>
          </a:r>
          <a:endParaRPr lang="en-US" sz="1700" kern="1200" dirty="0"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5456796" y="680958"/>
        <a:ext cx="834443" cy="83423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4230C-675C-42C9-B684-48A1A5D1FD63}">
      <dsp:nvSpPr>
        <dsp:cNvPr id="0" name=""/>
        <dsp:cNvSpPr/>
      </dsp:nvSpPr>
      <dsp:spPr>
        <a:xfrm rot="10800000">
          <a:off x="3925203" y="0"/>
          <a:ext cx="1634822" cy="587799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" tIns="48006" rIns="96012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مشاوره</a:t>
          </a:r>
          <a:endParaRPr lang="en-US" sz="18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4072153" y="0"/>
        <a:ext cx="1487872" cy="587799"/>
      </dsp:txXfrm>
    </dsp:sp>
    <dsp:sp modelId="{FCE27045-C151-49B5-92A8-068F7700BE18}">
      <dsp:nvSpPr>
        <dsp:cNvPr id="0" name=""/>
        <dsp:cNvSpPr/>
      </dsp:nvSpPr>
      <dsp:spPr>
        <a:xfrm rot="10800000">
          <a:off x="2617345" y="0"/>
          <a:ext cx="1634822" cy="58779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" tIns="48006" rIns="72009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اطلاع‌رسانی</a:t>
          </a:r>
          <a:endParaRPr lang="en-US" sz="18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2911244" y="0"/>
        <a:ext cx="1047023" cy="587799"/>
      </dsp:txXfrm>
    </dsp:sp>
    <dsp:sp modelId="{9CD378F6-71FD-4945-9D1B-FEB735D0E21A}">
      <dsp:nvSpPr>
        <dsp:cNvPr id="0" name=""/>
        <dsp:cNvSpPr/>
      </dsp:nvSpPr>
      <dsp:spPr>
        <a:xfrm rot="10800000">
          <a:off x="1309487" y="0"/>
          <a:ext cx="1634822" cy="58779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" tIns="48006" rIns="72009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مشاوره/</a:t>
          </a:r>
          <a:r>
            <a:rPr lang="en-US" sz="18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 </a:t>
          </a:r>
          <a:r>
            <a:rPr lang="fa-IR" sz="18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تصمیم</a:t>
          </a:r>
          <a:endParaRPr lang="en-US" sz="18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1603386" y="0"/>
        <a:ext cx="1047023" cy="587799"/>
      </dsp:txXfrm>
    </dsp:sp>
    <dsp:sp modelId="{61CBD4BF-115C-4E47-90F8-31753D3AAEAB}">
      <dsp:nvSpPr>
        <dsp:cNvPr id="0" name=""/>
        <dsp:cNvSpPr/>
      </dsp:nvSpPr>
      <dsp:spPr>
        <a:xfrm rot="10800000">
          <a:off x="1629" y="0"/>
          <a:ext cx="1634822" cy="58779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" tIns="48006" rIns="72009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شفافیت</a:t>
          </a:r>
          <a:endParaRPr lang="en-US" sz="18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10800000">
        <a:off x="295528" y="0"/>
        <a:ext cx="1047023" cy="587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FC0A2A-2AD8-46C0-96AE-198781421552}">
      <dsp:nvSpPr>
        <dsp:cNvPr id="0" name=""/>
        <dsp:cNvSpPr/>
      </dsp:nvSpPr>
      <dsp:spPr>
        <a:xfrm rot="16200000">
          <a:off x="1633712" y="-1493225"/>
          <a:ext cx="1123608" cy="4391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just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19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انتخاب عقلانی، محاسبه منطقی و تحلیل هزینه و فایده فردی</a:t>
          </a:r>
          <a:endParaRPr lang="en-US" sz="19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  <a:p>
          <a:pPr marL="171450" lvl="1" indent="-171450" algn="just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19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مواجهه: صلاحیت‌سنجی :: بازرسی :: مجازات</a:t>
          </a:r>
          <a:endParaRPr lang="en-US" sz="19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5400000">
        <a:off x="54850" y="195337"/>
        <a:ext cx="4336182" cy="1013908"/>
      </dsp:txXfrm>
    </dsp:sp>
    <dsp:sp modelId="{5193479F-8A5E-4B00-9936-3F1524D0590B}">
      <dsp:nvSpPr>
        <dsp:cNvPr id="0" name=""/>
        <dsp:cNvSpPr/>
      </dsp:nvSpPr>
      <dsp:spPr>
        <a:xfrm>
          <a:off x="4391032" y="35"/>
          <a:ext cx="2469955" cy="14045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200" kern="1200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انگیزه‌های افراد</a:t>
          </a:r>
          <a:endParaRPr lang="en-US" sz="3200" kern="1200" dirty="0">
            <a:solidFill>
              <a:schemeClr val="tx1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4459595" y="68598"/>
        <a:ext cx="2332829" cy="1267384"/>
      </dsp:txXfrm>
    </dsp:sp>
    <dsp:sp modelId="{85A5BD87-CC11-4C97-99FB-70C87F1E7F09}">
      <dsp:nvSpPr>
        <dsp:cNvPr id="0" name=""/>
        <dsp:cNvSpPr/>
      </dsp:nvSpPr>
      <dsp:spPr>
        <a:xfrm rot="16200000">
          <a:off x="1633712" y="-18490"/>
          <a:ext cx="1123608" cy="4391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just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19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فساد، یک موجودیت جاگذاری شده در یک ساختار یا فرآیند (نه یک انتخاب فردی)</a:t>
          </a:r>
          <a:endParaRPr lang="en-US" sz="19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  <a:p>
          <a:pPr marL="171450" lvl="1" indent="-171450" algn="just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1900" kern="1200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rPr>
            <a:t>مواجهه: بهبود فرآیندها، اصلاح ساختارها و...</a:t>
          </a:r>
          <a:endParaRPr lang="en-US" sz="1900" kern="1200" dirty="0">
            <a:solidFill>
              <a:schemeClr val="tx1"/>
            </a:solidFill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5400000">
        <a:off x="54850" y="1670072"/>
        <a:ext cx="4336182" cy="1013908"/>
      </dsp:txXfrm>
    </dsp:sp>
    <dsp:sp modelId="{ABFAB199-3882-43A0-9B5E-A99CB6CB49D3}">
      <dsp:nvSpPr>
        <dsp:cNvPr id="0" name=""/>
        <dsp:cNvSpPr/>
      </dsp:nvSpPr>
      <dsp:spPr>
        <a:xfrm>
          <a:off x="4391032" y="1474770"/>
          <a:ext cx="2469955" cy="14045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200" kern="1200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rPr>
            <a:t>ساختارها و فرآیندها</a:t>
          </a:r>
          <a:endParaRPr lang="en-US" sz="3200" kern="1200" dirty="0">
            <a:solidFill>
              <a:schemeClr val="tx1"/>
            </a:solidFill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4459595" y="1543333"/>
        <a:ext cx="2332829" cy="1267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8E1ED-91B0-49C3-91E9-23C6FE587E44}">
      <dsp:nvSpPr>
        <dsp:cNvPr id="0" name=""/>
        <dsp:cNvSpPr/>
      </dsp:nvSpPr>
      <dsp:spPr>
        <a:xfrm>
          <a:off x="120218" y="501353"/>
          <a:ext cx="1314499" cy="1314567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C0656A-4699-44E7-943C-76207A3897FA}">
      <dsp:nvSpPr>
        <dsp:cNvPr id="0" name=""/>
        <dsp:cNvSpPr/>
      </dsp:nvSpPr>
      <dsp:spPr>
        <a:xfrm>
          <a:off x="163621" y="545179"/>
          <a:ext cx="1227129" cy="12269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اجماع‌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محوری</a:t>
          </a:r>
          <a:endParaRPr lang="en-US" sz="1800" kern="1200" dirty="0"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338926" y="720486"/>
        <a:ext cx="876521" cy="876301"/>
      </dsp:txXfrm>
    </dsp:sp>
    <dsp:sp modelId="{A4E617EC-82B3-468A-93B4-94D3D3A4C44B}">
      <dsp:nvSpPr>
        <dsp:cNvPr id="0" name=""/>
        <dsp:cNvSpPr/>
      </dsp:nvSpPr>
      <dsp:spPr>
        <a:xfrm rot="13500000">
          <a:off x="1484311" y="501260"/>
          <a:ext cx="1314521" cy="1314521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2">
                <a:shade val="50000"/>
                <a:hueOff val="8584"/>
                <a:satOff val="9290"/>
                <a:lumOff val="182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8584"/>
                <a:satOff val="9290"/>
                <a:lumOff val="182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8584"/>
                <a:satOff val="9290"/>
                <a:lumOff val="182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7380D5-A3BC-402C-BFEC-E13234BF77B7}">
      <dsp:nvSpPr>
        <dsp:cNvPr id="0" name=""/>
        <dsp:cNvSpPr/>
      </dsp:nvSpPr>
      <dsp:spPr>
        <a:xfrm>
          <a:off x="1522088" y="545179"/>
          <a:ext cx="1227129" cy="12269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7473"/>
              <a:satOff val="9633"/>
              <a:lumOff val="169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تصمیم‌گیری</a:t>
          </a:r>
          <a:endParaRPr lang="en-US" sz="1800" kern="1200" dirty="0"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1697393" y="720486"/>
        <a:ext cx="876521" cy="876301"/>
      </dsp:txXfrm>
    </dsp:sp>
    <dsp:sp modelId="{43C96C61-56E4-4282-96FE-D45E8CDCBA29}">
      <dsp:nvSpPr>
        <dsp:cNvPr id="0" name=""/>
        <dsp:cNvSpPr/>
      </dsp:nvSpPr>
      <dsp:spPr>
        <a:xfrm rot="13500000">
          <a:off x="2837141" y="501260"/>
          <a:ext cx="1314521" cy="1314521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2">
                <a:shade val="50000"/>
                <a:hueOff val="17168"/>
                <a:satOff val="18581"/>
                <a:lumOff val="365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17168"/>
                <a:satOff val="18581"/>
                <a:lumOff val="365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17168"/>
                <a:satOff val="18581"/>
                <a:lumOff val="365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671482-1BC8-4485-BB22-84B47DE603D7}">
      <dsp:nvSpPr>
        <dsp:cNvPr id="0" name=""/>
        <dsp:cNvSpPr/>
      </dsp:nvSpPr>
      <dsp:spPr>
        <a:xfrm>
          <a:off x="2880555" y="545179"/>
          <a:ext cx="1227129" cy="12269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14946"/>
              <a:satOff val="19266"/>
              <a:lumOff val="3383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مشاوره</a:t>
          </a:r>
        </a:p>
      </dsp:txBody>
      <dsp:txXfrm>
        <a:off x="3055859" y="720486"/>
        <a:ext cx="876521" cy="876301"/>
      </dsp:txXfrm>
    </dsp:sp>
    <dsp:sp modelId="{2B738720-99E8-4AEA-A1A1-41FC2AD65012}">
      <dsp:nvSpPr>
        <dsp:cNvPr id="0" name=""/>
        <dsp:cNvSpPr/>
      </dsp:nvSpPr>
      <dsp:spPr>
        <a:xfrm rot="13500000">
          <a:off x="4195608" y="501260"/>
          <a:ext cx="1314521" cy="1314521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2">
                <a:shade val="50000"/>
                <a:hueOff val="8584"/>
                <a:satOff val="9290"/>
                <a:lumOff val="182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8584"/>
                <a:satOff val="9290"/>
                <a:lumOff val="182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8584"/>
                <a:satOff val="9290"/>
                <a:lumOff val="182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A71637-9DD0-4B4F-9FED-9044BBF5EA49}">
      <dsp:nvSpPr>
        <dsp:cNvPr id="0" name=""/>
        <dsp:cNvSpPr/>
      </dsp:nvSpPr>
      <dsp:spPr>
        <a:xfrm>
          <a:off x="4239022" y="545179"/>
          <a:ext cx="1227129" cy="122691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7473"/>
              <a:satOff val="9633"/>
              <a:lumOff val="169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اطلاع‌رسانی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شفافیت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kern="1200" dirty="0">
              <a:latin typeface="Aria SemiBold" panose="00000500000000000000" pitchFamily="2" charset="-78"/>
              <a:cs typeface="Aria SemiBold" panose="00000500000000000000" pitchFamily="2" charset="-78"/>
            </a:rPr>
            <a:t>مطالبه‌گری</a:t>
          </a:r>
          <a:endParaRPr lang="en-US" sz="1400" kern="1200" dirty="0">
            <a:latin typeface="Aria SemiBold" panose="00000500000000000000" pitchFamily="2" charset="-78"/>
            <a:cs typeface="Aria SemiBold" panose="00000500000000000000" pitchFamily="2" charset="-78"/>
          </a:endParaRPr>
        </a:p>
      </dsp:txBody>
      <dsp:txXfrm>
        <a:off x="4414326" y="720486"/>
        <a:ext cx="876521" cy="876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CAFFD-0BB4-4C0E-870D-FC2816DD9AC6}">
      <dsp:nvSpPr>
        <dsp:cNvPr id="0" name=""/>
        <dsp:cNvSpPr/>
      </dsp:nvSpPr>
      <dsp:spPr>
        <a:xfrm>
          <a:off x="0" y="521483"/>
          <a:ext cx="71679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FA363-4256-4265-867C-41E229ACA268}">
      <dsp:nvSpPr>
        <dsp:cNvPr id="0" name=""/>
        <dsp:cNvSpPr/>
      </dsp:nvSpPr>
      <dsp:spPr>
        <a:xfrm>
          <a:off x="5365573" y="32730"/>
          <a:ext cx="1767364" cy="6953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652" tIns="0" rIns="189652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مستقیم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(عموم شهروندان)</a:t>
          </a:r>
          <a:endParaRPr lang="en-US" sz="1200" kern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5399519" y="66676"/>
        <a:ext cx="1699472" cy="627501"/>
      </dsp:txXfrm>
    </dsp:sp>
    <dsp:sp modelId="{DCB846BA-13A7-477C-B55D-6ECFB980EDE6}">
      <dsp:nvSpPr>
        <dsp:cNvPr id="0" name=""/>
        <dsp:cNvSpPr/>
      </dsp:nvSpPr>
      <dsp:spPr>
        <a:xfrm>
          <a:off x="0" y="1438637"/>
          <a:ext cx="71679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B2091B-6169-4023-BC91-7968DA183986}">
      <dsp:nvSpPr>
        <dsp:cNvPr id="0" name=""/>
        <dsp:cNvSpPr/>
      </dsp:nvSpPr>
      <dsp:spPr>
        <a:xfrm>
          <a:off x="5365573" y="949884"/>
          <a:ext cx="1767364" cy="6953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652" tIns="0" rIns="189652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4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نمایندگی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solidFill>
                <a:srgbClr val="1F8492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(نخبگان/ سمن‌ها و...)</a:t>
          </a:r>
          <a:endParaRPr lang="en-US" sz="1200" kern="1200" dirty="0">
            <a:solidFill>
              <a:srgbClr val="1F8492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5399519" y="983830"/>
        <a:ext cx="1699472" cy="6275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924F1-AA4E-40CC-A6A1-248DA76E6E71}">
      <dsp:nvSpPr>
        <dsp:cNvPr id="0" name=""/>
        <dsp:cNvSpPr/>
      </dsp:nvSpPr>
      <dsp:spPr>
        <a:xfrm rot="10800000">
          <a:off x="5235367" y="2321775"/>
          <a:ext cx="1937791" cy="77511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38" tIns="37338" rIns="112014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>
              <a:solidFill>
                <a:schemeClr val="tx1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عوامل</a:t>
          </a:r>
          <a:endParaRPr lang="en-US" sz="2800" kern="1200" dirty="0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10800000">
        <a:off x="5622925" y="2321775"/>
        <a:ext cx="1162675" cy="775116"/>
      </dsp:txXfrm>
    </dsp:sp>
    <dsp:sp modelId="{57F5DF4B-2652-495D-996D-F7C50C5C19CB}">
      <dsp:nvSpPr>
        <dsp:cNvPr id="0" name=""/>
        <dsp:cNvSpPr/>
      </dsp:nvSpPr>
      <dsp:spPr>
        <a:xfrm rot="10800000">
          <a:off x="3491354" y="2321775"/>
          <a:ext cx="1937791" cy="77511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38" tIns="37338" rIns="112014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>
              <a:solidFill>
                <a:schemeClr val="tx1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ریسک</a:t>
          </a:r>
          <a:endParaRPr lang="en-US" sz="2800" kern="1200" dirty="0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10800000">
        <a:off x="3878912" y="2321775"/>
        <a:ext cx="1162675" cy="775116"/>
      </dsp:txXfrm>
    </dsp:sp>
    <dsp:sp modelId="{050682B3-E8C9-4CFC-A129-1B9A90DB199F}">
      <dsp:nvSpPr>
        <dsp:cNvPr id="0" name=""/>
        <dsp:cNvSpPr/>
      </dsp:nvSpPr>
      <dsp:spPr>
        <a:xfrm rot="10800000">
          <a:off x="1747341" y="2321775"/>
          <a:ext cx="1937791" cy="77511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38" tIns="37338" rIns="112014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>
              <a:solidFill>
                <a:srgbClr val="C00000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فساد</a:t>
          </a:r>
          <a:endParaRPr lang="en-US" sz="2800" kern="1200" dirty="0">
            <a:solidFill>
              <a:srgbClr val="C00000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10800000">
        <a:off x="2134899" y="2321775"/>
        <a:ext cx="1162675" cy="775116"/>
      </dsp:txXfrm>
    </dsp:sp>
    <dsp:sp modelId="{503E214B-9FA5-468F-AF41-7AD8C830BEBA}">
      <dsp:nvSpPr>
        <dsp:cNvPr id="0" name=""/>
        <dsp:cNvSpPr/>
      </dsp:nvSpPr>
      <dsp:spPr>
        <a:xfrm rot="10800000">
          <a:off x="3328" y="2321775"/>
          <a:ext cx="1937791" cy="77511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38" tIns="37338" rIns="112014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>
              <a:solidFill>
                <a:schemeClr val="tx1"/>
              </a:solidFill>
              <a:latin typeface="Aria Bold" panose="00000500000000000000" pitchFamily="2" charset="-78"/>
              <a:cs typeface="Aria Bold" panose="00000500000000000000" pitchFamily="2" charset="-78"/>
            </a:rPr>
            <a:t>پیامدها</a:t>
          </a:r>
          <a:endParaRPr lang="en-US" sz="2800" kern="1200" dirty="0">
            <a:solidFill>
              <a:schemeClr val="tx1"/>
            </a:solidFill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 rot="10800000">
        <a:off x="390886" y="2321775"/>
        <a:ext cx="1162675" cy="7751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BC475-095F-4715-80A9-6562FD94C343}">
      <dsp:nvSpPr>
        <dsp:cNvPr id="0" name=""/>
        <dsp:cNvSpPr/>
      </dsp:nvSpPr>
      <dsp:spPr>
        <a:xfrm>
          <a:off x="0" y="0"/>
          <a:ext cx="5588421" cy="8871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b="1" kern="1200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صفر</a:t>
          </a:r>
          <a:r>
            <a:rPr lang="fa-IR" sz="2000" b="1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 – تدوین چارچوب کلی مدیریت ریسک</a:t>
          </a:r>
          <a:endParaRPr lang="en-US" sz="2000" b="1" kern="1200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sp:txBody>
      <dsp:txXfrm>
        <a:off x="25985" y="25985"/>
        <a:ext cx="4556113" cy="835213"/>
      </dsp:txXfrm>
    </dsp:sp>
    <dsp:sp modelId="{0E83A54E-67AF-4664-81E8-C0FCE6D59D16}">
      <dsp:nvSpPr>
        <dsp:cNvPr id="0" name=""/>
        <dsp:cNvSpPr/>
      </dsp:nvSpPr>
      <dsp:spPr>
        <a:xfrm>
          <a:off x="468030" y="1048489"/>
          <a:ext cx="5588421" cy="8871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۱</a:t>
          </a:r>
          <a:r>
            <a:rPr lang="fa-IR" sz="2000" b="1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- ارزیابی ریسک </a:t>
          </a:r>
          <a:r>
            <a:rPr lang="en-US" sz="2000" b="0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Risk Assessment)</a:t>
          </a:r>
          <a:r>
            <a:rPr lang="fa-IR" sz="2000" b="0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)</a:t>
          </a:r>
          <a:endParaRPr lang="en-US" sz="2000" b="0" kern="1200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sp:txBody>
      <dsp:txXfrm>
        <a:off x="494015" y="1074474"/>
        <a:ext cx="4491751" cy="835213"/>
      </dsp:txXfrm>
    </dsp:sp>
    <dsp:sp modelId="{EB4D789F-E325-440D-A3C5-57B824FEF03B}">
      <dsp:nvSpPr>
        <dsp:cNvPr id="0" name=""/>
        <dsp:cNvSpPr/>
      </dsp:nvSpPr>
      <dsp:spPr>
        <a:xfrm>
          <a:off x="929075" y="2096979"/>
          <a:ext cx="5588421" cy="8871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۲</a:t>
          </a:r>
          <a:r>
            <a:rPr lang="fa-IR" sz="2000" b="1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- علاج ریسک </a:t>
          </a:r>
          <a:r>
            <a:rPr lang="en-US" sz="2000" b="0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Risk Treatment)</a:t>
          </a:r>
          <a:r>
            <a:rPr lang="fa-IR" sz="2000" b="0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)</a:t>
          </a:r>
          <a:endParaRPr lang="en-US" sz="2000" b="0" kern="1200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sp:txBody>
      <dsp:txXfrm>
        <a:off x="955060" y="2122964"/>
        <a:ext cx="4498737" cy="835213"/>
      </dsp:txXfrm>
    </dsp:sp>
    <dsp:sp modelId="{ECEAE606-7979-4D32-A57A-29F4A3834D80}">
      <dsp:nvSpPr>
        <dsp:cNvPr id="0" name=""/>
        <dsp:cNvSpPr/>
      </dsp:nvSpPr>
      <dsp:spPr>
        <a:xfrm>
          <a:off x="1397105" y="3145469"/>
          <a:ext cx="5588421" cy="8871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bg1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۳</a:t>
          </a:r>
          <a:r>
            <a:rPr lang="fa-IR" sz="2000" b="1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- پایش ریسک </a:t>
          </a:r>
          <a:r>
            <a:rPr lang="fa-IR" sz="2000" b="0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(</a:t>
          </a:r>
          <a:r>
            <a:rPr lang="en-US" sz="2000" b="0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Risk Monitoring</a:t>
          </a:r>
          <a:r>
            <a:rPr lang="fa-IR" sz="2000" b="0" kern="120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rPr>
            <a:t>) </a:t>
          </a:r>
          <a:endParaRPr lang="en-US" sz="2000" b="0" kern="1200" dirty="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sp:txBody>
      <dsp:txXfrm>
        <a:off x="1423090" y="3171454"/>
        <a:ext cx="4491751" cy="835213"/>
      </dsp:txXfrm>
    </dsp:sp>
    <dsp:sp modelId="{FC028D78-7425-450E-9896-528DD40812C6}">
      <dsp:nvSpPr>
        <dsp:cNvPr id="0" name=""/>
        <dsp:cNvSpPr/>
      </dsp:nvSpPr>
      <dsp:spPr>
        <a:xfrm>
          <a:off x="5011752" y="679502"/>
          <a:ext cx="576669" cy="5766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b="1" kern="120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sp:txBody>
      <dsp:txXfrm>
        <a:off x="5141503" y="679502"/>
        <a:ext cx="317167" cy="433943"/>
      </dsp:txXfrm>
    </dsp:sp>
    <dsp:sp modelId="{741D1A4C-B9C5-4903-8772-86960597FBB1}">
      <dsp:nvSpPr>
        <dsp:cNvPr id="0" name=""/>
        <dsp:cNvSpPr/>
      </dsp:nvSpPr>
      <dsp:spPr>
        <a:xfrm>
          <a:off x="5479782" y="1727991"/>
          <a:ext cx="576669" cy="5766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b="1" kern="120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sp:txBody>
      <dsp:txXfrm>
        <a:off x="5609533" y="1727991"/>
        <a:ext cx="317167" cy="433943"/>
      </dsp:txXfrm>
    </dsp:sp>
    <dsp:sp modelId="{55D673FB-06EA-4D7F-8F49-2DB51F19B6D7}">
      <dsp:nvSpPr>
        <dsp:cNvPr id="0" name=""/>
        <dsp:cNvSpPr/>
      </dsp:nvSpPr>
      <dsp:spPr>
        <a:xfrm>
          <a:off x="5940827" y="2776481"/>
          <a:ext cx="576669" cy="5766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b="1" kern="1200">
            <a:solidFill>
              <a:schemeClr val="accent2"/>
            </a:solidFill>
            <a:latin typeface="Aria Black" panose="00000500000000000000" pitchFamily="2" charset="-78"/>
            <a:cs typeface="Aria Black" panose="00000500000000000000" pitchFamily="2" charset="-78"/>
          </a:endParaRPr>
        </a:p>
      </dsp:txBody>
      <dsp:txXfrm>
        <a:off x="6070578" y="2776481"/>
        <a:ext cx="317167" cy="4339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BC475-095F-4715-80A9-6562FD94C343}">
      <dsp:nvSpPr>
        <dsp:cNvPr id="0" name=""/>
        <dsp:cNvSpPr/>
      </dsp:nvSpPr>
      <dsp:spPr>
        <a:xfrm>
          <a:off x="0" y="0"/>
          <a:ext cx="5018312" cy="864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۱- تجزیه و تحلیل فرآیند</a:t>
          </a:r>
          <a:endParaRPr lang="en-US" sz="20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25316" y="25316"/>
        <a:ext cx="4012579" cy="813713"/>
      </dsp:txXfrm>
    </dsp:sp>
    <dsp:sp modelId="{0E83A54E-67AF-4664-81E8-C0FCE6D59D16}">
      <dsp:nvSpPr>
        <dsp:cNvPr id="0" name=""/>
        <dsp:cNvSpPr/>
      </dsp:nvSpPr>
      <dsp:spPr>
        <a:xfrm>
          <a:off x="420283" y="1021499"/>
          <a:ext cx="5018312" cy="864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۲- شناسایی و توصیف ریسک‌ فساد</a:t>
          </a:r>
          <a:endParaRPr lang="en-US" sz="20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445599" y="1046815"/>
        <a:ext cx="3985572" cy="813713"/>
      </dsp:txXfrm>
    </dsp:sp>
    <dsp:sp modelId="{EB4D789F-E325-440D-A3C5-57B824FEF03B}">
      <dsp:nvSpPr>
        <dsp:cNvPr id="0" name=""/>
        <dsp:cNvSpPr/>
      </dsp:nvSpPr>
      <dsp:spPr>
        <a:xfrm>
          <a:off x="834294" y="2042998"/>
          <a:ext cx="5018312" cy="864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۳- تحلیل ریسک‌ فساد (محاسبه </a:t>
          </a:r>
          <a:r>
            <a:rPr lang="en-US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RPN</a:t>
          </a:r>
          <a:r>
            <a:rPr lang="fa-IR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)</a:t>
          </a:r>
          <a:endParaRPr lang="en-US" sz="20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859610" y="2068314"/>
        <a:ext cx="3991845" cy="813713"/>
      </dsp:txXfrm>
    </dsp:sp>
    <dsp:sp modelId="{ECEAE606-7979-4D32-A57A-29F4A3834D80}">
      <dsp:nvSpPr>
        <dsp:cNvPr id="0" name=""/>
        <dsp:cNvSpPr/>
      </dsp:nvSpPr>
      <dsp:spPr>
        <a:xfrm>
          <a:off x="1254578" y="3064497"/>
          <a:ext cx="5018312" cy="8643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۴- تصمیم‌گیری درمورد ریسک‌ فساد </a:t>
          </a:r>
          <a:endParaRPr lang="en-US" sz="20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279894" y="3089813"/>
        <a:ext cx="3985572" cy="813713"/>
      </dsp:txXfrm>
    </dsp:sp>
    <dsp:sp modelId="{FC028D78-7425-450E-9896-528DD40812C6}">
      <dsp:nvSpPr>
        <dsp:cNvPr id="0" name=""/>
        <dsp:cNvSpPr/>
      </dsp:nvSpPr>
      <dsp:spPr>
        <a:xfrm>
          <a:off x="4456488" y="662010"/>
          <a:ext cx="561824" cy="5618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4582898" y="662010"/>
        <a:ext cx="309004" cy="422773"/>
      </dsp:txXfrm>
    </dsp:sp>
    <dsp:sp modelId="{741D1A4C-B9C5-4903-8772-86960597FBB1}">
      <dsp:nvSpPr>
        <dsp:cNvPr id="0" name=""/>
        <dsp:cNvSpPr/>
      </dsp:nvSpPr>
      <dsp:spPr>
        <a:xfrm>
          <a:off x="4876771" y="1683509"/>
          <a:ext cx="561824" cy="5618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5003181" y="1683509"/>
        <a:ext cx="309004" cy="422773"/>
      </dsp:txXfrm>
    </dsp:sp>
    <dsp:sp modelId="{55D673FB-06EA-4D7F-8F49-2DB51F19B6D7}">
      <dsp:nvSpPr>
        <dsp:cNvPr id="0" name=""/>
        <dsp:cNvSpPr/>
      </dsp:nvSpPr>
      <dsp:spPr>
        <a:xfrm>
          <a:off x="5290782" y="2705008"/>
          <a:ext cx="561824" cy="5618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5417192" y="2705008"/>
        <a:ext cx="309004" cy="42277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00D4D-4E44-4886-8D0D-F9D3AEE292C3}">
      <dsp:nvSpPr>
        <dsp:cNvPr id="0" name=""/>
        <dsp:cNvSpPr/>
      </dsp:nvSpPr>
      <dsp:spPr>
        <a:xfrm rot="5400000">
          <a:off x="1813257" y="110567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ذکر عوامل ریسک </a:t>
          </a:r>
        </a:p>
      </dsp:txBody>
      <dsp:txXfrm rot="-5400000">
        <a:off x="2150711" y="263388"/>
        <a:ext cx="1007524" cy="1158075"/>
      </dsp:txXfrm>
    </dsp:sp>
    <dsp:sp modelId="{AD905E6F-2202-44C3-B194-EE4AF6937C91}">
      <dsp:nvSpPr>
        <dsp:cNvPr id="0" name=""/>
        <dsp:cNvSpPr/>
      </dsp:nvSpPr>
      <dsp:spPr>
        <a:xfrm>
          <a:off x="121117" y="183047"/>
          <a:ext cx="1664833" cy="768885"/>
        </a:xfrm>
        <a:prstGeom prst="flowChartDocument">
          <a:avLst/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توصیف</a:t>
          </a:r>
          <a:endParaRPr lang="en-US" sz="24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121117" y="183047"/>
        <a:ext cx="1664833" cy="616603"/>
      </dsp:txXfrm>
    </dsp:sp>
    <dsp:sp modelId="{77009717-5A34-459D-AB37-C6FD32680E6D}">
      <dsp:nvSpPr>
        <dsp:cNvPr id="0" name=""/>
        <dsp:cNvSpPr/>
      </dsp:nvSpPr>
      <dsp:spPr>
        <a:xfrm rot="5400000">
          <a:off x="3394071" y="110567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latin typeface="Aria" panose="00000500000000000000" pitchFamily="2" charset="-78"/>
              <a:cs typeface="Aria" panose="00000500000000000000" pitchFamily="2" charset="-78"/>
            </a:rPr>
            <a:t>بیان «داستان» وار چیستی ریسک</a:t>
          </a:r>
        </a:p>
      </dsp:txBody>
      <dsp:txXfrm rot="-5400000">
        <a:off x="3731525" y="263388"/>
        <a:ext cx="1007524" cy="1158075"/>
      </dsp:txXfrm>
    </dsp:sp>
    <dsp:sp modelId="{0D2783C8-97B6-41AA-B41B-A677BB0B31F7}">
      <dsp:nvSpPr>
        <dsp:cNvPr id="0" name=""/>
        <dsp:cNvSpPr/>
      </dsp:nvSpPr>
      <dsp:spPr>
        <a:xfrm rot="5400000">
          <a:off x="2606693" y="1538617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latin typeface="Aria" panose="00000500000000000000" pitchFamily="2" charset="-78"/>
              <a:cs typeface="Aria" panose="00000500000000000000" pitchFamily="2" charset="-78"/>
            </a:rPr>
            <a:t>ریشه‌های قانونی، ساختاری و رویه‌ای </a:t>
          </a:r>
        </a:p>
      </dsp:txBody>
      <dsp:txXfrm rot="-5400000">
        <a:off x="2944147" y="1691438"/>
        <a:ext cx="1007524" cy="1158075"/>
      </dsp:txXfrm>
    </dsp:sp>
    <dsp:sp modelId="{1EC63902-3BDE-469E-9FE5-0535B2786DBD}">
      <dsp:nvSpPr>
        <dsp:cNvPr id="0" name=""/>
        <dsp:cNvSpPr/>
      </dsp:nvSpPr>
      <dsp:spPr>
        <a:xfrm>
          <a:off x="4224184" y="1765745"/>
          <a:ext cx="1877595" cy="1009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84C424-A21A-4B93-9247-91620086373D}">
      <dsp:nvSpPr>
        <dsp:cNvPr id="0" name=""/>
        <dsp:cNvSpPr/>
      </dsp:nvSpPr>
      <dsp:spPr>
        <a:xfrm rot="5400000">
          <a:off x="1025878" y="1538617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latin typeface="Aria" panose="00000500000000000000" pitchFamily="2" charset="-78"/>
              <a:cs typeface="Aria" panose="00000500000000000000" pitchFamily="2" charset="-78"/>
            </a:rPr>
            <a:t>اختیارات و امتیازات موجود</a:t>
          </a:r>
        </a:p>
      </dsp:txBody>
      <dsp:txXfrm rot="-5400000">
        <a:off x="1363332" y="1691438"/>
        <a:ext cx="1007524" cy="1158075"/>
      </dsp:txXfrm>
    </dsp:sp>
    <dsp:sp modelId="{9AC72F4F-E765-499F-87BC-A459CCDCE08C}">
      <dsp:nvSpPr>
        <dsp:cNvPr id="0" name=""/>
        <dsp:cNvSpPr/>
      </dsp:nvSpPr>
      <dsp:spPr>
        <a:xfrm rot="5400000">
          <a:off x="1813257" y="2966666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kern="1200" dirty="0">
              <a:latin typeface="Aria" panose="00000500000000000000" pitchFamily="2" charset="-78"/>
              <a:cs typeface="Aria" panose="00000500000000000000" pitchFamily="2" charset="-78"/>
            </a:rPr>
            <a:t>مصادیق و پرونده‌‌های قبلی</a:t>
          </a:r>
        </a:p>
      </dsp:txBody>
      <dsp:txXfrm rot="-5400000">
        <a:off x="2150711" y="3119487"/>
        <a:ext cx="1007524" cy="1158075"/>
      </dsp:txXfrm>
    </dsp:sp>
    <dsp:sp modelId="{A15D9A54-D807-431B-B60C-B5B6F4BC7FDD}">
      <dsp:nvSpPr>
        <dsp:cNvPr id="0" name=""/>
        <dsp:cNvSpPr/>
      </dsp:nvSpPr>
      <dsp:spPr>
        <a:xfrm>
          <a:off x="45020" y="3193794"/>
          <a:ext cx="1817027" cy="1009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6206DA-7A15-4447-B8CC-A86FAB566800}">
      <dsp:nvSpPr>
        <dsp:cNvPr id="0" name=""/>
        <dsp:cNvSpPr/>
      </dsp:nvSpPr>
      <dsp:spPr>
        <a:xfrm rot="5400000">
          <a:off x="3394071" y="2966666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latin typeface="Aria" panose="00000500000000000000" pitchFamily="2" charset="-78"/>
              <a:cs typeface="Aria" panose="00000500000000000000" pitchFamily="2" charset="-78"/>
            </a:rPr>
            <a:t>پیامدهای مادی و غیرمادی</a:t>
          </a:r>
          <a:endParaRPr lang="en-US" sz="180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 rot="-5400000">
        <a:off x="3731525" y="3119487"/>
        <a:ext cx="1007524" cy="1158075"/>
      </dsp:txXfrm>
    </dsp:sp>
    <dsp:sp modelId="{49D39567-0EB9-49A3-95A1-D982AC2A3CC7}">
      <dsp:nvSpPr>
        <dsp:cNvPr id="0" name=""/>
        <dsp:cNvSpPr/>
      </dsp:nvSpPr>
      <dsp:spPr>
        <a:xfrm rot="5400000">
          <a:off x="2606693" y="4394715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latin typeface="Aria" panose="00000500000000000000" pitchFamily="2" charset="-78"/>
              <a:cs typeface="Aria" panose="00000500000000000000" pitchFamily="2" charset="-78"/>
            </a:rPr>
            <a:t>واحدهای داخلی و سازمان‌های بیرونی مرتبط </a:t>
          </a:r>
        </a:p>
      </dsp:txBody>
      <dsp:txXfrm rot="-5400000">
        <a:off x="2944147" y="4547536"/>
        <a:ext cx="1007524" cy="1158075"/>
      </dsp:txXfrm>
    </dsp:sp>
    <dsp:sp modelId="{2B18DD1C-7222-418A-9F7B-0002EDEE643B}">
      <dsp:nvSpPr>
        <dsp:cNvPr id="0" name=""/>
        <dsp:cNvSpPr/>
      </dsp:nvSpPr>
      <dsp:spPr>
        <a:xfrm>
          <a:off x="4224184" y="4621843"/>
          <a:ext cx="1877595" cy="1009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67377C-D4CE-4F7F-B580-FAF3BE987A7A}">
      <dsp:nvSpPr>
        <dsp:cNvPr id="0" name=""/>
        <dsp:cNvSpPr/>
      </dsp:nvSpPr>
      <dsp:spPr>
        <a:xfrm rot="5400000">
          <a:off x="1025878" y="4394715"/>
          <a:ext cx="1682433" cy="146371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400" kern="1200" dirty="0">
              <a:latin typeface="Aria" panose="00000500000000000000" pitchFamily="2" charset="-78"/>
              <a:cs typeface="Aria" panose="00000500000000000000" pitchFamily="2" charset="-78"/>
            </a:rPr>
            <a:t>و...</a:t>
          </a:r>
        </a:p>
      </dsp:txBody>
      <dsp:txXfrm rot="-5400000">
        <a:off x="1363332" y="4547536"/>
        <a:ext cx="1007524" cy="11580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3517A-D6BE-4462-99B0-2879933312EC}">
      <dsp:nvSpPr>
        <dsp:cNvPr id="0" name=""/>
        <dsp:cNvSpPr/>
      </dsp:nvSpPr>
      <dsp:spPr>
        <a:xfrm>
          <a:off x="0" y="3639"/>
          <a:ext cx="4484984" cy="895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لیست کردن موقعیت‌های ریسک فساد</a:t>
          </a:r>
        </a:p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b="1" kern="1200" dirty="0">
              <a:latin typeface="Aria Bold" panose="00000500000000000000" pitchFamily="2" charset="-78"/>
              <a:cs typeface="Aria Bold" panose="00000500000000000000" pitchFamily="2" charset="-78"/>
            </a:rPr>
            <a:t>ذیل هر زیرفرآیند</a:t>
          </a:r>
          <a:endParaRPr lang="en-US" sz="2000" b="1" kern="1200" dirty="0">
            <a:latin typeface="Aria Bold" panose="00000500000000000000" pitchFamily="2" charset="-78"/>
            <a:cs typeface="Aria Bold" panose="00000500000000000000" pitchFamily="2" charset="-78"/>
          </a:endParaRPr>
        </a:p>
      </dsp:txBody>
      <dsp:txXfrm>
        <a:off x="43713" y="47352"/>
        <a:ext cx="4397558" cy="808042"/>
      </dsp:txXfrm>
    </dsp:sp>
    <dsp:sp modelId="{0FC4D45E-A0C3-4F2E-81EB-F9E2E56802D1}">
      <dsp:nvSpPr>
        <dsp:cNvPr id="0" name=""/>
        <dsp:cNvSpPr/>
      </dsp:nvSpPr>
      <dsp:spPr>
        <a:xfrm>
          <a:off x="0" y="992327"/>
          <a:ext cx="4484984" cy="238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398" tIns="25400" rIns="142240" bIns="2540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فرآیندکاوی و داده‌کاوی</a:t>
          </a:r>
          <a:endParaRPr lang="en-US" sz="2000" kern="1200" dirty="0">
            <a:latin typeface="Aria" panose="00000500000000000000" pitchFamily="2" charset="-78"/>
            <a:cs typeface="Aria" panose="000005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نظر نخبگان (پرسشنامه/ مصاحبه ساختاریافته/ گروه کانونی و...)</a:t>
          </a:r>
          <a:endParaRPr lang="en-US" sz="2000" kern="1200" dirty="0">
            <a:latin typeface="Aria" panose="00000500000000000000" pitchFamily="2" charset="-78"/>
            <a:cs typeface="Aria" panose="000005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مطالعه اسناد و قوانین و مقررات بالادستی/ مطالعه پرونده‌های تخلفات</a:t>
          </a:r>
          <a:r>
            <a:rPr lang="en-US" sz="2000" kern="1200" dirty="0">
              <a:latin typeface="Aria" panose="00000500000000000000" pitchFamily="2" charset="-78"/>
              <a:cs typeface="Aria" panose="00000500000000000000" pitchFamily="2" charset="-78"/>
            </a:rPr>
            <a:t> </a:t>
          </a: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 و گزارش‌های بازرسی پیشین</a:t>
          </a:r>
          <a:endParaRPr lang="en-US" sz="2000" kern="1200" dirty="0">
            <a:latin typeface="Aria" panose="00000500000000000000" pitchFamily="2" charset="-78"/>
            <a:cs typeface="Aria" panose="000005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a-IR" sz="2000" kern="1200" dirty="0">
              <a:latin typeface="Aria" panose="00000500000000000000" pitchFamily="2" charset="-78"/>
              <a:cs typeface="Aria" panose="00000500000000000000" pitchFamily="2" charset="-78"/>
            </a:rPr>
            <a:t>و...</a:t>
          </a:r>
          <a:endParaRPr lang="en-US" sz="2000" kern="1200" dirty="0">
            <a:latin typeface="Aria" panose="00000500000000000000" pitchFamily="2" charset="-78"/>
            <a:cs typeface="Aria" panose="00000500000000000000" pitchFamily="2" charset="-78"/>
          </a:endParaRPr>
        </a:p>
      </dsp:txBody>
      <dsp:txXfrm>
        <a:off x="0" y="992327"/>
        <a:ext cx="4484984" cy="238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80334-13B4-4816-BC0B-C9543A5DB74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25FB8-320C-4083-8A3A-856629D1A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43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fa-IR" baseline="0" dirty="0"/>
              <a:t>فساد سیستماتیک و مبارزه سیستماتیک/ مهم دومی/ در این جلسه هم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59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r" rtl="1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608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 rt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59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r" rtl="1">
              <a:buNone/>
            </a:pPr>
            <a:endParaRPr lang="fa-I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31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8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baseline="0" dirty="0">
              <a:solidFill>
                <a:schemeClr val="bg1">
                  <a:lumMod val="50000"/>
                </a:schemeClr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03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ایده‌آل: استفاده از فرآیندکاوی و داده‌کاوی (مقاله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Corruption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Mapping</a:t>
            </a:r>
            <a:r>
              <a:rPr lang="fa-IR" baseline="0" dirty="0"/>
              <a:t> سازمان گمرک جهانی و اشاره به ضرورت بهره‌گیری از داده‌های گمرک برای ارزیابی ریسک فساد)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/>
              <a:t>شناسایی: کل ریسکها/</a:t>
            </a:r>
            <a:r>
              <a:rPr lang="fa-IR" baseline="0" dirty="0"/>
              <a:t> توصیف: هر ریسک</a:t>
            </a:r>
            <a:endParaRPr lang="fa-IR" dirty="0"/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/>
              <a:t>داستان وار: چگونگی</a:t>
            </a:r>
            <a:r>
              <a:rPr lang="fa-IR" baseline="0" dirty="0"/>
              <a:t> منتهی شدن به فساد/</a:t>
            </a:r>
            <a:r>
              <a:rPr lang="fa-IR" dirty="0"/>
              <a:t> تشریح جریان خلق ارزش (افراد چگونه منتفع می‌شوند) 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/>
              <a:t>بیرونی مرتبط: تعامل و تبادل اطلاعات با دیگر دستگاهها</a:t>
            </a:r>
            <a:r>
              <a:rPr lang="fa-IR" baseline="0" dirty="0"/>
              <a:t> چه تاثیری در تولید ریسک داره</a:t>
            </a:r>
            <a:endParaRPr lang="fa-IR" dirty="0"/>
          </a:p>
          <a:p>
            <a:pPr lvl="0"/>
            <a:endParaRPr lang="en-US" dirty="0"/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247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baseline="0" dirty="0"/>
              <a:t>3) 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تکنیک </a:t>
            </a:r>
            <a:r>
              <a:rPr lang="en-US" baseline="0" dirty="0"/>
              <a:t>FMEA</a:t>
            </a:r>
            <a:r>
              <a:rPr lang="fa-IR" baseline="0" dirty="0"/>
              <a:t> (حالت شکست و تجزیه و تحلیل اثرات)/ کمی کردن کار پیچیده ریاضیاتی نیست. کاهش عدم اطمینانه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علاوه بر نظر کارشناسی،</a:t>
            </a: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فاکتور موثر دیگر: تعداد و کیفیت پرونده‌های مفاسد شکل‌گرفته حول این گلوگاه در بازرسی و دیگر دستگاه‌های نظارتی</a:t>
            </a: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baseline="0" dirty="0"/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baseline="0" dirty="0"/>
              <a:t>4)</a:t>
            </a: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IRAN" panose="020B0606030804020204" pitchFamily="34" charset="-78"/>
                <a:cs typeface="IRAN" panose="020B0606030804020204" pitchFamily="34" charset="-78"/>
              </a:rPr>
              <a:t> نظر سیاستگذار: اولویت‌های راهبردی/ توان و امکانات و...</a:t>
            </a:r>
            <a:endParaRPr lang="fa-IR" baseline="0" dirty="0">
              <a:solidFill>
                <a:schemeClr val="bg1">
                  <a:lumMod val="50000"/>
                </a:schemeClr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45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r" rtl="1">
              <a:buFont typeface="+mj-lt"/>
              <a:buNone/>
            </a:pPr>
            <a:r>
              <a:rPr lang="fa-IR" dirty="0"/>
              <a:t>1) راهکار: الکترونیکی کردن</a:t>
            </a:r>
            <a:r>
              <a:rPr lang="fa-IR" baseline="0" dirty="0"/>
              <a:t> فرآیند – اقدام: بالا اوردن سامانه فلان یا اتصال سامانه فلان و بهمان (قابل اندازه گیری و نظارت)</a:t>
            </a:r>
            <a:r>
              <a:rPr lang="fa-IR" dirty="0"/>
              <a:t>.</a:t>
            </a:r>
          </a:p>
          <a:p>
            <a:pPr marL="0" indent="0" algn="r" rtl="1">
              <a:buFont typeface="+mj-lt"/>
              <a:buNone/>
            </a:pPr>
            <a:endParaRPr lang="fa-IR" dirty="0"/>
          </a:p>
          <a:p>
            <a:pPr marL="0" indent="0" algn="r" rtl="1">
              <a:buFont typeface="+mj-lt"/>
              <a:buNone/>
            </a:pPr>
            <a:r>
              <a:rPr lang="fa-IR" baseline="0" dirty="0"/>
              <a:t>4)</a:t>
            </a:r>
          </a:p>
          <a:p>
            <a:pPr marL="171450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راهکار اختصاصی: پته مسافری؛ محدودیت وزنی و...</a:t>
            </a:r>
          </a:p>
          <a:p>
            <a:pPr marL="171450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از جوابیه‌های خود دستگاه‌ها درنمیاد: شفافیت صورتهای مالی یا معوقات کلان بانکها/ نظارت عمومی/ درب‌های گردان بازنشستگان مالیاتی و گمرکی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تعارض: بسیاری از ساختارمحورها که از تحلیل فرآیند بدست میان (مثل امضای طلایی)/ در منابع علمی مختلف، مدیریت تعارض منافع ذیل مفهوم مدیریت ریسک فساد تعریف شده، با این تفاوت که برای آن، راهکارها و قواعد تجویزی مشخصی درنظر گرفته می‌شود.</a:t>
            </a:r>
          </a:p>
          <a:p>
            <a:pPr marL="171450" indent="-171450" algn="r" rtl="1">
              <a:buFont typeface="Wingdings" panose="05000000000000000000" pitchFamily="2" charset="2"/>
              <a:buChar char="§"/>
            </a:pPr>
            <a:endParaRPr lang="fa-IR" dirty="0"/>
          </a:p>
          <a:p>
            <a:pPr marL="228600" indent="-228600" algn="r" rtl="1">
              <a:buFont typeface="+mj-lt"/>
              <a:buAutoNum type="arabicParenR"/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735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r" rtl="1">
              <a:buFont typeface="+mj-lt"/>
              <a:buNone/>
            </a:pPr>
            <a:r>
              <a:rPr lang="fa-IR" dirty="0"/>
              <a:t>1) هر گلوگاه یک موجود پویا با مجموعه‌ای</a:t>
            </a:r>
            <a:r>
              <a:rPr lang="fa-IR" baseline="0" dirty="0"/>
              <a:t> مشخصه‌های کمی و عددیه (مشخصه های ریسک، درصد پیشرفت اقدامات اصلاحی مریوطه و...)/ اقدامات تکرارشونده تا ریسک صفر</a:t>
            </a:r>
          </a:p>
          <a:p>
            <a:pPr marL="0" indent="0" algn="r" rtl="1">
              <a:buFont typeface="+mj-lt"/>
              <a:buNone/>
            </a:pPr>
            <a:endParaRPr lang="fa-IR" baseline="0" dirty="0"/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a-IR" baseline="0" dirty="0"/>
              <a:t>2) اول: رقابت بین دستگاه‌ها برای گرفتن گواهینامه سلامت (جایزه و...)</a:t>
            </a:r>
          </a:p>
          <a:p>
            <a:pPr marL="0" indent="0" algn="r" rtl="1">
              <a:buFont typeface="+mj-lt"/>
              <a:buNone/>
            </a:pPr>
            <a:r>
              <a:rPr lang="fa-IR" baseline="0" dirty="0"/>
              <a:t>    سوم: استخدام و قرارداد مشخص و... نیاز نداره بیشتر شکل دادن به تعامل و سامانه میخواد</a:t>
            </a:r>
          </a:p>
          <a:p>
            <a:pPr marL="0" indent="0" algn="r" rtl="1">
              <a:buFont typeface="+mj-lt"/>
              <a:buNone/>
            </a:pPr>
            <a:endParaRPr lang="fa-IR" baseline="0" dirty="0"/>
          </a:p>
          <a:p>
            <a:pPr marL="0" indent="0" algn="r" rtl="1">
              <a:buFont typeface="+mj-lt"/>
              <a:buNone/>
            </a:pPr>
            <a:r>
              <a:rPr lang="fa-IR" baseline="0" dirty="0"/>
              <a:t>3) ماژول فرآیندساز/ مانیتورینگ روم/فرم نظرخواهی/ فوروم بحث و گفتگو/ گزارش‌دهی به مراجع بالاسری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98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r" rtl="1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46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Wingdings" panose="05000000000000000000" pitchFamily="2" charset="2"/>
              <a:buChar char="v"/>
            </a:pPr>
            <a:endParaRPr lang="fa-I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75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fa-IR" baseline="0" dirty="0"/>
              <a:t>دیگه با صدها گلوگاه هم‌وزن طرف نیستیم و میتونیم اولویت‌گذاری برای اقدام بکنیم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fa-IR" baseline="0" dirty="0"/>
              <a:t>موقعیت ریسک: یک موجود پویا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46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r" rtl="1">
              <a:buFont typeface="+mj-lt"/>
              <a:buNone/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665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17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آسیب‌شناسی:: خودارزیابی: تعارض منافع در ابراز/ خارجی: عدم اشراف عملیاتی، هم همراهی دستگاه (گارد)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ثانویه : کارشناسان، بازنشسته‌ها، ذینفعان، بازرسی و... (استاد دانشگاه/ تولیدکننده وام گیرنده/ ترخیص‌کار گمرک و...)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/>
              <a:t>دلفی (اجماع</a:t>
            </a:r>
            <a:r>
              <a:rPr lang="fa-IR" baseline="0" dirty="0"/>
              <a:t> ازطریق جدل)</a:t>
            </a:r>
            <a:r>
              <a:rPr lang="fa-IR" dirty="0"/>
              <a:t> </a:t>
            </a:r>
          </a:p>
          <a:p>
            <a:pPr lvl="0"/>
            <a:endParaRPr lang="en-US" dirty="0"/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965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569D8-7EB9-1250-97CB-8AD668F5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51A74C-C974-71EF-C8EE-52C35BE25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FAE05E-F8B4-66B0-5DC0-9C37EC8DD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Wingdings" panose="05000000000000000000" pitchFamily="2" charset="2"/>
              <a:buChar char="v"/>
            </a:pPr>
            <a:endParaRPr lang="fa-IR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730E6-55C9-9650-9ACE-F69B821ADE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367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گزارش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AFCE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از 96 کشور دارای سازوکار سوتزنی: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2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نهادهای نظارتی و مدیران: روی هم 20%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 rtl="1">
              <a:buFontTx/>
              <a:buChar char="-"/>
            </a:pPr>
            <a:r>
              <a:rPr lang="fa-IR" sz="1100" dirty="0">
                <a:latin typeface="IRAN" panose="020B0606030804020204" pitchFamily="34" charset="-78"/>
                <a:cs typeface="IRAN" panose="020B0606030804020204" pitchFamily="34" charset="-78"/>
              </a:rPr>
              <a:t>جوایز چند صدمیلیون دلاری/ آمریکا: یک سال مالی: 3 میلیارد دلار عایدی وزارت دادگستری/ 10 سال: 3.4 میلیارد دلار درآمد مالیاتی (۴۵۰ میلیون جایزه)</a:t>
            </a:r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a-IR" sz="1100" baseline="0" dirty="0"/>
              <a:t>بورس آمریکا: بزرگترین جایزه 114 میلیون دلار</a:t>
            </a:r>
          </a:p>
          <a:p>
            <a:pPr marL="171450" lvl="0" indent="-171450" algn="r" rtl="1">
              <a:buFont typeface="Wingdings" panose="05000000000000000000" pitchFamily="2" charset="2"/>
              <a:buChar char="§"/>
            </a:pPr>
            <a:r>
              <a:rPr lang="fa-IR" sz="1100" baseline="0" dirty="0"/>
              <a:t>موسسات حقوقی شکل گرفته در دنیا برای سوتزنی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1100" baseline="0" dirty="0"/>
              <a:t>آموزش و ترویج؛ بعد از وجود پاداش و صیانت (تغییر تصویر زیراب زنی از سوتزنی و...)</a:t>
            </a:r>
            <a:endParaRPr lang="fa-IR" sz="1100" dirty="0"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0" indent="0" algn="just" rtl="1">
              <a:buNone/>
            </a:pPr>
            <a:endParaRPr lang="fa-IR" sz="1100" dirty="0"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0" indent="0" algn="just" rtl="1">
              <a:buNone/>
            </a:pPr>
            <a:endParaRPr lang="en-US" sz="1100" dirty="0"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837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 rtl="1">
              <a:buFont typeface="Arial" panose="020B0604020202020204" pitchFamily="34" charset="0"/>
              <a:buChar char="•"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پیش از این در کشور، موارد محدودی که در دستگاه‌های مختلف به اسم سوتزنی معرفی می‌شده است، فاقد دو عنصر اول بوده و صرفاً سامانه دریافت گزارش بوده‌اند.</a:t>
            </a:r>
          </a:p>
          <a:p>
            <a:pPr marL="285750" lvl="0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IRAN" panose="020B0606030804020204" pitchFamily="34" charset="-78"/>
                <a:cs typeface="IRAN" panose="020B0606030804020204" pitchFamily="34" charset="-78"/>
              </a:rPr>
              <a:t>حمایت و پاداش:</a:t>
            </a:r>
          </a:p>
          <a:p>
            <a:pPr marL="742950" lvl="1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محرمانگی هویت/ صیانت در مقابل اقدامات تلافی‌جویانه (به تفکیک کارکنان و شهروندان)</a:t>
            </a:r>
          </a:p>
          <a:p>
            <a:pPr marL="742950" lvl="1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پاداش نقدی (درصدی از عایدی مالی) و غیرنقدی (ارتقاء شغلی، تقدیر و...)</a:t>
            </a: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مشارکت: شفافیت فرآیند رسیدگی/ سازوکار بازخورد به گزارشگر و اعتراض او/ درگیر کردن </a:t>
            </a:r>
            <a:r>
              <a:rPr lang="en-US" dirty="0">
                <a:latin typeface="IRAN" panose="020B0606030804020204" pitchFamily="34" charset="-78"/>
                <a:cs typeface="IRAN" panose="020B0606030804020204" pitchFamily="34" charset="-78"/>
              </a:rPr>
              <a:t>NGO</a:t>
            </a: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ها در فرآیند رسیدگی</a:t>
            </a: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a-IR" dirty="0"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قانون:‌۱۷ ایراد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048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8E056-0D25-71D5-B24C-64CFCCE9B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7352B1-A198-47B4-576A-22E5024F49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C3557B-03B5-E75C-8536-47902CE69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Wingdings" panose="05000000000000000000" pitchFamily="2" charset="2"/>
              <a:buChar char="v"/>
            </a:pPr>
            <a:endParaRPr lang="fa-IR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C98B2-2F18-20D4-365A-7FB7267ED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908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="1" dirty="0"/>
              <a:t>کارکردها</a:t>
            </a:r>
            <a:r>
              <a:rPr lang="fa-IR" dirty="0"/>
              <a:t>:</a:t>
            </a:r>
            <a:r>
              <a:rPr lang="fa-IR" baseline="0" dirty="0"/>
              <a:t> 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پیشگیری از فساد (آروین: کاهش ترک تشریفات شهرداری)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کمک به کشف تخلف ( تحلیل اطلاعات منتشر شده و تقاطع گیری و...)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کمک به به نمایش درآمدن مسئله‌ها و ایرادات (تسهیلات بانکی – عملیات فرا بودجه ای دولت – یارانه در قالب تسهیلات مثلا خرید تضمینی گندم/ قرض گرفتن صندوق بازنشستگی‌ها / پشتیبانی امور دام و...).</a:t>
            </a:r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aseline="0" dirty="0"/>
              <a:t>مهم بودن فراخوانی برخط: اکسل دستی، هرکیو بخواد حذف میکنه و تحویلت میده (همین الان شفافیت بانکها)</a:t>
            </a:r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aseline="0" dirty="0"/>
              <a:t>مثال الکترونیک بودن، ثبت و فرخوانی و...: معاملات</a:t>
            </a:r>
          </a:p>
          <a:p>
            <a:pPr marL="628650" marR="0" lvl="2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الکترونیک بودن فرآیندها؛ پیش‌نیاز شفافیت کامل (درصورت عدم وجود زیرساخت می‌توان با انتشار دستی شروع کرد و سپس به آی‌تی فشار آورد / مثلاً درمورد انتصابات؛ وقتی سامانه و فرآیند ثبت الکترونیکی برای انتصابات وجود ندارد، طبیعتا شفافیت این بخش بصورت دستی خواهد بود.</a:t>
            </a:r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aseline="0" dirty="0"/>
              <a:t>مهمترین حوزه‌های عمومی شفافیت (هر سازمان موقعیت اختصاصی هم دارد. مثلا بانک: تسهیلات کلان)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بودجه: انتشار مصوبه بودجه/عملکرد بودجه/ تفریغ بودجه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صورتهای مالی: ترازنامه/ صورت سود و زیان/ یادداشت‌های توضیحی/ توضیحات حسابرس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sz="1200" dirty="0">
                <a:latin typeface="IRAN" panose="020B0606030804020204" pitchFamily="34" charset="-78"/>
                <a:cs typeface="IRAN" panose="020B0606030804020204" pitchFamily="34" charset="-78"/>
              </a:rPr>
              <a:t>اموال، دارایی‌ها، مطالبات و بدهی‌ها: زمین و املاک/</a:t>
            </a:r>
            <a:r>
              <a:rPr lang="fa-IR" sz="1200" baseline="0" dirty="0">
                <a:latin typeface="IRAN" panose="020B0606030804020204" pitchFamily="34" charset="-78"/>
                <a:cs typeface="IRAN" panose="020B0606030804020204" pitchFamily="34" charset="-78"/>
              </a:rPr>
              <a:t> بدهی بانکی و...</a:t>
            </a:r>
            <a:endParaRPr lang="fa-IR" sz="1200" dirty="0"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628650" marR="0" lvl="1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معاملات: قراردادهای هزینه‌ای و درآمدی/ معاملات ملکی/فراخوان‌های عمومی معاملات/ فرصت‌های سرمایه‌گذاری/ لیست سیاه پیمانکاران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مجوزها: شرایط اخذ/ مجوزها و پروانه‌های صادرشده (مثلا پروانه ساختمانی/ واحد صنعتی در مناطق آزاد)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مدیران ارشد: حقوق و مزایا/ رزومه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فرآیند خدمت: فرآیند صدور مجوز/ فرآیند ترخیص کالا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پژوهش‌ها: فراخوان/ خروجی نهایی/ پیوست مطالعاتی طرح‌های اجرایی</a:t>
            </a:r>
          </a:p>
          <a:p>
            <a:pPr marL="171450" lvl="0" indent="-171450" algn="r" rtl="1">
              <a:buFont typeface="Wingdings" panose="05000000000000000000" pitchFamily="2" charset="2"/>
              <a:buChar char="v"/>
            </a:pPr>
            <a:r>
              <a:rPr lang="fa-IR" baseline="0" dirty="0"/>
              <a:t>ملاحظات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اولویت‌بندی در اجرای سطوح مختلف شفافیت/ ازنظر اهمیت یا حساسیت‌برانگیز نبودن (مثلاً حقوق و مزایا، حساسیت‌برانگیز است)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راضی‌نشدن به سامانه‌های حداقلی و رفع‌تکلیفی شفافیت</a:t>
            </a:r>
          </a:p>
          <a:p>
            <a:pPr marL="171450" lvl="0" indent="-171450" algn="r" rtl="1">
              <a:buFont typeface="Wingdings" panose="05000000000000000000" pitchFamily="2" charset="2"/>
              <a:buChar char="v"/>
            </a:pPr>
            <a:endParaRPr lang="fa-I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695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fa-IR" baseline="0" dirty="0"/>
              <a:t>سطح "تحلیل کسب و کار" (قبلی: سطح مدیریت فرآیند) – اما بخشی از مدیریت ریسک</a:t>
            </a:r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="0" baseline="0" dirty="0"/>
              <a:t>اسمش سر زبون‌ها افتاده ولی هنوز مفهومش جا نیفتاده – طاهری: ما طبق قانون عمل میکنیم</a:t>
            </a:r>
          </a:p>
          <a:p>
            <a:pPr marL="0" indent="0" algn="r" rtl="1">
              <a:buFont typeface="Wingdings" panose="05000000000000000000" pitchFamily="2" charset="2"/>
              <a:buNone/>
            </a:pPr>
            <a:endParaRPr lang="fa-IR" b="0" baseline="0" dirty="0"/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="1" baseline="0" dirty="0"/>
              <a:t>عامل محور و ساختارمحور: اگه فرد رو عوض کنیم موقعیت رفع میشه یا نه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عامل محورها: درب گردان/ اشتغال همزمان/ روابط سهامداری و مدیریت بستگان/ هدیه/تابعیت مضاعف و...</a:t>
            </a:r>
          </a:p>
          <a:p>
            <a:pPr marL="628650" marR="0" lvl="1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ساختارمحور فردی (</a:t>
            </a:r>
            <a:r>
              <a:rPr lang="fa-IR" sz="1200" b="0" dirty="0">
                <a:latin typeface="IRAN" panose="020B0606030804020204" pitchFamily="34" charset="-78"/>
                <a:cs typeface="IRAN" panose="020B0606030804020204" pitchFamily="34" charset="-78"/>
              </a:rPr>
              <a:t>اتحاد ناظر و منظور/ قاعده‌گذار و مجری/ درآمد وظیفه/وظیفه وظیفه/ امضای طلایی /کارشناسی و...)</a:t>
            </a:r>
          </a:p>
          <a:p>
            <a:pPr marL="628650" marR="0" lvl="1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1200" b="0" dirty="0">
                <a:latin typeface="IRAN" panose="020B0606030804020204" pitchFamily="34" charset="-78"/>
                <a:cs typeface="IRAN" panose="020B0606030804020204" pitchFamily="34" charset="-78"/>
              </a:rPr>
              <a:t> </a:t>
            </a:r>
            <a:r>
              <a:rPr lang="fa-IR" baseline="0" dirty="0"/>
              <a:t>ساختارمحور </a:t>
            </a:r>
            <a:r>
              <a:rPr lang="fa-IR" sz="1200" b="0" dirty="0">
                <a:latin typeface="IRAN" panose="020B0606030804020204" pitchFamily="34" charset="-78"/>
                <a:cs typeface="IRAN" panose="020B0606030804020204" pitchFamily="34" charset="-78"/>
              </a:rPr>
              <a:t>سازمانی (تعارض وظیفه و درآمد سازمان)</a:t>
            </a:r>
          </a:p>
          <a:p>
            <a:pPr marL="457200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fa-IR" sz="1200" b="0" dirty="0"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fa-IR" b="1" dirty="0">
                <a:latin typeface="IRAN" panose="020B0606030804020204" pitchFamily="34" charset="-78"/>
                <a:cs typeface="IRAN" panose="020B0606030804020204" pitchFamily="34" charset="-78"/>
              </a:rPr>
              <a:t>مثال از انواع موقعیت</a:t>
            </a:r>
            <a:r>
              <a:rPr lang="fa-IR" b="1" baseline="0" dirty="0">
                <a:latin typeface="IRAN" panose="020B0606030804020204" pitchFamily="34" charset="-78"/>
                <a:cs typeface="IRAN" panose="020B0606030804020204" pitchFamily="34" charset="-78"/>
              </a:rPr>
              <a:t> (کیس):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عامل محور: مشاور شدن بازنشستگان</a:t>
            </a:r>
            <a:r>
              <a:rPr lang="fa-IR" baseline="0" dirty="0">
                <a:latin typeface="IRAN" panose="020B0606030804020204" pitchFamily="34" charset="-78"/>
                <a:cs typeface="IRAN" panose="020B0606030804020204" pitchFamily="34" charset="-78"/>
              </a:rPr>
              <a:t> گمرک و مالیاتی (درب گردان)/ همسر معاون گمرک: شرکت ترخیص‌کاری/ عضویت 25تن از اعضای هیئت مدیره ارکان بورس (شورایعالی، بورس، فرابورس و...) در شرکتهای خصوصی مرتبط با بازار سرمایه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>
                <a:latin typeface="IRAN" panose="020B0606030804020204" pitchFamily="34" charset="-78"/>
                <a:cs typeface="IRAN" panose="020B0606030804020204" pitchFamily="34" charset="-78"/>
              </a:rPr>
              <a:t>ساختارمحور فردی: اعضای خصوصی شورایعالی بورس (فعال در نهادهای مالی)/ ممیزمحوری در مالیاتی/ کارشناسی و ارزیابی در گمرک/ مالیاتی: امضای طلایی در تشخیص مالیات علی‌الرأس، پذیرش استرداد مالیاتی، کیفیت و کمیت بخشودگی جرائم، تقسیط مالیات و تعدیل رأی در هیئت حل اختلاف/ وابستگی سازمانی دادستان انتظامی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>
                <a:latin typeface="IRAN" panose="020B0606030804020204" pitchFamily="34" charset="-78"/>
                <a:cs typeface="IRAN" panose="020B0606030804020204" pitchFamily="34" charset="-78"/>
              </a:rPr>
              <a:t>ساختارمحور سازمانی: درآمدزایی سازمان خصوصی‌سازی/ بودجه دبیرخانه مناطق آزاد/ درآمدزایی مناطق آزاد از واردات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endParaRPr lang="fa-IR" baseline="0" dirty="0"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171450" lvl="0" indent="-171450" algn="r" rtl="1">
              <a:buFont typeface="Wingdings" panose="05000000000000000000" pitchFamily="2" charset="2"/>
              <a:buChar char="v"/>
            </a:pPr>
            <a:r>
              <a:rPr lang="fa-IR" b="1" baseline="0" dirty="0"/>
              <a:t>مثال از راهکارها</a:t>
            </a:r>
          </a:p>
          <a:p>
            <a:pPr marL="628650" lvl="2" indent="-171450" algn="r" defTabSz="914400" rtl="1" eaLnBrk="1" latinLnBrk="0" hangingPunct="1">
              <a:buFont typeface="Wingdings" panose="05000000000000000000" pitchFamily="2" charset="2"/>
              <a:buChar char="§"/>
            </a:pPr>
            <a:r>
              <a:rPr lang="fa-IR" baseline="0" dirty="0"/>
              <a:t>کنترل و محدودکردن موقعیت: </a:t>
            </a:r>
            <a:r>
              <a:rPr lang="fa-IR" sz="1200" b="0" kern="120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افشا: اعلام منافع مالی مدیران (دارایی‌ها/ روابط سهامداری و مدیریتی پیشین</a:t>
            </a:r>
            <a:r>
              <a:rPr lang="fa-IR" sz="1200" b="0" kern="1200" baseline="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 خود و بستگان و...) در شروع مسئولیت == اقرار: تعهد به اقرار به وجود تعارض منافع در زمان تصدی ماموریت بصورت موردی (در یک قرارداد، تصمیم‌گیری و...) == </a:t>
            </a:r>
            <a:r>
              <a:rPr lang="fa-IR" sz="1200" b="0" kern="120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محدودیت</a:t>
            </a:r>
            <a:r>
              <a:rPr lang="fa-IR" sz="1200" b="0" kern="1200" baseline="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 و ممنوعیت: شغل دوم/ درب گردان (بخش خصوصی و سمن و... در حوزه مسئولیت)/ دریافت هدیه/ مالکیت شرکت خصوصی</a:t>
            </a:r>
            <a:endParaRPr lang="fa-IR" baseline="0" dirty="0"/>
          </a:p>
          <a:p>
            <a:pPr marL="628650" marR="0" lvl="1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baseline="0" dirty="0"/>
              <a:t>تغییر قواعد برای رفع موقعیت: قیمتگذاری: </a:t>
            </a:r>
            <a:r>
              <a:rPr lang="fa-IR" sz="1200" b="0" kern="120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تشدید مجازات،قطع مواجهه کارشناس و مالک، ثبت ادله / مزایده، مناقصه</a:t>
            </a:r>
          </a:p>
          <a:p>
            <a:pPr marL="457200" lvl="2" indent="0" algn="r" defTabSz="914400" rtl="1" eaLnBrk="1" latinLnBrk="0" hangingPunct="1">
              <a:buFont typeface="Wingdings" panose="05000000000000000000" pitchFamily="2" charset="2"/>
              <a:buNone/>
            </a:pPr>
            <a:r>
              <a:rPr lang="fa-IR" sz="1200" b="0" kern="120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تفکیک ناظر و منظور،</a:t>
            </a:r>
            <a:r>
              <a:rPr lang="fa-IR" sz="1200" b="0" kern="1200" baseline="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 قاعده‌گذار و مجری/ تغییر قواعد و حذف امضای طلایی (در صدور مجوز، تعیین استاندارد، معاملات، داوری، استخدام و...)</a:t>
            </a:r>
            <a:endParaRPr lang="fa-IR" sz="1200" b="0" kern="1200" dirty="0">
              <a:solidFill>
                <a:schemeClr val="tx1"/>
              </a:solidFill>
              <a:latin typeface="IRAN" panose="020B0606030804020204" pitchFamily="34" charset="-78"/>
              <a:ea typeface="+mn-ea"/>
              <a:cs typeface="IRAN" panose="020B0606030804020204" pitchFamily="34" charset="-78"/>
            </a:endParaRPr>
          </a:p>
          <a:p>
            <a:pPr marL="457200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fa-IR" sz="1200" b="0" kern="1200" dirty="0">
              <a:solidFill>
                <a:schemeClr val="tx1"/>
              </a:solidFill>
              <a:latin typeface="IRAN" panose="020B0606030804020204" pitchFamily="34" charset="-78"/>
              <a:ea typeface="+mn-ea"/>
              <a:cs typeface="IRAN" panose="020B0606030804020204" pitchFamily="34" charset="-78"/>
            </a:endParaRPr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="1" dirty="0"/>
              <a:t>شناسایی اشکال</a:t>
            </a:r>
            <a:r>
              <a:rPr lang="fa-IR" b="1" baseline="0" dirty="0"/>
              <a:t> تعارض در روش گراف نقش: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تعدد مأموریت برای یک جایگاه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نقطه ارتباط دستگاه با محیط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تعارض وظیفه و درآمد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/>
            <a:endParaRPr lang="en-US" b="1" dirty="0"/>
          </a:p>
          <a:p>
            <a:pPr marL="457200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a-IR" sz="1200" b="0" kern="1200" dirty="0">
                <a:solidFill>
                  <a:schemeClr val="tx1"/>
                </a:solidFill>
                <a:latin typeface="IRAN" panose="020B0606030804020204" pitchFamily="34" charset="-78"/>
                <a:ea typeface="+mn-ea"/>
                <a:cs typeface="IRAN" panose="020B0606030804020204" pitchFamily="34" charset="-78"/>
              </a:rPr>
              <a:t> 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fa-IR" b="1" baseline="0" dirty="0"/>
              <a:t>مثال‌های غیرتعارض منافعی مدیریت ریسک: </a:t>
            </a:r>
          </a:p>
          <a:p>
            <a:pPr marL="628650" marR="0" lvl="1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گمرک: اظهار خلاف واقع/ عدم خروج کالای ترانزیتی یا بازگشت به کشور با کوله‌بری/ مالیاتی: عدم تسلیم اظهارنامه/ تسهیلات</a:t>
            </a: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بانکی: 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فساد در احراز هویت یا احراز صلاحیت اعتباری یا احراز اصالت معامله بخاطر مدارک هویتی جعلی/ بیمه‌ها: عدم اطلاع بیمه‌گذار از جزئیات بیمه‌نامه و ضمائم آن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79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به دلایل زیر هیچ تعریف جامعی</a:t>
            </a:r>
            <a:r>
              <a:rPr lang="fa-IR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از اصطلاح "فساد" وجود ندارد: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 algn="just" rtl="1">
              <a:buFont typeface="Arial" panose="020B0604020202020204" pitchFamily="34" charset="0"/>
              <a:buChar char="•"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فساد موضوعی دیرینه/ فراگیر / میان رشته ای/ از یک فرهنگ به فرهنگ دیگر متفاوت/ اشکال و تعاریف مختلف.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 rtl="1">
              <a:buFont typeface="Arial" panose="020B0604020202020204" pitchFamily="34" charset="0"/>
              <a:buChar char="•"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یک دسته‌بندی: فساد سیاسی، اقتصادی و اداری / یک دسته‌بندی (هایدنهایمر): سه نوع فساد سفید (خاندان حاکم/ پذیرفته شده ازسوی مردم)، خاکستری (تخلفات فراگیر اداری و بروکراتیک دولتها) و سیاه (نقض قوانین/ برخورد میشه)</a:t>
            </a:r>
          </a:p>
          <a:p>
            <a:pPr marL="171450" indent="-171450" algn="just" rtl="1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727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aseline="0" dirty="0"/>
              <a:t>از انواع نخواستن نهادها: اولویت نبودن/ تعارض منافع داشتن و...</a:t>
            </a:r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fa-IR" dirty="0">
                <a:latin typeface="IRAN" panose="020B0606030804020204" pitchFamily="34" charset="-78"/>
                <a:cs typeface="IRAN" panose="020B0606030804020204" pitchFamily="34" charset="-78"/>
              </a:rPr>
              <a:t>دو بعد حل مسئله: فنی و اندیشکده‌ای/ سیاسی</a:t>
            </a:r>
            <a:r>
              <a:rPr lang="fa-IR" baseline="0" dirty="0">
                <a:latin typeface="IRAN" panose="020B0606030804020204" pitchFamily="34" charset="-78"/>
                <a:cs typeface="IRAN" panose="020B0606030804020204" pitchFamily="34" charset="-78"/>
              </a:rPr>
              <a:t> و اجتماعی و رسانه‌ای و تولید قدرت</a:t>
            </a:r>
            <a:endParaRPr lang="fa-IR" dirty="0"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aseline="0" dirty="0"/>
              <a:t>فراهم کردن بستر برای رسانه‌ها: علاوه بر شفافیت/ برگزاری رویداد و بیاید غلط ما رو بگیرید و سوتزنی کنید و...</a:t>
            </a:r>
          </a:p>
          <a:p>
            <a:pPr marL="171450" indent="-171450" algn="r" rtl="1">
              <a:buFont typeface="Wingdings" panose="05000000000000000000" pitchFamily="2" charset="2"/>
              <a:buChar char="v"/>
            </a:pPr>
            <a:r>
              <a:rPr lang="fa-IR" baseline="0" dirty="0"/>
              <a:t>مثال مطالبه عمومی: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واترگیت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baseline="0" dirty="0"/>
              <a:t>آنا هزاره (فعال اجتماعی – پیرمردی در هیبت گاندی) در هند: سال 2011/ اعتصاب غذا برای سخت‌ترشدن قوانین مبارزه با فساد و تاسیس نهاد جدید مستقل برای مبارزه/ بعد از 12 روز، مجلس لایحه داد/ نخست‌وزیری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"ناراندرا مودی" در سالهای بعد با شعار مبارزه با فساد</a:t>
            </a: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در پی همین موج اجتماعی/ موفقیت مودی در اصلاحات ساختاری ناظر به مبارزه با فساد و ارتقا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CPI</a:t>
            </a: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هند.</a:t>
            </a:r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مثال‌هایی از تجارب خودمون در سالهای گذشته (300 میلیارد بانک سرمایه – تنها وصولی/ کلاک بزگرترین زمین‌خواری کشور)</a:t>
            </a:r>
            <a:endParaRPr lang="fa-IR" baseline="0" dirty="0"/>
          </a:p>
          <a:p>
            <a:pPr marL="628650" lvl="1" indent="-171450" algn="r" rtl="1">
              <a:buFont typeface="Wingdings" panose="05000000000000000000" pitchFamily="2" charset="2"/>
              <a:buChar char="§"/>
            </a:pPr>
            <a:endParaRPr lang="fa-IR" baseline="0" dirty="0"/>
          </a:p>
          <a:p>
            <a:pPr marL="171450" indent="-171450" algn="r" rtl="1">
              <a:buFont typeface="Wingdings" panose="05000000000000000000" pitchFamily="2" charset="2"/>
              <a:buChar char="v"/>
            </a:pPr>
            <a:endParaRPr lang="fa-IR" baseline="0" dirty="0"/>
          </a:p>
          <a:p>
            <a:pPr marL="0" indent="0" algn="r" rtl="1">
              <a:buFont typeface="Wingdings" panose="05000000000000000000" pitchFamily="2" charset="2"/>
              <a:buNone/>
            </a:pPr>
            <a:endParaRPr lang="fa-I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993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10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baseline="0" dirty="0"/>
              <a:t>افراد:</a:t>
            </a:r>
          </a:p>
          <a:p>
            <a:pPr marL="685800" lvl="1" indent="-228600" algn="just" rt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a-IR" sz="1800" b="0" dirty="0">
                <a:solidFill>
                  <a:srgbClr val="808080"/>
                </a:solidFill>
                <a:effectLst/>
                <a:latin typeface="IRAN" panose="020B0606030804020204" pitchFamily="34" charset="-78"/>
                <a:cs typeface="IRAN" panose="020B0606030804020204" pitchFamily="34" charset="-78"/>
              </a:rPr>
              <a:t>تحقیقات شورای نگهبان: نماز جماعت، چادر همسر / مصاحبه استخدامی: سوالات احکام و نماز جمعه و...</a:t>
            </a:r>
            <a:endParaRPr lang="en-US" sz="1800" b="0" dirty="0">
              <a:solidFill>
                <a:srgbClr val="808080"/>
              </a:solidFill>
              <a:effectLst/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685800" lvl="1" indent="-228600" algn="just" rt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a-IR" sz="1800" b="0" dirty="0">
                <a:solidFill>
                  <a:srgbClr val="808080"/>
                </a:solidFill>
                <a:effectLst/>
                <a:latin typeface="IRAN" panose="020B0606030804020204" pitchFamily="34" charset="-78"/>
                <a:cs typeface="IRAN" panose="020B0606030804020204" pitchFamily="34" charset="-78"/>
              </a:rPr>
              <a:t>بعد از جذب: بازرسی / بازرس برای بازرس‌ها / تخلفات اداری و مجازات قضایی</a:t>
            </a:r>
            <a:endParaRPr lang="en-US" sz="1800" b="0" dirty="0">
              <a:solidFill>
                <a:srgbClr val="808080"/>
              </a:solidFill>
              <a:effectLst/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685800" lvl="1" indent="-228600" algn="just" rt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a-IR" sz="1800" b="0" dirty="0">
                <a:solidFill>
                  <a:srgbClr val="808080"/>
                </a:solidFill>
                <a:effectLst/>
                <a:latin typeface="IRAN" panose="020B0606030804020204" pitchFamily="34" charset="-78"/>
                <a:cs typeface="IRAN" panose="020B0606030804020204" pitchFamily="34" charset="-78"/>
              </a:rPr>
              <a:t>بازرس‌ها فقط نرخ شیتیل رو بالا می‌برن (تازه اگر خودشون آلوده نشن)</a:t>
            </a:r>
            <a:endParaRPr lang="en-US" sz="1800" b="0" dirty="0">
              <a:solidFill>
                <a:srgbClr val="808080"/>
              </a:solidFill>
              <a:effectLst/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685800" lvl="1" indent="-228600" algn="just" rt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a-IR" sz="1800" b="0" dirty="0">
                <a:solidFill>
                  <a:srgbClr val="808080"/>
                </a:solidFill>
                <a:effectLst/>
                <a:latin typeface="IRAN" panose="020B0606030804020204" pitchFamily="34" charset="-78"/>
                <a:cs typeface="IRAN" panose="020B0606030804020204" pitchFamily="34" charset="-78"/>
              </a:rPr>
              <a:t>مصداق ناکارآمدی: ردصلاحیت یک سوم نمایندگان مجلس در دور بعد</a:t>
            </a:r>
            <a:endParaRPr lang="en-US" sz="1800" b="0" dirty="0">
              <a:solidFill>
                <a:srgbClr val="808080"/>
              </a:solidFill>
              <a:effectLst/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685800" lvl="1" indent="-228600" algn="just" rt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a-IR" sz="1800" b="0" dirty="0">
                <a:solidFill>
                  <a:srgbClr val="808080"/>
                </a:solidFill>
                <a:effectLst/>
                <a:latin typeface="IRAN" panose="020B0606030804020204" pitchFamily="34" charset="-78"/>
                <a:cs typeface="IRAN" panose="020B0606030804020204" pitchFamily="34" charset="-78"/>
              </a:rPr>
              <a:t>چندهزارصفحه گزارش بازرسی و رای دادگاه و... خوندم: همه‌ش با تاخیر چندساله نسبت به وقوع.</a:t>
            </a:r>
          </a:p>
          <a:p>
            <a:pPr marL="285750" lvl="0" indent="-285750" algn="just" rtl="1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fa-IR" sz="1800" b="0" dirty="0">
                <a:solidFill>
                  <a:srgbClr val="808080"/>
                </a:solidFill>
                <a:effectLst/>
                <a:latin typeface="IRAN" panose="020B0606030804020204" pitchFamily="34" charset="-78"/>
                <a:cs typeface="IRAN" panose="020B0606030804020204" pitchFamily="34" charset="-78"/>
              </a:rPr>
              <a:t>چرا فساد هست؟ طبیعت قدرت و ثروت همینه</a:t>
            </a:r>
          </a:p>
          <a:p>
            <a:pPr marL="742950" lvl="1" indent="-285750" algn="just" rt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a-IR" sz="1800" b="0" dirty="0">
                <a:solidFill>
                  <a:srgbClr val="808080"/>
                </a:solidFill>
                <a:effectLst/>
                <a:latin typeface="IRAN" panose="020B0606030804020204" pitchFamily="34" charset="-78"/>
                <a:cs typeface="IRAN" panose="020B0606030804020204" pitchFamily="34" charset="-78"/>
              </a:rPr>
              <a:t>دادگاه ها: چرا وام گرفتی؟ چرا در خصوصی سازی گرفتی؟ خب شما دادید اینم گرفته دیگه</a:t>
            </a:r>
            <a:endParaRPr lang="en-US" sz="1800" b="0" dirty="0">
              <a:solidFill>
                <a:srgbClr val="808080"/>
              </a:solidFill>
              <a:effectLst/>
              <a:latin typeface="IRAN" panose="020B0606030804020204" pitchFamily="34" charset="-78"/>
              <a:cs typeface="IRAN" panose="020B0606030804020204" pitchFamily="34" charset="-78"/>
            </a:endParaRPr>
          </a:p>
          <a:p>
            <a:pPr marL="228600" indent="-228600" algn="r" rtl="1">
              <a:buFont typeface="Wingdings" panose="05000000000000000000" pitchFamily="2" charset="2"/>
              <a:buChar char="v"/>
            </a:pPr>
            <a:endParaRPr lang="fa-I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89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DFD5-A669-5E47-7F46-D7ABF9683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120884-9AFB-DB63-7397-AAED7E20C4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B20736-4FE6-91F2-D4F7-0CCFE4B99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dirty="0"/>
              <a:t>به فرمول کلیتگارد بعدها «استفان» -اخلاق رو هم اضافه کرد.</a:t>
            </a:r>
            <a:endParaRPr lang="fa-IR" baseline="0" dirty="0"/>
          </a:p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baseline="0" dirty="0"/>
              <a:t>بکر: نوبلیست اقتصاد/ نظریه: جرم و مجازات؛ رویکرد اقتصادی</a:t>
            </a:r>
          </a:p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baseline="0" dirty="0"/>
              <a:t>راهبردها : </a:t>
            </a:r>
            <a:r>
              <a:rPr lang="fa-IR" dirty="0"/>
              <a:t>شفافیت و مدیریت تعارض منافع (کاهش احتمال وقوع)/ سوتزنی (افزایش احتمال کشف)</a:t>
            </a:r>
          </a:p>
          <a:p>
            <a:pPr marL="228600" lvl="0" indent="-228600" algn="r" rtl="1">
              <a:buFont typeface="Wingdings" panose="05000000000000000000" pitchFamily="2" charset="2"/>
              <a:buChar char="v"/>
            </a:pPr>
            <a:r>
              <a:rPr lang="fa-IR" dirty="0"/>
              <a:t>آسیب شناسی: در حال حاضر؛ محدود به مجازات (آن</a:t>
            </a:r>
            <a:r>
              <a:rPr lang="fa-IR" baseline="0" dirty="0"/>
              <a:t> هم با نقائص فراوان؛ اطاله دادرسی و...)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CE2E0-DBDD-70FD-158A-AA215BD26C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95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dirty="0"/>
              <a:t>1)</a:t>
            </a:r>
            <a:r>
              <a:rPr lang="fa-IR" baseline="0" dirty="0"/>
              <a:t> </a:t>
            </a:r>
            <a:r>
              <a:rPr lang="fa-IR" dirty="0"/>
              <a:t>موارد استثناء:</a:t>
            </a:r>
            <a:r>
              <a:rPr lang="fa-IR" baseline="0" dirty="0"/>
              <a:t> تخمین حجم فساد (مثل قاچاق؛ ازطریق اختلاف صادرات از مبدا و ورود به مقصد ایران)</a:t>
            </a:r>
          </a:p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baseline="0" dirty="0"/>
              <a:t>2) متولی </a:t>
            </a:r>
            <a:r>
              <a:rPr lang="en-US" baseline="0" dirty="0"/>
              <a:t>CPI</a:t>
            </a:r>
            <a:r>
              <a:rPr lang="fa-IR" baseline="0" dirty="0"/>
              <a:t> : سازمان شفافیت بین الملل: بزرگترین و مهمترین سازمان مردم نهاد حوزه فساد و شفافیت</a:t>
            </a:r>
          </a:p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baseline="0" dirty="0"/>
              <a:t>2) غیردقیق: در ایران نمایندگای نداره/ برای برخی فاکتورها منبعی از ایران وجود نداره درنتیجه امتیاز اون رو نمیگیره/ احتمالا ایرانیان خارج از کشور منبع اند/ </a:t>
            </a:r>
          </a:p>
          <a:p>
            <a:pPr marL="228600" indent="-228600" algn="r" rtl="1">
              <a:buFont typeface="Wingdings" panose="05000000000000000000" pitchFamily="2" charset="2"/>
              <a:buChar char="v"/>
            </a:pPr>
            <a:r>
              <a:rPr lang="fa-IR" baseline="0" dirty="0"/>
              <a:t>2) برخی ادراک‌های مردم ایران: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پیچیدگی با گذر زمان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مصادیق (رشوه و اختلاس یا مثلا استفاده از رانت اطلاعاتی در مناقصه)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اطاله دادرسی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عدم بازداشت، آزادی درصورت بازداشت، هتل درصورت زندان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افشاگر در گونی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عدم وجود اراده برای اصلاح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برخورد گزینشی، جناحی، همراه مصلحت سنجی و...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سیستماتیک یا غیرسیستماتیک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کلیت خوب، انتقاداتی هم وارد است که قوه دارد برخورد میکند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در حکومت امیرالمومنین هم فساد بود، در دوران پهلوی بدتر بودن در دنیا هم هست</a:t>
            </a:r>
          </a:p>
          <a:p>
            <a:pPr marL="228600" lvl="0" indent="-228600" algn="r" rtl="1">
              <a:buFont typeface="Wingdings" panose="05000000000000000000" pitchFamily="2" charset="2"/>
              <a:buChar char="v"/>
            </a:pPr>
            <a:r>
              <a:rPr lang="fa-IR" dirty="0"/>
              <a:t>استراتژی مبارزه با فساد انگلستان – 2017 تا 2022 : بزرگترین چالش ما، داشتن تصویری ناقص از تهدید فساد / استفاده از منطق مبارزه با تروریسم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ادراک «اگه چهارتا از اینا</a:t>
            </a:r>
            <a:r>
              <a:rPr lang="fa-IR" baseline="0" dirty="0"/>
              <a:t> رو تو میدون آزادی اعدام کنن/ رضاشاه نونوا رو انداخت تو تنور» باعث محدودشدن مبارزه به مجازات میشه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endParaRPr lang="fa-IR" baseline="0" dirty="0"/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endParaRPr lang="fa-IR" baseline="0" dirty="0"/>
          </a:p>
          <a:p>
            <a:pPr marL="171450" marR="0" lvl="0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fa-I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دو آسیب‌شناسی مهم</a:t>
            </a:r>
            <a:r>
              <a:rPr lang="fa-IR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از مبارزه با فساد در جمهوری اسلامی</a:t>
            </a: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28650" marR="0" lvl="1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نامحرم دانستن مردم و نقش ندادن به آنها (=/= حکمرانی مشارکتی)</a:t>
            </a:r>
          </a:p>
          <a:p>
            <a:pPr marL="628650" marR="0" lvl="1" indent="-1714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برخورد پسینی، قضایی و انفعالی (=/= پیشگیری)/ گزارش‌های بازرسی،</a:t>
            </a:r>
            <a:r>
              <a:rPr lang="fa-I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آراء قضایی و...</a:t>
            </a: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همه‌ش با تاخیر چندساله نسبت به وقوع جرم</a:t>
            </a:r>
            <a:endParaRPr lang="fa-IR" sz="1100" kern="1200" dirty="0">
              <a:solidFill>
                <a:schemeClr val="tx1"/>
              </a:solidFill>
              <a:effectLst/>
              <a:latin typeface="IRAN" panose="020B0606030804020204" pitchFamily="34" charset="-78"/>
              <a:ea typeface="+mn-ea"/>
              <a:cs typeface="IRAN" panose="020B0606030804020204" pitchFamily="34" charset="-78"/>
            </a:endParaRP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endParaRPr lang="fa-IR" dirty="0"/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endParaRPr lang="fa-IR" dirty="0"/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 dirty="0"/>
              <a:t>وضعیت نهادی در ایران (بلاتکلیفی در عین ۱۶ نهاد)/ سنگاپور و هنگ کنگ</a:t>
            </a:r>
          </a:p>
          <a:p>
            <a:pPr marL="685800" lvl="1" indent="-228600" algn="r" rtl="1">
              <a:buFont typeface="Wingdings" panose="05000000000000000000" pitchFamily="2" charset="2"/>
              <a:buChar char="§"/>
            </a:pPr>
            <a:r>
              <a:rPr lang="fa-IR"/>
              <a:t>4 سطح دغدغه مسئولین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64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تعریف حکمرانی مشارکتی: رسمی و تضمین شده در خط مشی گذاری عمومی</a:t>
            </a:r>
          </a:p>
          <a:p>
            <a:pPr marL="0" marR="0" lvl="1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سطح: میزان تسهیم قدرت</a:t>
            </a:r>
          </a:p>
          <a:p>
            <a:pPr marL="0" marR="0" lvl="1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دامنه: گستره مشارکت کنندگان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12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DD6A3-302C-4BB6-2814-3A416009D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383766-CC27-DB37-C7AD-00B51CB2E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F2F921-9862-3C1B-88AC-A79C46ADE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a-IR" dirty="0"/>
              <a:t>مدیریت ریسک فساد در دل خودش راهکارهای دیگه رو هم داره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E484A-E50D-2D55-198E-F081ED701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9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Wingdings" panose="05000000000000000000" pitchFamily="2" charset="2"/>
              <a:buChar char="v"/>
            </a:pPr>
            <a:endParaRPr lang="fa-I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25FB8-320C-4083-8A3A-856629D1AE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19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FC1A2541-C66C-4680-968E-4CFD21EFF52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00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FC1A2541-C66C-4680-968E-4CFD21EFF5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DCC127CB-45BF-4D09-B501-F4C759F6445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/>
            <a:endParaRPr lang="en-US" sz="60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5F3DBF-45AF-4497-B142-6B38DF4B3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8DDFBC-1843-4C12-9D5E-451430B71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DFB6B-EF4D-40B0-B7EB-BB5B7BCA6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85D75-D480-429C-B8A5-568CD5D6C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A913B-0C70-402E-BF80-D38C98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4D2E29-67F4-44D8-B0E3-F54815B4F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7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DBA2064D-F3C3-4247-BB0E-3A8B9A2204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76033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DBA2064D-F3C3-4247-BB0E-3A8B9A2204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F16F16FD-2C53-403B-BF33-81984B8570A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4B0F8-76FB-42F2-8E67-4517D27F0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75612"/>
          </a:xfrm>
        </p:spPr>
        <p:txBody>
          <a:bodyPr lIns="0" tIns="0" rIns="0" bIns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F3021-AB9D-4B2B-987A-B25B40257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30859"/>
            <a:ext cx="10972800" cy="4846104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F14A7C7-1984-4854-9D29-7402A14F4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632" y="6400413"/>
            <a:ext cx="367408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/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CD30EB-8FB6-4B06-B45F-E46F68857011}"/>
              </a:ext>
            </a:extLst>
          </p:cNvPr>
          <p:cNvCxnSpPr>
            <a:cxnSpLocks/>
          </p:cNvCxnSpPr>
          <p:nvPr userDrawn="1"/>
        </p:nvCxnSpPr>
        <p:spPr>
          <a:xfrm>
            <a:off x="0" y="6538912"/>
            <a:ext cx="11252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9C9A25-5861-4ACB-9F9F-7FEA26EDF7E8}"/>
              </a:ext>
            </a:extLst>
          </p:cNvPr>
          <p:cNvCxnSpPr/>
          <p:nvPr userDrawn="1"/>
        </p:nvCxnSpPr>
        <p:spPr>
          <a:xfrm>
            <a:off x="11252200" y="6405562"/>
            <a:ext cx="0" cy="266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6346AFB9-2B45-499E-B820-C2A7EB457545}"/>
              </a:ext>
            </a:extLst>
          </p:cNvPr>
          <p:cNvSpPr/>
          <p:nvPr userDrawn="1"/>
        </p:nvSpPr>
        <p:spPr>
          <a:xfrm rot="5400000">
            <a:off x="-328269" y="693394"/>
            <a:ext cx="775600" cy="119063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93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0" userDrawn="1">
          <p15:clr>
            <a:srgbClr val="FBAE40"/>
          </p15:clr>
        </p15:guide>
        <p15:guide id="2" pos="7296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3.xml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EC59F4C5-B0B1-4297-BAA0-7E0E72AFC7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019753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EC59F4C5-B0B1-4297-BAA0-7E0E72AFC7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1C34D6F-D0F4-4534-8C4A-5CB0647CBE1B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189CC-BB19-4580-9BD1-E60E21E8F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0972800" cy="77561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ED655-EDEF-4F48-8965-AC9A79BA0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30859"/>
            <a:ext cx="10972800" cy="48461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50406AA-C618-49E7-A03B-4BCB19028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632" y="6400413"/>
            <a:ext cx="367408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/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Rectangle: Top Corners Rounded 16">
            <a:extLst>
              <a:ext uri="{FF2B5EF4-FFF2-40B4-BE49-F238E27FC236}">
                <a16:creationId xmlns:a16="http://schemas.microsoft.com/office/drawing/2014/main" id="{7F591ACB-CB25-41C8-954C-E79E4D8D5E4B}"/>
              </a:ext>
            </a:extLst>
          </p:cNvPr>
          <p:cNvSpPr/>
          <p:nvPr userDrawn="1"/>
        </p:nvSpPr>
        <p:spPr>
          <a:xfrm rot="5400000">
            <a:off x="-328269" y="693394"/>
            <a:ext cx="775600" cy="119063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9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296" userDrawn="1">
          <p15:clr>
            <a:srgbClr val="F26B43"/>
          </p15:clr>
        </p15:guide>
        <p15:guide id="3" pos="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notesSlide" Target="../notesSlides/notesSlide11.xml"/><Relationship Id="rId7" Type="http://schemas.openxmlformats.org/officeDocument/2006/relationships/diagramData" Target="../diagrams/data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1.emf"/><Relationship Id="rId11" Type="http://schemas.microsoft.com/office/2007/relationships/diagramDrawing" Target="../diagrams/drawing5.xml"/><Relationship Id="rId5" Type="http://schemas.openxmlformats.org/officeDocument/2006/relationships/oleObject" Target="../embeddings/oleObject4.bin"/><Relationship Id="rId10" Type="http://schemas.openxmlformats.org/officeDocument/2006/relationships/diagramColors" Target="../diagrams/colors5.xml"/><Relationship Id="rId4" Type="http://schemas.openxmlformats.org/officeDocument/2006/relationships/image" Target="../media/image4.jpg"/><Relationship Id="rId9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diagramDrawing" Target="../diagrams/drawing6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diagramColors" Target="../diagrams/colors6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.emf"/><Relationship Id="rId11" Type="http://schemas.openxmlformats.org/officeDocument/2006/relationships/diagramQuickStyle" Target="../diagrams/quickStyle6.xml"/><Relationship Id="rId5" Type="http://schemas.openxmlformats.org/officeDocument/2006/relationships/oleObject" Target="../embeddings/oleObject5.bin"/><Relationship Id="rId10" Type="http://schemas.openxmlformats.org/officeDocument/2006/relationships/diagramLayout" Target="../diagrams/layout6.xml"/><Relationship Id="rId4" Type="http://schemas.openxmlformats.org/officeDocument/2006/relationships/notesSlide" Target="../notesSlides/notesSlide13.xml"/><Relationship Id="rId9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diagramDrawing" Target="../diagrams/drawing7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diagramColors" Target="../diagrams/colors7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.emf"/><Relationship Id="rId11" Type="http://schemas.openxmlformats.org/officeDocument/2006/relationships/diagramQuickStyle" Target="../diagrams/quickStyle7.xml"/><Relationship Id="rId5" Type="http://schemas.openxmlformats.org/officeDocument/2006/relationships/oleObject" Target="../embeddings/oleObject5.bin"/><Relationship Id="rId10" Type="http://schemas.openxmlformats.org/officeDocument/2006/relationships/diagramLayout" Target="../diagrams/layout7.xml"/><Relationship Id="rId4" Type="http://schemas.openxmlformats.org/officeDocument/2006/relationships/notesSlide" Target="../notesSlides/notesSlide14.xml"/><Relationship Id="rId9" Type="http://schemas.openxmlformats.org/officeDocument/2006/relationships/diagramData" Target="../diagrams/data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diagramDrawing" Target="../diagrams/drawing8.xml"/><Relationship Id="rId18" Type="http://schemas.microsoft.com/office/2007/relationships/diagramDrawing" Target="../diagrams/drawing9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diagramColors" Target="../diagrams/colors8.xml"/><Relationship Id="rId17" Type="http://schemas.openxmlformats.org/officeDocument/2006/relationships/diagramColors" Target="../diagrams/colors9.xml"/><Relationship Id="rId2" Type="http://schemas.openxmlformats.org/officeDocument/2006/relationships/tags" Target="../tags/tag26.xml"/><Relationship Id="rId16" Type="http://schemas.openxmlformats.org/officeDocument/2006/relationships/diagramQuickStyle" Target="../diagrams/quickStyle9.xml"/><Relationship Id="rId1" Type="http://schemas.openxmlformats.org/officeDocument/2006/relationships/tags" Target="../tags/tag25.xml"/><Relationship Id="rId6" Type="http://schemas.openxmlformats.org/officeDocument/2006/relationships/image" Target="../media/image1.emf"/><Relationship Id="rId11" Type="http://schemas.openxmlformats.org/officeDocument/2006/relationships/diagramQuickStyle" Target="../diagrams/quickStyle8.xml"/><Relationship Id="rId5" Type="http://schemas.openxmlformats.org/officeDocument/2006/relationships/oleObject" Target="../embeddings/oleObject5.bin"/><Relationship Id="rId15" Type="http://schemas.openxmlformats.org/officeDocument/2006/relationships/diagramLayout" Target="../diagrams/layout9.xml"/><Relationship Id="rId10" Type="http://schemas.openxmlformats.org/officeDocument/2006/relationships/diagramLayout" Target="../diagrams/layout8.xml"/><Relationship Id="rId4" Type="http://schemas.openxmlformats.org/officeDocument/2006/relationships/notesSlide" Target="../notesSlides/notesSlide15.xml"/><Relationship Id="rId9" Type="http://schemas.openxmlformats.org/officeDocument/2006/relationships/diagramData" Target="../diagrams/data8.xml"/><Relationship Id="rId14" Type="http://schemas.openxmlformats.org/officeDocument/2006/relationships/diagramData" Target="../diagrams/data9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diagramDrawing" Target="../diagrams/drawing10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diagramColors" Target="../diagrams/colors10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1.emf"/><Relationship Id="rId11" Type="http://schemas.openxmlformats.org/officeDocument/2006/relationships/diagramQuickStyle" Target="../diagrams/quickStyle10.xml"/><Relationship Id="rId5" Type="http://schemas.openxmlformats.org/officeDocument/2006/relationships/oleObject" Target="../embeddings/oleObject5.bin"/><Relationship Id="rId10" Type="http://schemas.openxmlformats.org/officeDocument/2006/relationships/diagramLayout" Target="../diagrams/layout10.xml"/><Relationship Id="rId4" Type="http://schemas.openxmlformats.org/officeDocument/2006/relationships/notesSlide" Target="../notesSlides/notesSlide16.xml"/><Relationship Id="rId9" Type="http://schemas.openxmlformats.org/officeDocument/2006/relationships/diagramData" Target="../diagrams/data10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notesSlide" Target="../notesSlides/notesSlide2.xml"/><Relationship Id="rId7" Type="http://schemas.openxmlformats.org/officeDocument/2006/relationships/diagramData" Target="../diagrams/data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4.bin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jpg"/><Relationship Id="rId9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diagramDrawing" Target="../diagrams/drawing11.xml"/><Relationship Id="rId18" Type="http://schemas.microsoft.com/office/2007/relationships/diagramDrawing" Target="../diagrams/drawing1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diagramColors" Target="../diagrams/colors11.xml"/><Relationship Id="rId17" Type="http://schemas.openxmlformats.org/officeDocument/2006/relationships/diagramColors" Target="../diagrams/colors12.xml"/><Relationship Id="rId2" Type="http://schemas.openxmlformats.org/officeDocument/2006/relationships/tags" Target="../tags/tag38.xml"/><Relationship Id="rId16" Type="http://schemas.openxmlformats.org/officeDocument/2006/relationships/diagramQuickStyle" Target="../diagrams/quickStyle12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11" Type="http://schemas.openxmlformats.org/officeDocument/2006/relationships/diagramQuickStyle" Target="../diagrams/quickStyle11.xml"/><Relationship Id="rId5" Type="http://schemas.openxmlformats.org/officeDocument/2006/relationships/oleObject" Target="../embeddings/oleObject5.bin"/><Relationship Id="rId15" Type="http://schemas.openxmlformats.org/officeDocument/2006/relationships/diagramLayout" Target="../diagrams/layout12.xml"/><Relationship Id="rId10" Type="http://schemas.openxmlformats.org/officeDocument/2006/relationships/diagramLayout" Target="../diagrams/layout11.xml"/><Relationship Id="rId4" Type="http://schemas.openxmlformats.org/officeDocument/2006/relationships/notesSlide" Target="../notesSlides/notesSlide21.xml"/><Relationship Id="rId9" Type="http://schemas.openxmlformats.org/officeDocument/2006/relationships/diagramData" Target="../diagrams/data11.xml"/><Relationship Id="rId14" Type="http://schemas.openxmlformats.org/officeDocument/2006/relationships/diagramData" Target="../diagrams/data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emf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diagramDrawing" Target="../diagrams/drawing13.xml"/><Relationship Id="rId18" Type="http://schemas.microsoft.com/office/2007/relationships/diagramDrawing" Target="../diagrams/drawing14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diagramColors" Target="../diagrams/colors13.xml"/><Relationship Id="rId17" Type="http://schemas.openxmlformats.org/officeDocument/2006/relationships/diagramColors" Target="../diagrams/colors14.xml"/><Relationship Id="rId2" Type="http://schemas.openxmlformats.org/officeDocument/2006/relationships/tags" Target="../tags/tag42.xml"/><Relationship Id="rId16" Type="http://schemas.openxmlformats.org/officeDocument/2006/relationships/diagramQuickStyle" Target="../diagrams/quickStyle14.xml"/><Relationship Id="rId1" Type="http://schemas.openxmlformats.org/officeDocument/2006/relationships/tags" Target="../tags/tag41.xml"/><Relationship Id="rId6" Type="http://schemas.openxmlformats.org/officeDocument/2006/relationships/image" Target="../media/image1.emf"/><Relationship Id="rId11" Type="http://schemas.openxmlformats.org/officeDocument/2006/relationships/diagramQuickStyle" Target="../diagrams/quickStyle13.xml"/><Relationship Id="rId5" Type="http://schemas.openxmlformats.org/officeDocument/2006/relationships/oleObject" Target="../embeddings/oleObject5.bin"/><Relationship Id="rId15" Type="http://schemas.openxmlformats.org/officeDocument/2006/relationships/diagramLayout" Target="../diagrams/layout14.xml"/><Relationship Id="rId10" Type="http://schemas.openxmlformats.org/officeDocument/2006/relationships/diagramLayout" Target="../diagrams/layout13.xml"/><Relationship Id="rId4" Type="http://schemas.openxmlformats.org/officeDocument/2006/relationships/notesSlide" Target="../notesSlides/notesSlide23.xml"/><Relationship Id="rId9" Type="http://schemas.openxmlformats.org/officeDocument/2006/relationships/diagramData" Target="../diagrams/data13.xml"/><Relationship Id="rId14" Type="http://schemas.openxmlformats.org/officeDocument/2006/relationships/diagramData" Target="../diagrams/data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13" Type="http://schemas.openxmlformats.org/officeDocument/2006/relationships/diagramLayout" Target="../diagrams/layout16.xml"/><Relationship Id="rId18" Type="http://schemas.openxmlformats.org/officeDocument/2006/relationships/diagramLayout" Target="../diagrams/layout17.xml"/><Relationship Id="rId3" Type="http://schemas.openxmlformats.org/officeDocument/2006/relationships/notesSlide" Target="../notesSlides/notesSlide26.xml"/><Relationship Id="rId21" Type="http://schemas.microsoft.com/office/2007/relationships/diagramDrawing" Target="../diagrams/drawing17.xml"/><Relationship Id="rId7" Type="http://schemas.openxmlformats.org/officeDocument/2006/relationships/diagramData" Target="../diagrams/data15.xml"/><Relationship Id="rId12" Type="http://schemas.openxmlformats.org/officeDocument/2006/relationships/diagramData" Target="../diagrams/data16.xml"/><Relationship Id="rId17" Type="http://schemas.openxmlformats.org/officeDocument/2006/relationships/diagramData" Target="../diagrams/data17.xml"/><Relationship Id="rId2" Type="http://schemas.openxmlformats.org/officeDocument/2006/relationships/slideLayout" Target="../slideLayouts/slideLayout2.xml"/><Relationship Id="rId16" Type="http://schemas.microsoft.com/office/2007/relationships/diagramDrawing" Target="../diagrams/drawing16.xml"/><Relationship Id="rId20" Type="http://schemas.openxmlformats.org/officeDocument/2006/relationships/diagramColors" Target="../diagrams/colors17.xml"/><Relationship Id="rId1" Type="http://schemas.openxmlformats.org/officeDocument/2006/relationships/tags" Target="../tags/tag45.xml"/><Relationship Id="rId6" Type="http://schemas.openxmlformats.org/officeDocument/2006/relationships/image" Target="../media/image1.emf"/><Relationship Id="rId11" Type="http://schemas.microsoft.com/office/2007/relationships/diagramDrawing" Target="../diagrams/drawing15.xml"/><Relationship Id="rId5" Type="http://schemas.openxmlformats.org/officeDocument/2006/relationships/oleObject" Target="../embeddings/oleObject4.bin"/><Relationship Id="rId15" Type="http://schemas.openxmlformats.org/officeDocument/2006/relationships/diagramColors" Target="../diagrams/colors16.xml"/><Relationship Id="rId10" Type="http://schemas.openxmlformats.org/officeDocument/2006/relationships/diagramColors" Target="../diagrams/colors15.xml"/><Relationship Id="rId19" Type="http://schemas.openxmlformats.org/officeDocument/2006/relationships/diagramQuickStyle" Target="../diagrams/quickStyle17.xml"/><Relationship Id="rId4" Type="http://schemas.openxmlformats.org/officeDocument/2006/relationships/image" Target="../media/image4.jpg"/><Relationship Id="rId9" Type="http://schemas.openxmlformats.org/officeDocument/2006/relationships/diagramQuickStyle" Target="../diagrams/quickStyle15.xml"/><Relationship Id="rId1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notesSlide" Target="../notesSlides/notesSlide4.xml"/><Relationship Id="rId7" Type="http://schemas.openxmlformats.org/officeDocument/2006/relationships/diagramData" Target="../diagrams/data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.emf"/><Relationship Id="rId11" Type="http://schemas.microsoft.com/office/2007/relationships/diagramDrawing" Target="../diagrams/drawing2.xml"/><Relationship Id="rId5" Type="http://schemas.openxmlformats.org/officeDocument/2006/relationships/oleObject" Target="../embeddings/oleObject4.bin"/><Relationship Id="rId10" Type="http://schemas.openxmlformats.org/officeDocument/2006/relationships/diagramColors" Target="../diagrams/colors2.xml"/><Relationship Id="rId4" Type="http://schemas.openxmlformats.org/officeDocument/2006/relationships/image" Target="../media/image4.jp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notesSlide" Target="../notesSlides/notesSlide7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slideLayout" Target="../slideLayouts/slideLayout2.xml"/><Relationship Id="rId16" Type="http://schemas.microsoft.com/office/2007/relationships/diagramDrawing" Target="../diagrams/drawing4.xml"/><Relationship Id="rId1" Type="http://schemas.openxmlformats.org/officeDocument/2006/relationships/tags" Target="../tags/tag14.xml"/><Relationship Id="rId6" Type="http://schemas.openxmlformats.org/officeDocument/2006/relationships/image" Target="../media/image1.emf"/><Relationship Id="rId11" Type="http://schemas.microsoft.com/office/2007/relationships/diagramDrawing" Target="../diagrams/drawing3.xml"/><Relationship Id="rId5" Type="http://schemas.openxmlformats.org/officeDocument/2006/relationships/oleObject" Target="../embeddings/oleObject4.bin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image" Target="../media/image4.jpg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0" t="11583" r="2261" b="11515"/>
          <a:stretch/>
        </p:blipFill>
        <p:spPr>
          <a:xfrm>
            <a:off x="-14902" y="-15158"/>
            <a:ext cx="12221804" cy="6888316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C8FA7AC-B37F-4E1E-AFD9-DAA70D9E71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C8FA7AC-B37F-4E1E-AFD9-DAA70D9E71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77E44E6-E0AC-41E0-91D5-3D6375203091}"/>
              </a:ext>
            </a:extLst>
          </p:cNvPr>
          <p:cNvSpPr/>
          <p:nvPr/>
        </p:nvSpPr>
        <p:spPr>
          <a:xfrm>
            <a:off x="-27275" y="-15158"/>
            <a:ext cx="12192000" cy="6873158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8B8085-220C-52BE-09B5-DBD3A6994692}"/>
              </a:ext>
            </a:extLst>
          </p:cNvPr>
          <p:cNvSpPr txBox="1"/>
          <p:nvPr/>
        </p:nvSpPr>
        <p:spPr>
          <a:xfrm>
            <a:off x="1317962" y="3463706"/>
            <a:ext cx="4672447" cy="405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1">
              <a:lnSpc>
                <a:spcPct val="80000"/>
              </a:lnSpc>
            </a:pPr>
            <a:r>
              <a:rPr lang="fa-IR" sz="3100" b="1" spc="-150" dirty="0">
                <a:solidFill>
                  <a:schemeClr val="bg1"/>
                </a:solidFill>
                <a:highlight>
                  <a:srgbClr val="1F8492"/>
                </a:highlight>
                <a:latin typeface="Aria Bold" panose="00000500000000000000" pitchFamily="2" charset="-78"/>
                <a:cs typeface="Aria Bold" panose="00000500000000000000" pitchFamily="2" charset="-78"/>
              </a:rPr>
              <a:t>با تمرکز بر مشارکت مؤثر مردم</a:t>
            </a:r>
            <a:endParaRPr lang="en-US" sz="3100" b="1" spc="-150" dirty="0">
              <a:solidFill>
                <a:schemeClr val="bg1"/>
              </a:solidFill>
              <a:highlight>
                <a:srgbClr val="1F8492"/>
              </a:highlight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810F44-2B55-464B-BB8C-B14B9A679EA9}"/>
              </a:ext>
            </a:extLst>
          </p:cNvPr>
          <p:cNvCxnSpPr>
            <a:cxnSpLocks/>
          </p:cNvCxnSpPr>
          <p:nvPr/>
        </p:nvCxnSpPr>
        <p:spPr>
          <a:xfrm>
            <a:off x="415392" y="3235586"/>
            <a:ext cx="6477589" cy="13896"/>
          </a:xfrm>
          <a:prstGeom prst="line">
            <a:avLst/>
          </a:prstGeom>
          <a:ln w="10160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3">
                    <a:lumMod val="2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215032" y="2807650"/>
            <a:ext cx="6826245" cy="7063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a-IR" sz="5400" b="1" spc="-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مبارزه سیستماتیک با فساد</a:t>
            </a:r>
            <a:endParaRPr lang="en-US" sz="5400" b="1" spc="-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B8959EF-AD59-4384-B107-DC3BE16357DF}"/>
              </a:ext>
            </a:extLst>
          </p:cNvPr>
          <p:cNvSpPr/>
          <p:nvPr/>
        </p:nvSpPr>
        <p:spPr>
          <a:xfrm rot="2780200">
            <a:off x="8769007" y="1548604"/>
            <a:ext cx="4713056" cy="5824250"/>
          </a:xfrm>
          <a:custGeom>
            <a:avLst/>
            <a:gdLst>
              <a:gd name="connsiteX0" fmla="*/ 108528 w 4713056"/>
              <a:gd name="connsiteY0" fmla="*/ 108529 h 5824250"/>
              <a:gd name="connsiteX1" fmla="*/ 370539 w 4713056"/>
              <a:gd name="connsiteY1" fmla="*/ 0 h 5824250"/>
              <a:gd name="connsiteX2" fmla="*/ 610790 w 4713056"/>
              <a:gd name="connsiteY2" fmla="*/ 0 h 5824250"/>
              <a:gd name="connsiteX3" fmla="*/ 4713056 w 4713056"/>
              <a:gd name="connsiteY3" fmla="*/ 3915191 h 5824250"/>
              <a:gd name="connsiteX4" fmla="*/ 2891056 w 4713056"/>
              <a:gd name="connsiteY4" fmla="*/ 5824250 h 5824250"/>
              <a:gd name="connsiteX5" fmla="*/ 370539 w 4713056"/>
              <a:gd name="connsiteY5" fmla="*/ 5824250 h 5824250"/>
              <a:gd name="connsiteX6" fmla="*/ 0 w 4713056"/>
              <a:gd name="connsiteY6" fmla="*/ 5453711 h 5824250"/>
              <a:gd name="connsiteX7" fmla="*/ 0 w 4713056"/>
              <a:gd name="connsiteY7" fmla="*/ 370539 h 5824250"/>
              <a:gd name="connsiteX8" fmla="*/ 108528 w 4713056"/>
              <a:gd name="connsiteY8" fmla="*/ 108529 h 5824250"/>
              <a:gd name="connsiteX0" fmla="*/ 4713056 w 4804496"/>
              <a:gd name="connsiteY0" fmla="*/ 3915191 h 5824250"/>
              <a:gd name="connsiteX1" fmla="*/ 2891056 w 4804496"/>
              <a:gd name="connsiteY1" fmla="*/ 5824250 h 5824250"/>
              <a:gd name="connsiteX2" fmla="*/ 370539 w 4804496"/>
              <a:gd name="connsiteY2" fmla="*/ 5824250 h 5824250"/>
              <a:gd name="connsiteX3" fmla="*/ 0 w 4804496"/>
              <a:gd name="connsiteY3" fmla="*/ 5453711 h 5824250"/>
              <a:gd name="connsiteX4" fmla="*/ 0 w 4804496"/>
              <a:gd name="connsiteY4" fmla="*/ 370539 h 5824250"/>
              <a:gd name="connsiteX5" fmla="*/ 108528 w 4804496"/>
              <a:gd name="connsiteY5" fmla="*/ 108529 h 5824250"/>
              <a:gd name="connsiteX6" fmla="*/ 370539 w 4804496"/>
              <a:gd name="connsiteY6" fmla="*/ 0 h 5824250"/>
              <a:gd name="connsiteX7" fmla="*/ 610790 w 4804496"/>
              <a:gd name="connsiteY7" fmla="*/ 0 h 5824250"/>
              <a:gd name="connsiteX8" fmla="*/ 4804496 w 4804496"/>
              <a:gd name="connsiteY8" fmla="*/ 4006631 h 5824250"/>
              <a:gd name="connsiteX0" fmla="*/ 4713056 w 4713056"/>
              <a:gd name="connsiteY0" fmla="*/ 3915191 h 5824250"/>
              <a:gd name="connsiteX1" fmla="*/ 2891056 w 4713056"/>
              <a:gd name="connsiteY1" fmla="*/ 5824250 h 5824250"/>
              <a:gd name="connsiteX2" fmla="*/ 370539 w 4713056"/>
              <a:gd name="connsiteY2" fmla="*/ 5824250 h 5824250"/>
              <a:gd name="connsiteX3" fmla="*/ 0 w 4713056"/>
              <a:gd name="connsiteY3" fmla="*/ 5453711 h 5824250"/>
              <a:gd name="connsiteX4" fmla="*/ 0 w 4713056"/>
              <a:gd name="connsiteY4" fmla="*/ 370539 h 5824250"/>
              <a:gd name="connsiteX5" fmla="*/ 108528 w 4713056"/>
              <a:gd name="connsiteY5" fmla="*/ 108529 h 5824250"/>
              <a:gd name="connsiteX6" fmla="*/ 370539 w 4713056"/>
              <a:gd name="connsiteY6" fmla="*/ 0 h 5824250"/>
              <a:gd name="connsiteX7" fmla="*/ 610790 w 4713056"/>
              <a:gd name="connsiteY7" fmla="*/ 0 h 582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056" h="5824250">
                <a:moveTo>
                  <a:pt x="4713056" y="3915191"/>
                </a:moveTo>
                <a:lnTo>
                  <a:pt x="2891056" y="5824250"/>
                </a:lnTo>
                <a:lnTo>
                  <a:pt x="370539" y="5824250"/>
                </a:lnTo>
                <a:cubicBezTo>
                  <a:pt x="165896" y="5824250"/>
                  <a:pt x="0" y="5658354"/>
                  <a:pt x="0" y="5453711"/>
                </a:cubicBezTo>
                <a:lnTo>
                  <a:pt x="0" y="370539"/>
                </a:lnTo>
                <a:cubicBezTo>
                  <a:pt x="0" y="268217"/>
                  <a:pt x="41474" y="175583"/>
                  <a:pt x="108528" y="108529"/>
                </a:cubicBezTo>
                <a:cubicBezTo>
                  <a:pt x="175583" y="41474"/>
                  <a:pt x="268217" y="0"/>
                  <a:pt x="370539" y="0"/>
                </a:cubicBezTo>
                <a:lnTo>
                  <a:pt x="610790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2A10FB6-564F-4D52-88CA-33D4592D6572}"/>
              </a:ext>
            </a:extLst>
          </p:cNvPr>
          <p:cNvSpPr/>
          <p:nvPr/>
        </p:nvSpPr>
        <p:spPr>
          <a:xfrm rot="2780200">
            <a:off x="8063538" y="107446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F2814C4-E976-4E3D-85EA-694277A453F1}"/>
              </a:ext>
            </a:extLst>
          </p:cNvPr>
          <p:cNvSpPr/>
          <p:nvPr/>
        </p:nvSpPr>
        <p:spPr>
          <a:xfrm rot="2780200">
            <a:off x="8934106" y="1548604"/>
            <a:ext cx="4713056" cy="5824250"/>
          </a:xfrm>
          <a:custGeom>
            <a:avLst/>
            <a:gdLst>
              <a:gd name="connsiteX0" fmla="*/ 108528 w 4713056"/>
              <a:gd name="connsiteY0" fmla="*/ 108529 h 5824250"/>
              <a:gd name="connsiteX1" fmla="*/ 370539 w 4713056"/>
              <a:gd name="connsiteY1" fmla="*/ 0 h 5824250"/>
              <a:gd name="connsiteX2" fmla="*/ 610790 w 4713056"/>
              <a:gd name="connsiteY2" fmla="*/ 0 h 5824250"/>
              <a:gd name="connsiteX3" fmla="*/ 4713056 w 4713056"/>
              <a:gd name="connsiteY3" fmla="*/ 3915191 h 5824250"/>
              <a:gd name="connsiteX4" fmla="*/ 2891056 w 4713056"/>
              <a:gd name="connsiteY4" fmla="*/ 5824250 h 5824250"/>
              <a:gd name="connsiteX5" fmla="*/ 370539 w 4713056"/>
              <a:gd name="connsiteY5" fmla="*/ 5824250 h 5824250"/>
              <a:gd name="connsiteX6" fmla="*/ 0 w 4713056"/>
              <a:gd name="connsiteY6" fmla="*/ 5453711 h 5824250"/>
              <a:gd name="connsiteX7" fmla="*/ 0 w 4713056"/>
              <a:gd name="connsiteY7" fmla="*/ 370539 h 5824250"/>
              <a:gd name="connsiteX8" fmla="*/ 108528 w 4713056"/>
              <a:gd name="connsiteY8" fmla="*/ 108529 h 582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13056" h="5824250">
                <a:moveTo>
                  <a:pt x="108528" y="108529"/>
                </a:moveTo>
                <a:cubicBezTo>
                  <a:pt x="175583" y="41474"/>
                  <a:pt x="268217" y="0"/>
                  <a:pt x="370539" y="0"/>
                </a:cubicBezTo>
                <a:lnTo>
                  <a:pt x="610790" y="0"/>
                </a:lnTo>
                <a:lnTo>
                  <a:pt x="4713056" y="3915191"/>
                </a:lnTo>
                <a:lnTo>
                  <a:pt x="2891056" y="5824250"/>
                </a:lnTo>
                <a:lnTo>
                  <a:pt x="370539" y="5824250"/>
                </a:lnTo>
                <a:cubicBezTo>
                  <a:pt x="165896" y="5824250"/>
                  <a:pt x="0" y="5658354"/>
                  <a:pt x="0" y="5453711"/>
                </a:cubicBezTo>
                <a:lnTo>
                  <a:pt x="0" y="370539"/>
                </a:lnTo>
                <a:cubicBezTo>
                  <a:pt x="0" y="268217"/>
                  <a:pt x="41474" y="175583"/>
                  <a:pt x="108528" y="10852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  <a:alpha val="60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A7C9314-2ADB-486B-8A0C-67A5E34AFCEC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  <a:alpha val="60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699" y="56771"/>
            <a:ext cx="1639236" cy="190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3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51284"/>
            <a:ext cx="12191999" cy="561941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291808" y="753161"/>
            <a:ext cx="6732066" cy="433965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fa-IR" sz="2400" b="1" dirty="0">
              <a:solidFill>
                <a:srgbClr val="9AD4D6"/>
              </a:solidFill>
              <a:latin typeface="IRANBlack" panose="02000503000000020004" pitchFamily="2" charset="-78"/>
              <a:cs typeface="IRANBlack" panose="02000503000000020004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ریسک فساد </a:t>
            </a:r>
            <a:r>
              <a:rPr lang="fa-IR" sz="2200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(موقعیت ریسک فساد):</a:t>
            </a:r>
          </a:p>
          <a:p>
            <a:pPr algn="just" rtl="1"/>
            <a:r>
              <a:rPr lang="fa-IR" sz="24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آسیب‌پذیری‌های نهادی در یک سیستم یا فرآیند، که ممکن است منجر به وقوع فساد شده و یا تسهیل‌کننده‌ی آن باشد. </a:t>
            </a:r>
            <a:endParaRPr lang="fa-IR" sz="20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algn="just" rtl="1"/>
            <a:endParaRPr lang="fa-IR" sz="20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algn="just" rtl="1"/>
            <a:r>
              <a:rPr lang="fa-IR" sz="2200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تعریفی دیگر </a:t>
            </a:r>
            <a:r>
              <a:rPr lang="fa-IR" sz="2000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(ناظر به موقعیت‌های ریسک فساد موجود در فرآیندها):</a:t>
            </a:r>
          </a:p>
          <a:p>
            <a:pPr algn="just" rtl="1"/>
            <a:r>
              <a:rPr lang="fa-IR" sz="20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موقعیتی ذیل یک فرآیند یا زیرفرآیند که بنا به دلایل و نقائص قانونی، ساختاری، فرآیندی و... احتمال وقوع فساد یا تخلف بصورت بالقوه در آن وجود داشته و با انجام اقداماتی ازسوی ذینفعان فرآیند (کارکنان یا ارباب‌رجوع)، امکان سوءاستفاده از این موقعیت و شکل‌گیری فساد یا تخلف فراهم خواهد شد. در ادبیات سنتی و اداری، از «موقعیت‌ ریسک فساد» با تعبیر «گلوگاه فساد» نیز یاد می‌شود.</a:t>
            </a:r>
            <a:endParaRPr lang="fa-IR" sz="24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9384631" y="2000252"/>
            <a:ext cx="214711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56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تعاریف</a:t>
            </a:r>
            <a:endParaRPr lang="en-US" sz="56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83423"/>
            <a:ext cx="86335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0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ریسک فساد</a:t>
            </a:r>
            <a:endParaRPr lang="en-US" sz="4000" b="1" spc="-15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618529" y="5215307"/>
            <a:ext cx="3408661" cy="623723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ریسک درخواست یا گرفتن رشوه</a:t>
            </a:r>
          </a:p>
          <a:p>
            <a:pPr lvl="0" algn="ctr" rtl="1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توسط مقامات دولتی</a:t>
            </a:r>
            <a:endParaRPr lang="en-US" dirty="0">
              <a:solidFill>
                <a:schemeClr val="tx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3038" y="5215307"/>
            <a:ext cx="3408661" cy="623723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ریسک سوء استفاده از قدرت یا بودجه عمومی برای منافع خصوصی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18529" y="5937740"/>
            <a:ext cx="3408661" cy="623723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ریسک اعمال نفوذ یا فشار داخلی یا خارجی غیرقانونی بر مقامات دولتی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3038" y="5937740"/>
            <a:ext cx="3408661" cy="623723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ریسک تعارض منافع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6878653" y="5703719"/>
            <a:ext cx="1232155" cy="369332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4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مثال؛</a:t>
            </a:r>
            <a:endParaRPr lang="fa-IR" sz="2400" dirty="0">
              <a:solidFill>
                <a:schemeClr val="bg1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7561" y="6399329"/>
            <a:ext cx="327334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۱۰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29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  <p:bldP spid="20" grpId="0"/>
      <p:bldP spid="3" grpId="0" animBg="1"/>
      <p:bldP spid="13" grpId="0" animBg="1"/>
      <p:bldP spid="14" grpId="0" animBg="1"/>
      <p:bldP spid="15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51284"/>
            <a:ext cx="12191999" cy="561941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9384631" y="2000252"/>
            <a:ext cx="214711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56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تعاریف</a:t>
            </a:r>
            <a:endParaRPr lang="en-US" sz="56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83423"/>
            <a:ext cx="534958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0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زنجیره‌ی مفاهیم</a:t>
            </a:r>
            <a:endParaRPr lang="en-US" sz="3200" b="1" spc="-15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782" y="6399329"/>
            <a:ext cx="304892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۱۱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111830" y="904462"/>
          <a:ext cx="717648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Line Callout 2 5"/>
          <p:cNvSpPr/>
          <p:nvPr/>
        </p:nvSpPr>
        <p:spPr>
          <a:xfrm>
            <a:off x="276813" y="2150994"/>
            <a:ext cx="2961687" cy="711032"/>
          </a:xfrm>
          <a:prstGeom prst="borderCallout2">
            <a:avLst>
              <a:gd name="adj1" fmla="val 100105"/>
              <a:gd name="adj2" fmla="val 47443"/>
              <a:gd name="adj3" fmla="val 122878"/>
              <a:gd name="adj4" fmla="val 88942"/>
              <a:gd name="adj5" fmla="val 174732"/>
              <a:gd name="adj6" fmla="val 89306"/>
            </a:avLst>
          </a:prstGeom>
          <a:solidFill>
            <a:schemeClr val="bg1"/>
          </a:solidFill>
          <a:ln w="28575">
            <a:solidFill>
              <a:schemeClr val="bg1"/>
            </a:solidFill>
            <a:prstDash val="sys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رد و بدل شدن رشوه میان </a:t>
            </a:r>
          </a:p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کارمند و ارباب رجوع و وقوع تبانی</a:t>
            </a:r>
          </a:p>
        </p:txBody>
      </p:sp>
      <p:sp>
        <p:nvSpPr>
          <p:cNvPr id="14" name="Line Callout 2 13"/>
          <p:cNvSpPr/>
          <p:nvPr/>
        </p:nvSpPr>
        <p:spPr>
          <a:xfrm>
            <a:off x="276812" y="4379844"/>
            <a:ext cx="2961688" cy="711032"/>
          </a:xfrm>
          <a:prstGeom prst="borderCallout2">
            <a:avLst>
              <a:gd name="adj1" fmla="val -3044"/>
              <a:gd name="adj2" fmla="val 49093"/>
              <a:gd name="adj3" fmla="val -24478"/>
              <a:gd name="adj4" fmla="val 30526"/>
              <a:gd name="adj5" fmla="val -75774"/>
              <a:gd name="adj6" fmla="val 30560"/>
            </a:avLst>
          </a:prstGeom>
          <a:solidFill>
            <a:schemeClr val="bg1"/>
          </a:solidFill>
          <a:ln w="28575">
            <a:solidFill>
              <a:schemeClr val="bg1"/>
            </a:solidFill>
            <a:prstDash val="sys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کاهش درآمد یا افزایش هزینه‌های دولت/ بی‌اعتمادی عمومی و...</a:t>
            </a:r>
          </a:p>
        </p:txBody>
      </p:sp>
      <p:sp>
        <p:nvSpPr>
          <p:cNvPr id="15" name="Line Callout 2 14"/>
          <p:cNvSpPr/>
          <p:nvPr/>
        </p:nvSpPr>
        <p:spPr>
          <a:xfrm>
            <a:off x="3853969" y="2150994"/>
            <a:ext cx="2961687" cy="711032"/>
          </a:xfrm>
          <a:prstGeom prst="borderCallout2">
            <a:avLst>
              <a:gd name="adj1" fmla="val 100105"/>
              <a:gd name="adj2" fmla="val 47443"/>
              <a:gd name="adj3" fmla="val 126897"/>
              <a:gd name="adj4" fmla="val 28158"/>
              <a:gd name="adj5" fmla="val 172053"/>
              <a:gd name="adj6" fmla="val 27557"/>
            </a:avLst>
          </a:prstGeom>
          <a:solidFill>
            <a:schemeClr val="bg1"/>
          </a:solidFill>
          <a:ln w="28575">
            <a:solidFill>
              <a:schemeClr val="bg1"/>
            </a:solidFill>
            <a:prstDash val="sys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درخواست یا پیشنهاد رشوه</a:t>
            </a:r>
          </a:p>
        </p:txBody>
      </p:sp>
      <p:sp>
        <p:nvSpPr>
          <p:cNvPr id="16" name="Line Callout 2 15"/>
          <p:cNvSpPr/>
          <p:nvPr/>
        </p:nvSpPr>
        <p:spPr>
          <a:xfrm>
            <a:off x="3853969" y="4379844"/>
            <a:ext cx="2961687" cy="711032"/>
          </a:xfrm>
          <a:prstGeom prst="borderCallout2">
            <a:avLst>
              <a:gd name="adj1" fmla="val -4384"/>
              <a:gd name="adj2" fmla="val 50016"/>
              <a:gd name="adj3" fmla="val -25818"/>
              <a:gd name="adj4" fmla="val 81545"/>
              <a:gd name="adj5" fmla="val -81132"/>
              <a:gd name="adj6" fmla="val 81587"/>
            </a:avLst>
          </a:prstGeom>
          <a:solidFill>
            <a:schemeClr val="bg1"/>
          </a:solidFill>
          <a:ln w="28575">
            <a:solidFill>
              <a:schemeClr val="bg1"/>
            </a:solidFill>
            <a:prstDash val="sysDot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مواجهه مستقیم </a:t>
            </a:r>
          </a:p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کارمند و ارباب رجوع</a:t>
            </a:r>
          </a:p>
        </p:txBody>
      </p:sp>
    </p:spTree>
    <p:extLst>
      <p:ext uri="{BB962C8B-B14F-4D97-AF65-F5344CB8AC3E}">
        <p14:creationId xmlns:p14="http://schemas.microsoft.com/office/powerpoint/2010/main" val="77213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6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32660"/>
            <a:ext cx="12191999" cy="5625340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308287" y="2740106"/>
            <a:ext cx="7694261" cy="246221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سازوکاری </a:t>
            </a:r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نظام‌مند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برای </a:t>
            </a:r>
          </a:p>
          <a:p>
            <a:pPr algn="ctr" rtl="1"/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شناسایی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و </a:t>
            </a:r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تحلیل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موقعیت‌های </a:t>
            </a:r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ریسک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فسادِ </a:t>
            </a:r>
          </a:p>
          <a:p>
            <a:pPr algn="ctr" rtl="1"/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موجود در </a:t>
            </a:r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فرآیند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های ارائه </a:t>
            </a:r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خدمت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،</a:t>
            </a:r>
          </a:p>
          <a:p>
            <a:pPr algn="ctr" rtl="1"/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ارائه </a:t>
            </a:r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راهکار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هایی بمنظور کاهش ریسک‌های مذکور </a:t>
            </a:r>
          </a:p>
          <a:p>
            <a:pPr algn="ctr" rtl="1"/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و </a:t>
            </a:r>
            <a:r>
              <a:rPr lang="fa-IR" sz="32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old" panose="00000500000000000000" pitchFamily="2" charset="-78"/>
                <a:cs typeface="Aria Bold" panose="00000500000000000000" pitchFamily="2" charset="-78"/>
              </a:rPr>
              <a:t>پایش</a:t>
            </a:r>
            <a:r>
              <a:rPr lang="fa-IR" sz="3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مستمر تحقق راهکارها و وضعیت ریسک‌ها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9384631" y="2000252"/>
            <a:ext cx="214711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56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تعاریف</a:t>
            </a:r>
            <a:endParaRPr lang="en-US" sz="56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48253"/>
            <a:ext cx="5792309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6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مدیریت ریسک فساد</a:t>
            </a:r>
            <a:endParaRPr lang="en-US" sz="4600" b="1" spc="-15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9928" y="6399329"/>
            <a:ext cx="362600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۱۲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512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81114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7357065" y="1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1378" y="6357519"/>
            <a:ext cx="410690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۱۳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83781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211925" y="577174"/>
            <a:ext cx="3447017" cy="147732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گام‌های </a:t>
            </a:r>
          </a:p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مدیریت ریسک فساد</a:t>
            </a:r>
          </a:p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(</a:t>
            </a:r>
            <a:r>
              <a:rPr lang="en-US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CRM</a:t>
            </a:r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69900" y="488781"/>
            <a:ext cx="718716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C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orruption </a:t>
            </a:r>
            <a:r>
              <a:rPr lang="en-US" sz="4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R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isk </a:t>
            </a:r>
            <a:r>
              <a:rPr lang="en-US" sz="4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M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anagement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1299916"/>
            <a:ext cx="7412485" cy="159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76912472"/>
              </p:ext>
            </p:extLst>
          </p:nvPr>
        </p:nvGraphicFramePr>
        <p:xfrm>
          <a:off x="693338" y="1888454"/>
          <a:ext cx="6985527" cy="4032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41597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Graphic spid="2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81114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7357065" y="1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83781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279817" y="692931"/>
            <a:ext cx="3273133" cy="98488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ارزیابی ریسک فساد (</a:t>
            </a:r>
            <a:r>
              <a:rPr lang="en-US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CRA</a:t>
            </a:r>
            <a:r>
              <a:rPr lang="fa-IR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)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1299916"/>
            <a:ext cx="7412485" cy="159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7897689"/>
              </p:ext>
            </p:extLst>
          </p:nvPr>
        </p:nvGraphicFramePr>
        <p:xfrm>
          <a:off x="1084174" y="1923587"/>
          <a:ext cx="6272891" cy="3928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69900" y="488781"/>
            <a:ext cx="718716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C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orruption </a:t>
            </a:r>
            <a:r>
              <a:rPr lang="en-US" sz="4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R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isk </a:t>
            </a:r>
            <a:r>
              <a:rPr lang="en-US" sz="4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A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ssessment</a:t>
            </a: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884329" y="155556"/>
            <a:ext cx="1809752" cy="101566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۱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5805" y="6357519"/>
            <a:ext cx="381836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۱۴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593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graphicEl>
                                              <a:dgm id="{CB4BC475-095F-4715-80A9-6562FD94C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graphicEl>
                                              <a:dgm id="{FC028D78-7425-450E-9896-528DD4081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graphicEl>
                                              <a:dgm id="{0E83A54E-67AF-4664-81E8-C0FCE6D59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741D1A4C-B9C5-4903-8772-86960597F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graphicEl>
                                              <a:dgm id="{EB4D789F-E325-440D-A3C5-57B824FEF0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55D673FB-06EA-4D7F-8F49-2DB51F19B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ECEAE606-7979-4D32-A57A-29F4A3834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Graphic spid="2" grpId="0">
        <p:bldSub>
          <a:bldDgm bld="one"/>
        </p:bldSub>
      </p:bldGraphic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90459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8294237" y="-628309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93126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1103" y="5779595"/>
            <a:ext cx="1963952" cy="413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928671" y="746068"/>
            <a:ext cx="3273133" cy="98488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شناسایی و توصیف ریسک‌ فساد</a:t>
            </a: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683409" y="240655"/>
            <a:ext cx="1809752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۱-۲</a:t>
            </a:r>
          </a:p>
        </p:txBody>
      </p:sp>
      <p:graphicFrame>
        <p:nvGraphicFramePr>
          <p:cNvPr id="23" name="Diagram 22"/>
          <p:cNvGraphicFramePr/>
          <p:nvPr/>
        </p:nvGraphicFramePr>
        <p:xfrm>
          <a:off x="-236687" y="114472"/>
          <a:ext cx="6146800" cy="596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4992993" y="1813077"/>
            <a:ext cx="1664833" cy="768885"/>
            <a:chOff x="121117" y="183047"/>
            <a:chExt cx="1664833" cy="768885"/>
          </a:xfrm>
        </p:grpSpPr>
        <p:sp>
          <p:nvSpPr>
            <p:cNvPr id="29" name="Flowchart: Document 28"/>
            <p:cNvSpPr/>
            <p:nvPr/>
          </p:nvSpPr>
          <p:spPr>
            <a:xfrm>
              <a:off x="121117" y="183047"/>
              <a:ext cx="1664833" cy="768885"/>
            </a:xfrm>
            <a:prstGeom prst="flowChartDocumen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Flowchart: Document 4"/>
            <p:cNvSpPr txBox="1"/>
            <p:nvPr/>
          </p:nvSpPr>
          <p:spPr>
            <a:xfrm>
              <a:off x="121117" y="183047"/>
              <a:ext cx="1664833" cy="6166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2400" b="1" kern="1200" dirty="0">
                  <a:latin typeface="Aria Bold" panose="00000500000000000000" pitchFamily="2" charset="-78"/>
                  <a:cs typeface="Aria Bold" panose="00000500000000000000" pitchFamily="2" charset="-78"/>
                </a:rPr>
                <a:t>شناسایی</a:t>
              </a:r>
              <a:endParaRPr lang="en-US" sz="2400" b="1" kern="1200" dirty="0">
                <a:latin typeface="Aria Bold" panose="00000500000000000000" pitchFamily="2" charset="-78"/>
                <a:cs typeface="Aria Bold" panose="00000500000000000000" pitchFamily="2" charset="-78"/>
              </a:endParaRPr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36536395"/>
              </p:ext>
            </p:extLst>
          </p:nvPr>
        </p:nvGraphicFramePr>
        <p:xfrm>
          <a:off x="4973943" y="2348323"/>
          <a:ext cx="4484984" cy="3432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7789" y="6357519"/>
            <a:ext cx="397866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۱۵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09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C3517A-D6BE-4462-99B0-287993331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graphicEl>
                                              <a:dgm id="{DFC3517A-D6BE-4462-99B0-287993331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graphicEl>
                                              <a:dgm id="{DFC3517A-D6BE-4462-99B0-287993331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graphicEl>
                                              <a:dgm id="{DFC3517A-D6BE-4462-99B0-287993331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C4D45E-A0C3-4F2E-81EB-F9E2E5680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0FC4D45E-A0C3-4F2E-81EB-F9E2E56802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graphicEl>
                                              <a:dgm id="{0FC4D45E-A0C3-4F2E-81EB-F9E2E5680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graphicEl>
                                              <a:dgm id="{0FC4D45E-A0C3-4F2E-81EB-F9E2E5680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Graphic spid="23" grpId="0">
        <p:bldAsOne/>
      </p:bldGraphic>
      <p:bldGraphic spid="2" grpId="0" uiExpand="1">
        <p:bldSub>
          <a:bldDgm bld="lvlAtOnc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2643817"/>
            <a:ext cx="11305301" cy="1845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90459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8294237" y="-628309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93126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843327" y="746068"/>
            <a:ext cx="3273133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تحلیل ریسک‌ فساد</a:t>
            </a: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683409" y="240655"/>
            <a:ext cx="1809752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۱-۳</a:t>
            </a:r>
          </a:p>
        </p:txBody>
      </p:sp>
      <p:sp>
        <p:nvSpPr>
          <p:cNvPr id="33" name="Round Diagonal Corner Rectangle 32"/>
          <p:cNvSpPr/>
          <p:nvPr/>
        </p:nvSpPr>
        <p:spPr>
          <a:xfrm>
            <a:off x="3475138" y="1288160"/>
            <a:ext cx="1496705" cy="85024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شدت پیامد</a:t>
            </a:r>
          </a:p>
        </p:txBody>
      </p:sp>
      <p:sp>
        <p:nvSpPr>
          <p:cNvPr id="34" name="Round Diagonal Corner Rectangle 33"/>
          <p:cNvSpPr/>
          <p:nvPr/>
        </p:nvSpPr>
        <p:spPr>
          <a:xfrm>
            <a:off x="1534668" y="1288160"/>
            <a:ext cx="1496705" cy="85024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احتمال وقوع</a:t>
            </a:r>
          </a:p>
        </p:txBody>
      </p:sp>
      <p:sp>
        <p:nvSpPr>
          <p:cNvPr id="35" name="Multiply 34"/>
          <p:cNvSpPr/>
          <p:nvPr/>
        </p:nvSpPr>
        <p:spPr>
          <a:xfrm>
            <a:off x="2960526" y="1426679"/>
            <a:ext cx="562881" cy="573206"/>
          </a:xfrm>
          <a:prstGeom prst="mathMultiply">
            <a:avLst/>
          </a:prstGeom>
          <a:solidFill>
            <a:srgbClr val="1019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/>
          </a:p>
        </p:txBody>
      </p:sp>
      <p:sp>
        <p:nvSpPr>
          <p:cNvPr id="36" name="Equal 35"/>
          <p:cNvSpPr/>
          <p:nvPr/>
        </p:nvSpPr>
        <p:spPr>
          <a:xfrm>
            <a:off x="4996144" y="1426679"/>
            <a:ext cx="562881" cy="573206"/>
          </a:xfrm>
          <a:prstGeom prst="mathEqual">
            <a:avLst/>
          </a:prstGeom>
          <a:solidFill>
            <a:srgbClr val="1019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/>
          </a:p>
        </p:txBody>
      </p:sp>
      <p:sp>
        <p:nvSpPr>
          <p:cNvPr id="37" name="TextBox 36"/>
          <p:cNvSpPr txBox="1"/>
          <p:nvPr/>
        </p:nvSpPr>
        <p:spPr>
          <a:xfrm>
            <a:off x="5324033" y="1156693"/>
            <a:ext cx="1684294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sz="4400" b="1" dirty="0">
                <a:latin typeface="Aria Bold" panose="00000500000000000000" pitchFamily="2" charset="-78"/>
                <a:cs typeface="Aria Bold" panose="00000500000000000000" pitchFamily="2" charset="-78"/>
              </a:rPr>
              <a:t>RPN</a:t>
            </a:r>
            <a:endParaRPr lang="fa-IR" sz="4400" b="1" dirty="0"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534668" y="536855"/>
            <a:ext cx="5206301" cy="612786"/>
            <a:chOff x="121117" y="183046"/>
            <a:chExt cx="1664833" cy="768886"/>
          </a:xfrm>
        </p:grpSpPr>
        <p:sp>
          <p:nvSpPr>
            <p:cNvPr id="39" name="Flowchart: Document 19"/>
            <p:cNvSpPr/>
            <p:nvPr/>
          </p:nvSpPr>
          <p:spPr>
            <a:xfrm>
              <a:off x="121117" y="183047"/>
              <a:ext cx="1664833" cy="76888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Flowchart: Document 4"/>
            <p:cNvSpPr txBox="1"/>
            <p:nvPr/>
          </p:nvSpPr>
          <p:spPr>
            <a:xfrm>
              <a:off x="121117" y="183046"/>
              <a:ext cx="1664833" cy="7688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sz="2400" b="1" dirty="0">
                  <a:latin typeface="Aria Bold" panose="00000500000000000000" pitchFamily="2" charset="-78"/>
                  <a:cs typeface="Aria Bold" panose="00000500000000000000" pitchFamily="2" charset="-78"/>
                </a:rPr>
                <a:t>تحلیل:‌ برآورد کمّی مؤلفه‌های ریسک فساد</a:t>
              </a:r>
            </a:p>
          </p:txBody>
        </p:sp>
      </p:grpSp>
      <p:sp>
        <p:nvSpPr>
          <p:cNvPr id="43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047395" y="2799534"/>
            <a:ext cx="2069064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تصمیم‌گیری</a:t>
            </a:r>
          </a:p>
        </p:txBody>
      </p:sp>
      <p:sp>
        <p:nvSpPr>
          <p:cNvPr id="44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683409" y="2294121"/>
            <a:ext cx="1809752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۱-۴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77912694"/>
              </p:ext>
            </p:extLst>
          </p:nvPr>
        </p:nvGraphicFramePr>
        <p:xfrm>
          <a:off x="1534668" y="3032785"/>
          <a:ext cx="5206299" cy="1973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1909792" y="5117886"/>
            <a:ext cx="4237338" cy="1114263"/>
            <a:chOff x="121117" y="183046"/>
            <a:chExt cx="1664833" cy="768886"/>
          </a:xfrm>
        </p:grpSpPr>
        <p:sp>
          <p:nvSpPr>
            <p:cNvPr id="46" name="Flowchart: Document 19"/>
            <p:cNvSpPr/>
            <p:nvPr/>
          </p:nvSpPr>
          <p:spPr>
            <a:xfrm>
              <a:off x="121117" y="183047"/>
              <a:ext cx="1664833" cy="76888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lowchart: Document 4"/>
            <p:cNvSpPr txBox="1"/>
            <p:nvPr/>
          </p:nvSpPr>
          <p:spPr>
            <a:xfrm>
              <a:off x="121117" y="183046"/>
              <a:ext cx="1664833" cy="7688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fa-IR" b="1" dirty="0">
                  <a:latin typeface="Aria Bold" panose="00000500000000000000" pitchFamily="2" charset="-78"/>
                  <a:cs typeface="Aria Bold" panose="00000500000000000000" pitchFamily="2" charset="-78"/>
                </a:rPr>
                <a:t>دو معیار تصمیم‌گیری:</a:t>
              </a:r>
            </a:p>
            <a:p>
              <a:pPr marL="285750" indent="-285750" algn="just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latin typeface="Aria" panose="00000500000000000000" pitchFamily="2" charset="-78"/>
                  <a:cs typeface="Aria" panose="00000500000000000000" pitchFamily="2" charset="-78"/>
                </a:rPr>
                <a:t>عدد اولویت ریسک (</a:t>
              </a:r>
              <a:r>
                <a:rPr lang="en-US" dirty="0">
                  <a:latin typeface="Aria" panose="00000500000000000000" pitchFamily="2" charset="-78"/>
                  <a:cs typeface="Aria" panose="00000500000000000000" pitchFamily="2" charset="-78"/>
                </a:rPr>
                <a:t>RPN</a:t>
              </a:r>
              <a:r>
                <a:rPr lang="fa-IR" dirty="0">
                  <a:latin typeface="Aria" panose="00000500000000000000" pitchFamily="2" charset="-78"/>
                  <a:cs typeface="Aria" panose="00000500000000000000" pitchFamily="2" charset="-78"/>
                </a:rPr>
                <a:t>)</a:t>
              </a:r>
            </a:p>
            <a:p>
              <a:pPr marL="285750" indent="-285750" algn="just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latin typeface="Aria" panose="00000500000000000000" pitchFamily="2" charset="-78"/>
                  <a:cs typeface="Aria" panose="00000500000000000000" pitchFamily="2" charset="-78"/>
                </a:rPr>
                <a:t>نظر سیاستگذار 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4804929" y="1954922"/>
            <a:ext cx="22153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 Bold" panose="00000500000000000000" pitchFamily="2" charset="-78"/>
                <a:cs typeface="Aria Bold" panose="00000500000000000000" pitchFamily="2" charset="-78"/>
              </a:rPr>
              <a:t>R</a:t>
            </a:r>
            <a:r>
              <a:rPr lang="en-US" sz="1600" dirty="0">
                <a:latin typeface="Aria" panose="00000500000000000000" pitchFamily="2" charset="-78"/>
                <a:cs typeface="Aria" panose="00000500000000000000" pitchFamily="2" charset="-78"/>
              </a:rPr>
              <a:t>isk </a:t>
            </a:r>
            <a:r>
              <a:rPr lang="en-US" b="1" dirty="0">
                <a:latin typeface="Aria Bold" panose="00000500000000000000" pitchFamily="2" charset="-78"/>
                <a:cs typeface="Aria Bold" panose="00000500000000000000" pitchFamily="2" charset="-78"/>
              </a:rPr>
              <a:t>P</a:t>
            </a:r>
            <a:r>
              <a:rPr lang="en-US" sz="1600" dirty="0">
                <a:latin typeface="Aria" panose="00000500000000000000" pitchFamily="2" charset="-78"/>
                <a:cs typeface="Aria" panose="00000500000000000000" pitchFamily="2" charset="-78"/>
              </a:rPr>
              <a:t>riority </a:t>
            </a:r>
            <a:r>
              <a:rPr lang="en-US" b="1" dirty="0">
                <a:latin typeface="Aria Bold" panose="00000500000000000000" pitchFamily="2" charset="-78"/>
                <a:cs typeface="Aria Bold" panose="00000500000000000000" pitchFamily="2" charset="-78"/>
              </a:rPr>
              <a:t>N</a:t>
            </a:r>
            <a:r>
              <a:rPr lang="en-US" sz="1600" dirty="0">
                <a:latin typeface="Aria" panose="00000500000000000000" pitchFamily="2" charset="-78"/>
                <a:cs typeface="Aria" panose="00000500000000000000" pitchFamily="2" charset="-78"/>
              </a:rPr>
              <a:t>umber</a:t>
            </a:r>
          </a:p>
          <a:p>
            <a:pPr algn="ctr"/>
            <a:r>
              <a:rPr lang="fa-IR" sz="1600" dirty="0">
                <a:latin typeface="Aria" panose="00000500000000000000" pitchFamily="2" charset="-78"/>
                <a:cs typeface="Aria" panose="00000500000000000000" pitchFamily="2" charset="-78"/>
              </a:rPr>
              <a:t>عدد اولویت ریسک</a:t>
            </a: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613" y="6357519"/>
            <a:ext cx="372218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۱۶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689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975189C-71E8-40E1-A706-53C9CB386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graphicEl>
                                              <a:dgm id="{4975189C-71E8-40E1-A706-53C9CB3869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3CA6953-9BBC-45F5-8B63-A730B2BD9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graphicEl>
                                              <a:dgm id="{93CA6953-9BBC-45F5-8B63-A730B2BD99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461E28-0C78-4D9A-9DAA-7D6D805F6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graphicEl>
                                              <a:dgm id="{6B461E28-0C78-4D9A-9DAA-7D6D805F66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 animBg="1"/>
      <p:bldP spid="34" grpId="0" animBg="1"/>
      <p:bldP spid="35" grpId="0" animBg="1"/>
      <p:bldP spid="36" grpId="0" animBg="1"/>
      <p:bldP spid="37" grpId="0"/>
      <p:bldP spid="43" grpId="0"/>
      <p:bldP spid="44" grpId="0"/>
      <p:bldGraphic spid="3" grpId="0">
        <p:bldSub>
          <a:bldDgm bld="one"/>
        </p:bldSub>
      </p:bldGraphic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81114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7357065" y="1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83781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298867" y="731031"/>
            <a:ext cx="3273133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علاج ریسک فساد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1" y="1492815"/>
            <a:ext cx="8627136" cy="37471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200150" lvl="2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Bold" panose="00000500000000000000" pitchFamily="2" charset="-78"/>
                <a:cs typeface="Aria Bold" panose="00000500000000000000" pitchFamily="2" charset="-78"/>
              </a:rPr>
              <a:t>تعریف «راهکار» و «اقدامات اصلاحیِ» ذیل آن؛ برای هر موقعیت ریسک</a:t>
            </a:r>
          </a:p>
          <a:p>
            <a:pPr marL="1200150" lvl="2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راهکار: ایده مفهومی ( منهای یک ضرب‌در مسئله)</a:t>
            </a:r>
          </a:p>
          <a:p>
            <a:pPr marL="1200150" lvl="2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اقدام اصلاحی: پروژه‌ی عملیاتی، قابل‌اندازه‌گیری، زمان‌بندی‌شده و دارای مجری مشخص برای تحقق راهکار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Bold" panose="00000500000000000000" pitchFamily="2" charset="-78"/>
                <a:cs typeface="Aria Bold" panose="00000500000000000000" pitchFamily="2" charset="-78"/>
              </a:rPr>
              <a:t>نکته مهم درمورد علاج ریسک: فازی‌بودن و صفر و یکی نبودن آن.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b="1" dirty="0">
                <a:latin typeface="Aria" panose="00000500000000000000" pitchFamily="2" charset="-78"/>
                <a:cs typeface="Aria" panose="00000500000000000000" pitchFamily="2" charset="-78"/>
              </a:rPr>
              <a:t> </a:t>
            </a: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 فرآیند بهبود مستمر مؤلفه‌های ریسک فساد (احتمال وقوع و شدت پیامد) و کاهش </a:t>
            </a:r>
            <a:r>
              <a:rPr lang="en-US" sz="2000" dirty="0">
                <a:latin typeface="Aria" panose="00000500000000000000" pitchFamily="2" charset="-78"/>
                <a:cs typeface="Aria" panose="00000500000000000000" pitchFamily="2" charset="-78"/>
              </a:rPr>
              <a:t>RPN</a:t>
            </a:r>
            <a:endParaRPr lang="fa-IR" sz="2000" dirty="0"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Bold" panose="00000500000000000000" pitchFamily="2" charset="-78"/>
                <a:cs typeface="Aria Bold" panose="00000500000000000000" pitchFamily="2" charset="-78"/>
              </a:rPr>
              <a:t>ضرورت بهره‌گیری از «راهکارهای عمومی» در کنار «راهکارهای اختصاصی»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شفافیت، مدیریت تعارض منافع، الکترونیکی کردن فرآیند، مقررات‌زدایی، پاسخگویی و...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1299916"/>
            <a:ext cx="7412485" cy="159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69900" y="488781"/>
            <a:ext cx="718716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Corruption Risk Treatment</a:t>
            </a: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884329" y="155556"/>
            <a:ext cx="1809752" cy="101566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۲</a:t>
            </a: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8209" y="6357519"/>
            <a:ext cx="377026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۱۷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638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2" grpId="0" uiExpand="1" build="p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81114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7357065" y="1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83781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298867" y="731031"/>
            <a:ext cx="3273133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پایش ریسک فساد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9383" y="1446743"/>
            <a:ext cx="9268691" cy="46628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114550" lvl="4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Aria Bold" panose="00000500000000000000" pitchFamily="2" charset="-78"/>
                <a:cs typeface="Aria Bold" panose="00000500000000000000" pitchFamily="2" charset="-78"/>
              </a:rPr>
              <a:t>پایش (مانیتورینگ)؛ در دو سطح:</a:t>
            </a:r>
          </a:p>
          <a:p>
            <a:pPr marL="2114550" lvl="4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نظارت بر پیش‌روی پروژه‌های اقدامات اصلاحی تعریف‌شده ذیل هر راهکار</a:t>
            </a:r>
          </a:p>
          <a:p>
            <a:pPr marL="2114550" lvl="4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بروزرسانی </a:t>
            </a:r>
            <a:r>
              <a:rPr lang="en-US" dirty="0">
                <a:latin typeface="Aria" panose="00000500000000000000" pitchFamily="2" charset="-78"/>
                <a:cs typeface="Aria" panose="00000500000000000000" pitchFamily="2" charset="-78"/>
              </a:rPr>
              <a:t>RPN</a:t>
            </a: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: محاسبه «ریسک باقیمانده» و تکرار چرخه تا نقطه‌ی ریسک نزدیک به صفر و نهایتاً صدور «گواهینامه سلامت» برای فرآیند</a:t>
            </a:r>
          </a:p>
          <a:p>
            <a:pPr marL="1200150" lvl="2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Aria Bold" panose="00000500000000000000" pitchFamily="2" charset="-78"/>
                <a:cs typeface="Aria Bold" panose="00000500000000000000" pitchFamily="2" charset="-78"/>
              </a:rPr>
              <a:t>بهره‌گیری از ظرفیت نظارت همگانی؛ مثلاً:</a:t>
            </a:r>
          </a:p>
          <a:p>
            <a:pPr marL="1200150" lvl="2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استفاده از سازوکار «سوتزنی» در شناسایی گلوگاه‌ها یا تدقیق مؤلفه‌ی «احتمال وقوع» آنها </a:t>
            </a:r>
          </a:p>
          <a:p>
            <a:pPr marL="1200150" lvl="2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قرار دادن روزشمار مهلت دستگاه‌ها برای اجرای اقدامات اصلاحی، روی یک سایت اینترنتی و اعلام عمومی رتبه‌بندی دستگاه‌ها از منظر عملکردشان در مدیریت ریسک فساد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Aria Bold" panose="00000500000000000000" pitchFamily="2" charset="-78"/>
                <a:cs typeface="Aria Bold" panose="00000500000000000000" pitchFamily="2" charset="-78"/>
              </a:rPr>
              <a:t>ضرورت بهره‌گیری از فناوری‌اطلاعات (</a:t>
            </a:r>
            <a:r>
              <a:rPr lang="en-US" b="1" dirty="0">
                <a:latin typeface="Aria Bold" panose="00000500000000000000" pitchFamily="2" charset="-78"/>
                <a:cs typeface="Aria Bold" panose="00000500000000000000" pitchFamily="2" charset="-78"/>
              </a:rPr>
              <a:t>BPM + Project Management tools</a:t>
            </a:r>
            <a:r>
              <a:rPr lang="fa-IR" b="1" dirty="0">
                <a:latin typeface="Aria Bold" panose="00000500000000000000" pitchFamily="2" charset="-78"/>
                <a:cs typeface="Aria Bold" panose="00000500000000000000" pitchFamily="2" charset="-78"/>
              </a:rPr>
              <a:t>)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جمع‌آوری ساختاریافته‌ی اطلاعات، پایش چندصد موقعیت ریسک و رصد آخرین وضعیت ده‌ها پروژه‌ اقدام اصلاحی، ازطریق روش‌های مرسوم و سنتی (نظیر مکاتبه با دستگاه‌ها) میسر نیست.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1299916"/>
            <a:ext cx="7412485" cy="159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69900" y="488781"/>
            <a:ext cx="718716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Corruption Risk Monitoring</a:t>
            </a: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884329" y="155556"/>
            <a:ext cx="1809752" cy="101566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۳</a:t>
            </a: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3400" y="6357519"/>
            <a:ext cx="386645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۱۸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008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2" grpId="0" uiExpand="1" build="p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 flipV="1">
            <a:off x="0" y="1288633"/>
            <a:ext cx="8905291" cy="1128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7"/>
          <a:stretch>
            <a:fillRect/>
          </a:stretch>
        </p:blipFill>
        <p:spPr>
          <a:xfrm>
            <a:off x="4845800" y="2757682"/>
            <a:ext cx="4813946" cy="3132848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90459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8294237" y="-628309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93126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9286904" y="379613"/>
            <a:ext cx="2849599" cy="92333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[برخی از مهمترین ابزارهای پایــــش]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41999" y="1321181"/>
            <a:ext cx="7486983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000" b="1" dirty="0">
                <a:latin typeface="Aria Bold" panose="00000500000000000000" pitchFamily="2" charset="-78"/>
                <a:cs typeface="Aria Bold" panose="00000500000000000000" pitchFamily="2" charset="-78"/>
              </a:rPr>
              <a:t>رتبه‌بندی شماتیک زیرفرآیند(فعالیت)های هر فرآیندِ ارائه خدمت، از نظر ریسک</a:t>
            </a:r>
            <a:endParaRPr lang="fa-IR" dirty="0">
              <a:solidFill>
                <a:schemeClr val="bg1">
                  <a:lumMod val="50000"/>
                </a:schemeClr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103" y="5779595"/>
            <a:ext cx="1963952" cy="413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/>
          </a:p>
        </p:txBody>
      </p:sp>
      <p:pic>
        <p:nvPicPr>
          <p:cNvPr id="20" name="Picture 19"/>
          <p:cNvPicPr/>
          <p:nvPr/>
        </p:nvPicPr>
        <p:blipFill>
          <a:blip r:embed="rId9"/>
          <a:stretch>
            <a:fillRect/>
          </a:stretch>
        </p:blipFill>
        <p:spPr>
          <a:xfrm>
            <a:off x="31103" y="2500491"/>
            <a:ext cx="4758690" cy="25273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69900" y="488781"/>
            <a:ext cx="718716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Process Heat Map</a:t>
            </a: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9384993" y="1356984"/>
            <a:ext cx="2653423" cy="110799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6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نقشه حرارتی</a:t>
            </a:r>
          </a:p>
          <a:p>
            <a:pPr algn="ctr" rtl="1"/>
            <a:r>
              <a:rPr lang="fa-IR" sz="36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فرآیند</a:t>
            </a:r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223" y="6357519"/>
            <a:ext cx="360997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۱۹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019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70702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8681925" y="1951671"/>
            <a:ext cx="277558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800" b="1" spc="-15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فهرست</a:t>
            </a:r>
          </a:p>
          <a:p>
            <a:pPr algn="ctr"/>
            <a:r>
              <a:rPr lang="fa-IR" sz="4800" b="1" spc="-15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مطالب</a:t>
            </a:r>
            <a:endParaRPr lang="en-US" sz="4800" b="1" spc="-15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65168604"/>
              </p:ext>
            </p:extLst>
          </p:nvPr>
        </p:nvGraphicFramePr>
        <p:xfrm>
          <a:off x="1498526" y="969145"/>
          <a:ext cx="4350058" cy="4919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0189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Graphic spid="3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 flipV="1">
            <a:off x="0" y="1288633"/>
            <a:ext cx="8905291" cy="1128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90459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8294237" y="-628309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93126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1103" y="5779595"/>
            <a:ext cx="1963952" cy="413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1" y="1634722"/>
            <a:ext cx="6743014" cy="47580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438776" y="1213514"/>
            <a:ext cx="353905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000" b="1" dirty="0">
                <a:latin typeface="Aria Bold" panose="00000500000000000000" pitchFamily="2" charset="-78"/>
                <a:cs typeface="Aria Bold" panose="00000500000000000000" pitchFamily="2" charset="-78"/>
              </a:rPr>
              <a:t>طبقه‌بندی کل ریسک‌های موجود در  همه‌ی فرآیندهای ارائه خدمت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69900" y="488781"/>
            <a:ext cx="718716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Corruption Risk Mapping</a:t>
            </a: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9286904" y="379613"/>
            <a:ext cx="2849599" cy="92333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[برخی از مهمترین ابزارهای پایــــش]</a:t>
            </a: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9384993" y="1356984"/>
            <a:ext cx="2653423" cy="98488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نقشه </a:t>
            </a:r>
            <a:r>
              <a:rPr lang="fa-IR" sz="20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(</a:t>
            </a:r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ماتریس</a:t>
            </a:r>
            <a:r>
              <a:rPr lang="fa-IR" sz="20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)</a:t>
            </a:r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 ریسک فساد</a:t>
            </a:r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4621" y="6357519"/>
            <a:ext cx="364202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۲۰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645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395182" y="615570"/>
            <a:ext cx="3273133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IRAN" panose="020B0606030804020204" pitchFamily="34" charset="-78"/>
                <a:cs typeface="IRAN" panose="020B0606030804020204" pitchFamily="34" charset="-78"/>
              </a:rPr>
              <a:t>سلسله مفاهیم</a:t>
            </a:r>
            <a:endParaRPr lang="fa-IR" sz="2800" b="1" dirty="0">
              <a:solidFill>
                <a:srgbClr val="9AD4D6"/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 flipV="1">
            <a:off x="0" y="1275347"/>
            <a:ext cx="8807116" cy="2456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90459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8307560" y="-649705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93126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254044141"/>
              </p:ext>
            </p:extLst>
          </p:nvPr>
        </p:nvGraphicFramePr>
        <p:xfrm>
          <a:off x="239389" y="1723738"/>
          <a:ext cx="9012901" cy="1450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729850346"/>
              </p:ext>
            </p:extLst>
          </p:nvPr>
        </p:nvGraphicFramePr>
        <p:xfrm>
          <a:off x="239389" y="3352800"/>
          <a:ext cx="9012901" cy="2884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cxnSp>
        <p:nvCxnSpPr>
          <p:cNvPr id="21" name="Elbow Connector 20"/>
          <p:cNvCxnSpPr/>
          <p:nvPr/>
        </p:nvCxnSpPr>
        <p:spPr>
          <a:xfrm>
            <a:off x="5916386" y="3170264"/>
            <a:ext cx="2950805" cy="427728"/>
          </a:xfrm>
          <a:prstGeom prst="bentConnector3">
            <a:avLst>
              <a:gd name="adj1" fmla="val 99710"/>
            </a:avLst>
          </a:prstGeom>
          <a:ln w="28575"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925911" y="2746442"/>
            <a:ext cx="0" cy="427728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48253"/>
            <a:ext cx="6694487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600" b="1" spc="-150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فرآیند تسهیلات ریالی</a:t>
            </a:r>
          </a:p>
        </p:txBody>
      </p:sp>
      <p:sp>
        <p:nvSpPr>
          <p:cNvPr id="27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905291" y="491293"/>
            <a:ext cx="3273133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مثال؛</a:t>
            </a: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5422" y="6357519"/>
            <a:ext cx="362600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۲۱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518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05588BC-6581-4991-9634-B61D04B1CB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graphicEl>
                                              <a:dgm id="{705588BC-6581-4991-9634-B61D04B1CB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4DF7AAD-D3D9-447B-80F7-6EE732D6B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>
                                            <p:graphicEl>
                                              <a:dgm id="{34DF7AAD-D3D9-447B-80F7-6EE732D6B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3C926AB-B9E5-4BD1-83A5-F1F728755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>
                                            <p:graphicEl>
                                              <a:dgm id="{53C926AB-B9E5-4BD1-83A5-F1F728755E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0347B45-9F8E-4F30-8EFF-85F8323A8D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graphicEl>
                                              <a:dgm id="{80347B45-9F8E-4F30-8EFF-85F8323A8D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FC2626A-B5CC-418B-B2A4-C78E49B8D6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>
                                            <p:graphicEl>
                                              <a:dgm id="{4FC2626A-B5CC-418B-B2A4-C78E49B8D6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95A4C15-9CB3-488A-91BB-DDC34F9436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795A4C15-9CB3-488A-91BB-DDC34F9436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F3030DA-9AF2-4CEF-9BCB-B53F3FF9C2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>
                                            <p:graphicEl>
                                              <a:dgm id="{EF3030DA-9AF2-4CEF-9BCB-B53F3FF9C2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078EC222-182C-4507-A659-EE42C05C2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>
                                            <p:graphicEl>
                                              <a:dgm id="{078EC222-182C-4507-A659-EE42C05C20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graphicEl>
                                              <a:dgm id="{078EC222-182C-4507-A659-EE42C05C2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graphicEl>
                                              <a:dgm id="{078EC222-182C-4507-A659-EE42C05C2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E906952-0ED1-47D9-B36D-553269516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>
                                            <p:graphicEl>
                                              <a:dgm id="{2E906952-0ED1-47D9-B36D-5532695165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>
                                            <p:graphicEl>
                                              <a:dgm id="{2E906952-0ED1-47D9-B36D-553269516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graphicEl>
                                              <a:dgm id="{2E906952-0ED1-47D9-B36D-553269516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F1D545F-97DE-4B12-8EC8-7FB71ED24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>
                                            <p:graphicEl>
                                              <a:dgm id="{8F1D545F-97DE-4B12-8EC8-7FB71ED247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graphicEl>
                                              <a:dgm id="{8F1D545F-97DE-4B12-8EC8-7FB71ED24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graphicEl>
                                              <a:dgm id="{8F1D545F-97DE-4B12-8EC8-7FB71ED24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1FCF112B-8746-4FE6-B3E2-3ACA7B7AB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>
                                            <p:graphicEl>
                                              <a:dgm id="{1FCF112B-8746-4FE6-B3E2-3ACA7B7AB7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>
                                            <p:graphicEl>
                                              <a:dgm id="{1FCF112B-8746-4FE6-B3E2-3ACA7B7AB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>
                                            <p:graphicEl>
                                              <a:dgm id="{1FCF112B-8746-4FE6-B3E2-3ACA7B7AB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B3E5794D-A39C-4C8F-B524-6D60F546C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>
                                            <p:graphicEl>
                                              <a:dgm id="{B3E5794D-A39C-4C8F-B524-6D60F546C0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>
                                            <p:graphicEl>
                                              <a:dgm id="{B3E5794D-A39C-4C8F-B524-6D60F546C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>
                                            <p:graphicEl>
                                              <a:dgm id="{B3E5794D-A39C-4C8F-B524-6D60F546C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B10DF438-6257-43B4-BDF6-8EB66C7E3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>
                                            <p:graphicEl>
                                              <a:dgm id="{B10DF438-6257-43B4-BDF6-8EB66C7E3B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>
                                            <p:graphicEl>
                                              <a:dgm id="{B10DF438-6257-43B4-BDF6-8EB66C7E3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>
                                            <p:graphicEl>
                                              <a:dgm id="{B10DF438-6257-43B4-BDF6-8EB66C7E3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Graphic spid="14" grpId="0" uiExpand="1">
        <p:bldSub>
          <a:bldDgm bld="one"/>
        </p:bldSub>
      </p:bldGraphic>
      <p:bldGraphic spid="16" grpId="0" uiExpand="1">
        <p:bldSub>
          <a:bldDgm bld="one"/>
        </p:bldSub>
      </p:bldGraphic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92"/>
          <a:stretch/>
        </p:blipFill>
        <p:spPr>
          <a:xfrm>
            <a:off x="7267908" y="1229031"/>
            <a:ext cx="4920743" cy="17453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9032"/>
            <a:ext cx="7267624" cy="1745325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39E58CB4-0BFB-4C3A-B808-407AC879A926}"/>
              </a:ext>
            </a:extLst>
          </p:cNvPr>
          <p:cNvSpPr/>
          <p:nvPr/>
        </p:nvSpPr>
        <p:spPr>
          <a:xfrm>
            <a:off x="-20263" y="1229032"/>
            <a:ext cx="12212263" cy="1745324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AA542F45-70B9-4A0D-8F73-34782A60812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AA542F45-70B9-4A0D-8F73-34782A6081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FDF37062-F710-49C9-88BC-BC7BD6356E9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0E7AA-DBC4-4B86-B920-823F7C5B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19" y="260951"/>
            <a:ext cx="11712429" cy="775612"/>
          </a:xfrm>
        </p:spPr>
        <p:txBody>
          <a:bodyPr>
            <a:noAutofit/>
          </a:bodyPr>
          <a:lstStyle/>
          <a:p>
            <a:pPr algn="r" rtl="1"/>
            <a:r>
              <a:rPr lang="fa-IR" spc="-150" dirty="0">
                <a:solidFill>
                  <a:schemeClr val="bg1">
                    <a:lumMod val="50000"/>
                  </a:schemeClr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جمع‌بندی</a:t>
            </a:r>
            <a:r>
              <a:rPr lang="fa-IR" sz="4400" spc="-150" dirty="0">
                <a:solidFill>
                  <a:schemeClr val="bg1">
                    <a:lumMod val="50000"/>
                  </a:schemeClr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| </a:t>
            </a:r>
            <a:r>
              <a:rPr lang="fa-IR" sz="4400" spc="-150" dirty="0">
                <a:solidFill>
                  <a:srgbClr val="1F849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فرآیند مدیریت ریسک</a:t>
            </a:r>
            <a:r>
              <a:rPr lang="en-US" sz="4400" spc="-150" dirty="0">
                <a:solidFill>
                  <a:srgbClr val="1F849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 </a:t>
            </a:r>
            <a:r>
              <a:rPr lang="fa-IR" sz="4400" spc="-150" dirty="0">
                <a:solidFill>
                  <a:srgbClr val="1F849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فساد</a:t>
            </a:r>
            <a:endParaRPr lang="en-US" sz="4400" b="0" spc="-150" dirty="0">
              <a:solidFill>
                <a:schemeClr val="bg1">
                  <a:lumMod val="85000"/>
                </a:schemeClr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FBF3E2-5790-4B0F-858F-EF26A8F77491}"/>
              </a:ext>
            </a:extLst>
          </p:cNvPr>
          <p:cNvGrpSpPr/>
          <p:nvPr/>
        </p:nvGrpSpPr>
        <p:grpSpPr>
          <a:xfrm>
            <a:off x="8997148" y="2269292"/>
            <a:ext cx="1285396" cy="1285396"/>
            <a:chOff x="9540860" y="2681280"/>
            <a:chExt cx="1495440" cy="149544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20C761E-F8A4-4EA8-9D78-0537F7B32148}"/>
                </a:ext>
              </a:extLst>
            </p:cNvPr>
            <p:cNvSpPr/>
            <p:nvPr/>
          </p:nvSpPr>
          <p:spPr>
            <a:xfrm>
              <a:off x="9540860" y="2681280"/>
              <a:ext cx="1495440" cy="149544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7000">
                  <a:schemeClr val="accent3">
                    <a:lumMod val="2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9AB1684-76D6-4E62-8074-B1A76974E4DB}"/>
                </a:ext>
              </a:extLst>
            </p:cNvPr>
            <p:cNvSpPr/>
            <p:nvPr/>
          </p:nvSpPr>
          <p:spPr>
            <a:xfrm>
              <a:off x="9742831" y="2883251"/>
              <a:ext cx="1091499" cy="1091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A0A4BEE-B254-42E2-8C57-BDD40C7BEF84}"/>
              </a:ext>
            </a:extLst>
          </p:cNvPr>
          <p:cNvGrpSpPr/>
          <p:nvPr/>
        </p:nvGrpSpPr>
        <p:grpSpPr>
          <a:xfrm>
            <a:off x="2547231" y="2263375"/>
            <a:ext cx="1285396" cy="1285396"/>
            <a:chOff x="3950755" y="2681280"/>
            <a:chExt cx="1495440" cy="14954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A0D124D-52B3-4917-8A10-004DB6EA4F19}"/>
                </a:ext>
              </a:extLst>
            </p:cNvPr>
            <p:cNvSpPr/>
            <p:nvPr/>
          </p:nvSpPr>
          <p:spPr>
            <a:xfrm>
              <a:off x="3950755" y="2681280"/>
              <a:ext cx="1495440" cy="149544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7000">
                  <a:schemeClr val="accent3">
                    <a:lumMod val="2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26BA58B-8268-4656-8261-EB326463DB40}"/>
                </a:ext>
              </a:extLst>
            </p:cNvPr>
            <p:cNvSpPr/>
            <p:nvPr/>
          </p:nvSpPr>
          <p:spPr>
            <a:xfrm>
              <a:off x="4152725" y="2883250"/>
              <a:ext cx="1091499" cy="1091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EE826F-26BC-4598-BC56-CACB5B484434}"/>
              </a:ext>
            </a:extLst>
          </p:cNvPr>
          <p:cNvGrpSpPr/>
          <p:nvPr/>
        </p:nvGrpSpPr>
        <p:grpSpPr>
          <a:xfrm>
            <a:off x="937119" y="2263375"/>
            <a:ext cx="1285396" cy="1285396"/>
            <a:chOff x="1155702" y="2681280"/>
            <a:chExt cx="1495440" cy="14954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CF19037-1AC7-4305-93E2-6D0DFA43FC69}"/>
                </a:ext>
              </a:extLst>
            </p:cNvPr>
            <p:cNvSpPr/>
            <p:nvPr/>
          </p:nvSpPr>
          <p:spPr>
            <a:xfrm>
              <a:off x="1155702" y="2681280"/>
              <a:ext cx="1495440" cy="149544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7000">
                  <a:schemeClr val="accent3">
                    <a:lumMod val="2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DDCCF38-6539-444F-B5B3-833314C2283A}"/>
                </a:ext>
              </a:extLst>
            </p:cNvPr>
            <p:cNvSpPr/>
            <p:nvPr/>
          </p:nvSpPr>
          <p:spPr>
            <a:xfrm>
              <a:off x="1357673" y="2883251"/>
              <a:ext cx="1091499" cy="1091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A0A4BEE-B254-42E2-8C57-BDD40C7BEF84}"/>
              </a:ext>
            </a:extLst>
          </p:cNvPr>
          <p:cNvGrpSpPr/>
          <p:nvPr/>
        </p:nvGrpSpPr>
        <p:grpSpPr>
          <a:xfrm>
            <a:off x="4163389" y="2270979"/>
            <a:ext cx="1285396" cy="1285396"/>
            <a:chOff x="3950755" y="2681280"/>
            <a:chExt cx="1495440" cy="1495440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A0D124D-52B3-4917-8A10-004DB6EA4F19}"/>
                </a:ext>
              </a:extLst>
            </p:cNvPr>
            <p:cNvSpPr/>
            <p:nvPr/>
          </p:nvSpPr>
          <p:spPr>
            <a:xfrm>
              <a:off x="3950755" y="2681280"/>
              <a:ext cx="1495440" cy="149544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7000">
                  <a:schemeClr val="accent3">
                    <a:lumMod val="2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826BA58B-8268-4656-8261-EB326463DB40}"/>
                </a:ext>
              </a:extLst>
            </p:cNvPr>
            <p:cNvSpPr/>
            <p:nvPr/>
          </p:nvSpPr>
          <p:spPr>
            <a:xfrm>
              <a:off x="4152725" y="2883250"/>
              <a:ext cx="1091499" cy="1091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7FBF3E2-5790-4B0F-858F-EF26A8F77491}"/>
              </a:ext>
            </a:extLst>
          </p:cNvPr>
          <p:cNvGrpSpPr/>
          <p:nvPr/>
        </p:nvGrpSpPr>
        <p:grpSpPr>
          <a:xfrm>
            <a:off x="10608401" y="2263375"/>
            <a:ext cx="1285396" cy="1285396"/>
            <a:chOff x="9540860" y="2681280"/>
            <a:chExt cx="1495440" cy="1495440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520C761E-F8A4-4EA8-9D78-0537F7B32148}"/>
                </a:ext>
              </a:extLst>
            </p:cNvPr>
            <p:cNvSpPr/>
            <p:nvPr/>
          </p:nvSpPr>
          <p:spPr>
            <a:xfrm>
              <a:off x="9540860" y="2681280"/>
              <a:ext cx="1495440" cy="149544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7000">
                  <a:schemeClr val="accent3">
                    <a:lumMod val="2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D9AB1684-76D6-4E62-8074-B1A76974E4DB}"/>
                </a:ext>
              </a:extLst>
            </p:cNvPr>
            <p:cNvSpPr/>
            <p:nvPr/>
          </p:nvSpPr>
          <p:spPr>
            <a:xfrm>
              <a:off x="9742831" y="2883251"/>
              <a:ext cx="1091499" cy="1091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27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1174064" y="2654719"/>
            <a:ext cx="811506" cy="55399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dirty="0">
                <a:solidFill>
                  <a:schemeClr val="accent1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انتخاب خدمت</a:t>
            </a:r>
          </a:p>
        </p:txBody>
      </p:sp>
      <p:sp>
        <p:nvSpPr>
          <p:cNvPr id="134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4400333" y="2598970"/>
            <a:ext cx="811505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600" dirty="0">
                <a:solidFill>
                  <a:schemeClr val="accent1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شناسایی و توصیف ریسک</a:t>
            </a:r>
            <a:endParaRPr lang="en-US" sz="1600" dirty="0">
              <a:solidFill>
                <a:schemeClr val="accent1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35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7385894" y="3624800"/>
            <a:ext cx="1285396" cy="98488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تدوین راهکار</a:t>
            </a:r>
          </a:p>
          <a:p>
            <a:pPr algn="ctr" rtl="1"/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تعریف اقدامات اصلاحی ذیل هر راهکار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</p:txBody>
      </p:sp>
      <p:sp>
        <p:nvSpPr>
          <p:cNvPr id="140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9234093" y="2777830"/>
            <a:ext cx="811506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000" dirty="0">
                <a:solidFill>
                  <a:schemeClr val="accent1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اجرا</a:t>
            </a:r>
          </a:p>
        </p:txBody>
      </p:sp>
      <p:sp>
        <p:nvSpPr>
          <p:cNvPr id="141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8997147" y="3624799"/>
            <a:ext cx="1285397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اجرای اقدامات اصلاحی</a:t>
            </a:r>
          </a:p>
        </p:txBody>
      </p:sp>
      <p:sp>
        <p:nvSpPr>
          <p:cNvPr id="146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10846168" y="2763448"/>
            <a:ext cx="811506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000" dirty="0">
                <a:solidFill>
                  <a:schemeClr val="accent1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پایش</a:t>
            </a:r>
            <a:endParaRPr lang="en-US" sz="2000" dirty="0">
              <a:solidFill>
                <a:schemeClr val="accent1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47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10608400" y="3624799"/>
            <a:ext cx="1282265" cy="246221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نظارت بر پیش‌روی پروژه‌ اقدامات اصلاحی</a:t>
            </a:r>
          </a:p>
          <a:p>
            <a:pPr algn="ctr" rtl="1"/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بروزکردن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" panose="00000500000000000000" pitchFamily="2" charset="-78"/>
                <a:cs typeface="Aria" panose="00000500000000000000" pitchFamily="2" charset="-78"/>
              </a:rPr>
              <a:t>RPN</a:t>
            </a:r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Aria" panose="00000500000000000000" pitchFamily="2" charset="-78"/>
                <a:cs typeface="Aria" panose="00000500000000000000" pitchFamily="2" charset="-78"/>
              </a:rPr>
              <a:t> و تکرار فرآیند برای ریسک باقیمانده</a:t>
            </a:r>
          </a:p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صدور گواهینامه سلامت</a:t>
            </a:r>
          </a:p>
        </p:txBody>
      </p:sp>
      <p:sp>
        <p:nvSpPr>
          <p:cNvPr id="162" name="Pentagon 161">
            <a:extLst>
              <a:ext uri="{FF2B5EF4-FFF2-40B4-BE49-F238E27FC236}">
                <a16:creationId xmlns:a16="http://schemas.microsoft.com/office/drawing/2014/main" id="{AAC1BB7F-906B-48D2-81E3-F225690EB83D}"/>
              </a:ext>
            </a:extLst>
          </p:cNvPr>
          <p:cNvSpPr/>
          <p:nvPr/>
        </p:nvSpPr>
        <p:spPr>
          <a:xfrm>
            <a:off x="-13855" y="2639810"/>
            <a:ext cx="649483" cy="649483"/>
          </a:xfrm>
          <a:prstGeom prst="homePlate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200" b="1" dirty="0">
                <a:latin typeface="Aria Bold" panose="00000500000000000000" pitchFamily="2" charset="-78"/>
                <a:cs typeface="Aria Bold" panose="00000500000000000000" pitchFamily="2" charset="-78"/>
              </a:rPr>
              <a:t>گام</a:t>
            </a:r>
            <a:endParaRPr lang="en-US" sz="1200" b="1" dirty="0"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163" name="Pentagon 162">
            <a:extLst>
              <a:ext uri="{FF2B5EF4-FFF2-40B4-BE49-F238E27FC236}">
                <a16:creationId xmlns:a16="http://schemas.microsoft.com/office/drawing/2014/main" id="{AAC1BB7F-906B-48D2-81E3-F225690EB83D}"/>
              </a:ext>
            </a:extLst>
          </p:cNvPr>
          <p:cNvSpPr/>
          <p:nvPr/>
        </p:nvSpPr>
        <p:spPr>
          <a:xfrm>
            <a:off x="-13855" y="3624800"/>
            <a:ext cx="649483" cy="649483"/>
          </a:xfrm>
          <a:prstGeom prst="homePlate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200" b="1" dirty="0">
                <a:latin typeface="Aria Bold" panose="00000500000000000000" pitchFamily="2" charset="-78"/>
                <a:cs typeface="Aria Bold" panose="00000500000000000000" pitchFamily="2" charset="-78"/>
              </a:rPr>
              <a:t>شرح</a:t>
            </a:r>
            <a:endParaRPr lang="en-US" sz="1200" b="1" dirty="0"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2782538" y="2545639"/>
            <a:ext cx="811505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600" dirty="0">
                <a:solidFill>
                  <a:schemeClr val="accent1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تجزیه و تحلیل فرآیند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A0A4BEE-B254-42E2-8C57-BDD40C7BEF84}"/>
              </a:ext>
            </a:extLst>
          </p:cNvPr>
          <p:cNvGrpSpPr/>
          <p:nvPr/>
        </p:nvGrpSpPr>
        <p:grpSpPr>
          <a:xfrm>
            <a:off x="5774642" y="2263375"/>
            <a:ext cx="1285396" cy="1285396"/>
            <a:chOff x="3950755" y="2681280"/>
            <a:chExt cx="1495440" cy="149544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A0D124D-52B3-4917-8A10-004DB6EA4F19}"/>
                </a:ext>
              </a:extLst>
            </p:cNvPr>
            <p:cNvSpPr/>
            <p:nvPr/>
          </p:nvSpPr>
          <p:spPr>
            <a:xfrm>
              <a:off x="3950755" y="2681280"/>
              <a:ext cx="1495440" cy="149544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7000">
                  <a:schemeClr val="accent3">
                    <a:lumMod val="2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826BA58B-8268-4656-8261-EB326463DB40}"/>
                </a:ext>
              </a:extLst>
            </p:cNvPr>
            <p:cNvSpPr/>
            <p:nvPr/>
          </p:nvSpPr>
          <p:spPr>
            <a:xfrm>
              <a:off x="4152725" y="2883250"/>
              <a:ext cx="1091499" cy="1091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75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6013353" y="2598970"/>
            <a:ext cx="811505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600" dirty="0">
                <a:solidFill>
                  <a:schemeClr val="accent1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تحلیل و تصمیم ریسک</a:t>
            </a:r>
            <a:endParaRPr lang="en-US" sz="1600" dirty="0">
              <a:solidFill>
                <a:schemeClr val="accent1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A0A4BEE-B254-42E2-8C57-BDD40C7BEF84}"/>
              </a:ext>
            </a:extLst>
          </p:cNvPr>
          <p:cNvGrpSpPr/>
          <p:nvPr/>
        </p:nvGrpSpPr>
        <p:grpSpPr>
          <a:xfrm>
            <a:off x="7385895" y="2269292"/>
            <a:ext cx="1285396" cy="1285396"/>
            <a:chOff x="3950755" y="2681280"/>
            <a:chExt cx="1495440" cy="149544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1A0D124D-52B3-4917-8A10-004DB6EA4F19}"/>
                </a:ext>
              </a:extLst>
            </p:cNvPr>
            <p:cNvSpPr/>
            <p:nvPr/>
          </p:nvSpPr>
          <p:spPr>
            <a:xfrm>
              <a:off x="3950755" y="2681280"/>
              <a:ext cx="1495440" cy="1495440"/>
            </a:xfrm>
            <a:prstGeom prst="ellipse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7000">
                  <a:schemeClr val="accent3">
                    <a:lumMod val="2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26BA58B-8268-4656-8261-EB326463DB40}"/>
                </a:ext>
              </a:extLst>
            </p:cNvPr>
            <p:cNvSpPr/>
            <p:nvPr/>
          </p:nvSpPr>
          <p:spPr>
            <a:xfrm>
              <a:off x="4152725" y="2883250"/>
              <a:ext cx="1091499" cy="1091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82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7622840" y="2810662"/>
            <a:ext cx="811505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000" dirty="0">
                <a:solidFill>
                  <a:schemeClr val="accent1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راهکار</a:t>
            </a:r>
            <a:endParaRPr lang="en-US" sz="2000" dirty="0">
              <a:solidFill>
                <a:schemeClr val="accent1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83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5774641" y="3624799"/>
            <a:ext cx="1285396" cy="984885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بدست ‌آوردن </a:t>
            </a:r>
            <a:r>
              <a:rPr lang="en-US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RPN</a:t>
            </a:r>
            <a:endParaRPr lang="fa-IR" sz="1600" dirty="0">
              <a:solidFill>
                <a:schemeClr val="accent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algn="ctr" rtl="1"/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دستورگذاری پرریسک‌ها</a:t>
            </a:r>
          </a:p>
        </p:txBody>
      </p:sp>
      <p:sp>
        <p:nvSpPr>
          <p:cNvPr id="84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937119" y="3624799"/>
            <a:ext cx="1285396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تعیین اولویت از میان کل خدمات</a:t>
            </a:r>
          </a:p>
        </p:txBody>
      </p:sp>
      <p:sp>
        <p:nvSpPr>
          <p:cNvPr id="85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2547231" y="3624799"/>
            <a:ext cx="1285396" cy="73866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تفکیک فرآیند به زیرفرآیندها و فعالیت‌ها</a:t>
            </a:r>
          </a:p>
        </p:txBody>
      </p:sp>
      <p:sp>
        <p:nvSpPr>
          <p:cNvPr id="86" name="TextBox 15">
            <a:extLst>
              <a:ext uri="{FF2B5EF4-FFF2-40B4-BE49-F238E27FC236}">
                <a16:creationId xmlns:a16="http://schemas.microsoft.com/office/drawing/2014/main" id="{5043E5A6-E721-4051-A198-5014DA2E8C14}"/>
              </a:ext>
            </a:extLst>
          </p:cNvPr>
          <p:cNvSpPr txBox="1"/>
          <p:nvPr/>
        </p:nvSpPr>
        <p:spPr>
          <a:xfrm flipH="1">
            <a:off x="4157343" y="3624799"/>
            <a:ext cx="1285396" cy="147732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600" dirty="0">
                <a:solidFill>
                  <a:schemeClr val="accent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احصاء موقعیت‌های ریسک موجود ذیل هر فعالیت</a:t>
            </a:r>
          </a:p>
          <a:p>
            <a:pPr algn="ctr" rtl="1"/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Aria" panose="00000500000000000000" pitchFamily="2" charset="-78"/>
                <a:cs typeface="Aria" panose="00000500000000000000" pitchFamily="2" charset="-78"/>
              </a:rPr>
              <a:t>- توصیف ابعاد هر ریسک</a:t>
            </a:r>
          </a:p>
        </p:txBody>
      </p:sp>
      <p:sp>
        <p:nvSpPr>
          <p:cNvPr id="3" name="Chevron 2"/>
          <p:cNvSpPr/>
          <p:nvPr/>
        </p:nvSpPr>
        <p:spPr>
          <a:xfrm>
            <a:off x="2260006" y="2789823"/>
            <a:ext cx="243689" cy="364608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762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87" name="Chevron 86"/>
          <p:cNvSpPr/>
          <p:nvPr/>
        </p:nvSpPr>
        <p:spPr>
          <a:xfrm>
            <a:off x="3876163" y="2789823"/>
            <a:ext cx="243689" cy="364608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762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88" name="Chevron 87"/>
          <p:cNvSpPr/>
          <p:nvPr/>
        </p:nvSpPr>
        <p:spPr>
          <a:xfrm>
            <a:off x="5485152" y="2792098"/>
            <a:ext cx="243689" cy="364608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762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89" name="Chevron 88"/>
          <p:cNvSpPr/>
          <p:nvPr/>
        </p:nvSpPr>
        <p:spPr>
          <a:xfrm>
            <a:off x="7095000" y="2789823"/>
            <a:ext cx="243689" cy="364608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762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90" name="Chevron 89"/>
          <p:cNvSpPr/>
          <p:nvPr/>
        </p:nvSpPr>
        <p:spPr>
          <a:xfrm>
            <a:off x="8715619" y="2790150"/>
            <a:ext cx="243689" cy="364608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762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91" name="Chevron 90"/>
          <p:cNvSpPr/>
          <p:nvPr/>
        </p:nvSpPr>
        <p:spPr>
          <a:xfrm>
            <a:off x="10320384" y="2789823"/>
            <a:ext cx="243689" cy="364608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762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92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6567" y="6357519"/>
            <a:ext cx="420308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۲۲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946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7" grpId="0"/>
      <p:bldP spid="134" grpId="0"/>
      <p:bldP spid="135" grpId="0"/>
      <p:bldP spid="140" grpId="0"/>
      <p:bldP spid="141" grpId="0"/>
      <p:bldP spid="146" grpId="0"/>
      <p:bldP spid="147" grpId="0"/>
      <p:bldP spid="162" grpId="0" animBg="1"/>
      <p:bldP spid="163" grpId="0" animBg="1"/>
      <p:bldP spid="55" grpId="0"/>
      <p:bldP spid="75" grpId="0"/>
      <p:bldP spid="82" grpId="0"/>
      <p:bldP spid="83" grpId="0"/>
      <p:bldP spid="84" grpId="0"/>
      <p:bldP spid="85" grpId="0"/>
      <p:bldP spid="86" grpId="0"/>
      <p:bldP spid="3" grpId="0" animBg="1"/>
      <p:bldP spid="87" grpId="0" animBg="1"/>
      <p:bldP spid="88" grpId="0" animBg="1"/>
      <p:bldP spid="89" grpId="0" animBg="1"/>
      <p:bldP spid="90" grpId="0" animBg="1"/>
      <p:bldP spid="9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90459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8294237" y="-628309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93126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58645656"/>
              </p:ext>
            </p:extLst>
          </p:nvPr>
        </p:nvGraphicFramePr>
        <p:xfrm>
          <a:off x="939145" y="927023"/>
          <a:ext cx="7389333" cy="2059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2707249" y="-120024"/>
            <a:ext cx="3851422" cy="1336030"/>
            <a:chOff x="120748" y="-26171"/>
            <a:chExt cx="1665202" cy="1332516"/>
          </a:xfrm>
        </p:grpSpPr>
        <p:sp>
          <p:nvSpPr>
            <p:cNvPr id="20" name="Flowchart: Document 19"/>
            <p:cNvSpPr/>
            <p:nvPr/>
          </p:nvSpPr>
          <p:spPr>
            <a:xfrm>
              <a:off x="121117" y="183047"/>
              <a:ext cx="1664833" cy="76888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Flowchart: Document 4"/>
            <p:cNvSpPr txBox="1"/>
            <p:nvPr/>
          </p:nvSpPr>
          <p:spPr>
            <a:xfrm>
              <a:off x="120748" y="-26171"/>
              <a:ext cx="1664833" cy="13325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</a:pPr>
              <a:r>
                <a:rPr lang="fa-IR" sz="2200" b="1" kern="1200" dirty="0">
                  <a:solidFill>
                    <a:srgbClr val="101935"/>
                  </a:solidFill>
                  <a:latin typeface="Aria Bold" panose="00000500000000000000" pitchFamily="2" charset="-78"/>
                  <a:cs typeface="Aria Bold" panose="00000500000000000000" pitchFamily="2" charset="-78"/>
                </a:rPr>
                <a:t>رویکردهای ارزیـــــابی ریسک فساد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</a:pPr>
              <a:r>
                <a:rPr lang="fa-IR" sz="2200" b="1" dirty="0">
                  <a:solidFill>
                    <a:srgbClr val="101935"/>
                  </a:solidFill>
                  <a:latin typeface="Aria Bold" panose="00000500000000000000" pitchFamily="2" charset="-78"/>
                  <a:cs typeface="Aria Bold" panose="00000500000000000000" pitchFamily="2" charset="-78"/>
                </a:rPr>
                <a:t>از منظر نسبت ارزیاب و مالک فرآیند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</a:pPr>
              <a:r>
                <a:rPr lang="fa-IR" sz="2200" b="1" kern="1200" dirty="0">
                  <a:solidFill>
                    <a:srgbClr val="101935"/>
                  </a:solidFill>
                  <a:latin typeface="Aria" panose="00000500000000000000" pitchFamily="2" charset="-78"/>
                  <a:cs typeface="Aria" panose="00000500000000000000" pitchFamily="2" charset="-78"/>
                </a:rPr>
                <a:t>(همچنین درمورد ارائه راهـــــــکارها)</a:t>
              </a:r>
              <a:endParaRPr lang="en-US" sz="2200" b="1" kern="1200" dirty="0">
                <a:solidFill>
                  <a:srgbClr val="101935"/>
                </a:solidFill>
                <a:latin typeface="Aria" panose="00000500000000000000" pitchFamily="2" charset="-78"/>
                <a:cs typeface="Aria" panose="00000500000000000000" pitchFamily="2" charset="-78"/>
              </a:endParaRPr>
            </a:p>
          </p:txBody>
        </p:sp>
      </p:grpSp>
      <p:sp>
        <p:nvSpPr>
          <p:cNvPr id="4" name="Down Arrow Callout 3"/>
          <p:cNvSpPr/>
          <p:nvPr/>
        </p:nvSpPr>
        <p:spPr>
          <a:xfrm>
            <a:off x="3681984" y="2753792"/>
            <a:ext cx="1901952" cy="1743457"/>
          </a:xfrm>
          <a:prstGeom prst="downArrowCallou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>
                <a:solidFill>
                  <a:srgbClr val="101935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رویکرد مطلوب:</a:t>
            </a:r>
          </a:p>
          <a:p>
            <a:pPr algn="ctr"/>
            <a:r>
              <a:rPr lang="fa-IR" sz="28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تلفیـقی</a:t>
            </a:r>
          </a:p>
          <a:p>
            <a:pPr algn="ctr"/>
            <a:r>
              <a:rPr lang="fa-IR" sz="16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(مشارکت اجماع‌محور)</a:t>
            </a:r>
            <a:endParaRPr lang="fa-IR" sz="1400" b="1" dirty="0">
              <a:solidFill>
                <a:srgbClr val="101935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57776704"/>
              </p:ext>
            </p:extLst>
          </p:nvPr>
        </p:nvGraphicFramePr>
        <p:xfrm>
          <a:off x="1952169" y="3803986"/>
          <a:ext cx="5363283" cy="2501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pSp>
        <p:nvGrpSpPr>
          <p:cNvPr id="26" name="Group 25"/>
          <p:cNvGrpSpPr/>
          <p:nvPr/>
        </p:nvGrpSpPr>
        <p:grpSpPr>
          <a:xfrm>
            <a:off x="1925049" y="6230924"/>
            <a:ext cx="5414967" cy="516482"/>
            <a:chOff x="121117" y="183046"/>
            <a:chExt cx="1664833" cy="768886"/>
          </a:xfrm>
        </p:grpSpPr>
        <p:sp>
          <p:nvSpPr>
            <p:cNvPr id="27" name="Flowchart: Document 19"/>
            <p:cNvSpPr/>
            <p:nvPr/>
          </p:nvSpPr>
          <p:spPr>
            <a:xfrm>
              <a:off x="121117" y="183047"/>
              <a:ext cx="1664833" cy="76888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Flowchart: Document 4"/>
            <p:cNvSpPr txBox="1"/>
            <p:nvPr/>
          </p:nvSpPr>
          <p:spPr>
            <a:xfrm>
              <a:off x="121117" y="183046"/>
              <a:ext cx="1664833" cy="7688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1900" b="1" kern="1200" dirty="0">
                  <a:solidFill>
                    <a:srgbClr val="101935"/>
                  </a:solidFill>
                  <a:latin typeface="Aria Bold" panose="00000500000000000000" pitchFamily="2" charset="-78"/>
                  <a:cs typeface="Aria Bold" panose="00000500000000000000" pitchFamily="2" charset="-78"/>
                </a:rPr>
                <a:t>اجماع دو منبع؛ ذیل سازوکار تعریف‌شده توسط ضلع سوم (راهبر سیستم) </a:t>
              </a:r>
              <a:endParaRPr lang="en-US" sz="1900" b="1" kern="1200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9075138" y="243564"/>
            <a:ext cx="3273133" cy="196977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رویــــکردهای </a:t>
            </a:r>
          </a:p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ارزیابی ریسک </a:t>
            </a:r>
          </a:p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و ارائه راهــکار</a:t>
            </a:r>
            <a:endParaRPr lang="en-US" sz="3200" b="1" dirty="0">
              <a:solidFill>
                <a:srgbClr val="9AD4D6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(الگوی مشارکت)</a:t>
            </a:r>
          </a:p>
        </p:txBody>
      </p:sp>
      <p:sp>
        <p:nvSpPr>
          <p:cNvPr id="28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2523" y="6357519"/>
            <a:ext cx="468398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۲۳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20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 animBg="1"/>
      <p:bldGraphic spid="5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884E6-EB0D-FFF7-1071-C13328B53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F680DD69-6B74-5204-65EA-B5B9C8BF3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70702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5FE5116-6F1E-6633-5795-38D712306F8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8D9C7B9-3322-5F18-4E80-40CB4AEEFE11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4DD8B93-1DB4-AB83-252E-3E7D59F7E271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997E78-E9B6-B7CA-D69C-73791C0569F4}"/>
              </a:ext>
            </a:extLst>
          </p:cNvPr>
          <p:cNvSpPr txBox="1"/>
          <p:nvPr/>
        </p:nvSpPr>
        <p:spPr>
          <a:xfrm>
            <a:off x="8726749" y="2328137"/>
            <a:ext cx="27755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800" b="1" spc="-15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ضمیمه۲</a:t>
            </a:r>
            <a:endParaRPr lang="en-US" sz="4800" b="1" spc="-15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A04644-0513-A94F-8796-454ABA54D61C}"/>
              </a:ext>
            </a:extLst>
          </p:cNvPr>
          <p:cNvSpPr txBox="1"/>
          <p:nvPr/>
        </p:nvSpPr>
        <p:spPr>
          <a:xfrm>
            <a:off x="250825" y="2358915"/>
            <a:ext cx="673465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400" b="1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گزارشگری فساد</a:t>
            </a:r>
            <a:endParaRPr lang="en-US" sz="4400" b="1" spc="-15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37FC6D-36CC-E2DE-7F74-87C6D40454B4}"/>
              </a:ext>
            </a:extLst>
          </p:cNvPr>
          <p:cNvSpPr txBox="1"/>
          <p:nvPr/>
        </p:nvSpPr>
        <p:spPr>
          <a:xfrm>
            <a:off x="1518872" y="3226252"/>
            <a:ext cx="4198565" cy="405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1">
              <a:lnSpc>
                <a:spcPct val="80000"/>
              </a:lnSpc>
            </a:pPr>
            <a:r>
              <a:rPr lang="en-US" sz="3100" b="1" spc="-150" dirty="0">
                <a:solidFill>
                  <a:schemeClr val="bg1"/>
                </a:solidFill>
                <a:highlight>
                  <a:srgbClr val="1F8492"/>
                </a:highlight>
                <a:latin typeface="Aria Bold" panose="00000500000000000000" pitchFamily="2" charset="-78"/>
                <a:cs typeface="Aria Bold" panose="00000500000000000000" pitchFamily="2" charset="-78"/>
              </a:rPr>
              <a:t>Whistleblowing</a:t>
            </a:r>
          </a:p>
        </p:txBody>
      </p:sp>
    </p:spTree>
    <p:extLst>
      <p:ext uri="{BB962C8B-B14F-4D97-AF65-F5344CB8AC3E}">
        <p14:creationId xmlns:p14="http://schemas.microsoft.com/office/powerpoint/2010/main" val="3950908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92467"/>
            <a:ext cx="12191999" cy="5665533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7882152" y="2333844"/>
            <a:ext cx="41448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0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ضرورت و اهمیت</a:t>
            </a:r>
            <a:endParaRPr lang="en-US" sz="40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139" y="1216842"/>
            <a:ext cx="7695492" cy="60170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742950" lvl="1" indent="-285750" algn="r" rtl="1">
              <a:buFont typeface="Wingdings" panose="05000000000000000000" pitchFamily="2" charset="2"/>
              <a:buChar char="Ø"/>
            </a:pPr>
            <a:r>
              <a:rPr lang="fa-IR" sz="2200" b="1" dirty="0">
                <a:solidFill>
                  <a:schemeClr val="accent2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فلسفه ضرورت حمایت از گزارشگری فساد</a:t>
            </a:r>
          </a:p>
          <a:p>
            <a:pPr marL="1200150" lvl="2" indent="-285750" algn="r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ناکارآمدی ساختارهای رسمی و ضرورت جمع‌سپاری و استفاده از ظرفیت مردمی در امر مبارزه با فساد </a:t>
            </a:r>
          </a:p>
          <a:p>
            <a:pPr marL="1200150" lvl="2" indent="-285750" algn="r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مبانی ارزشی نظیر «امر بمعروف و نهی از منکر» و اصل 8 قانون اساسی </a:t>
            </a:r>
          </a:p>
          <a:p>
            <a:pPr marL="742950" lvl="1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200" b="1" dirty="0">
                <a:solidFill>
                  <a:schemeClr val="accent2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کارکردهای حمایت از گزارشگری فساد</a:t>
            </a:r>
          </a:p>
          <a:p>
            <a:pPr marL="1200150" lvl="2" indent="-285750" algn="just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افزایش احتمال کشف فساد</a:t>
            </a:r>
          </a:p>
          <a:p>
            <a:pPr marL="1200150" lvl="2" indent="-285750" algn="just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کاهش احتمال وقوع فساد (ناامنی برای مفسدین)</a:t>
            </a:r>
          </a:p>
          <a:p>
            <a:pPr marL="1200150" lvl="2" indent="-285750" algn="just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افزایش درآمد دولت (پیشگیری از خسارات و احیای عدم النفع‌ها)</a:t>
            </a:r>
          </a:p>
          <a:p>
            <a:pPr marL="1200150" lvl="2" indent="-285750" algn="just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افزایش انگیزه گزارشگران فساد و گسترش دامنه فعالین</a:t>
            </a:r>
          </a:p>
          <a:p>
            <a:pPr marL="742950" lvl="1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200" b="1" dirty="0">
                <a:solidFill>
                  <a:schemeClr val="accent2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تجربه جهانی؛ سوتزنی تزئینی نیست!</a:t>
            </a:r>
          </a:p>
          <a:p>
            <a:pPr marL="1200150" lvl="2" indent="-285750" algn="just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روش‌های کشف فساد: 43% سوتزنی (رتبه اول) </a:t>
            </a:r>
          </a:p>
          <a:p>
            <a:pPr marL="1200150" lvl="2" indent="-285750" algn="just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دسته‌بندی گزارشگران: 51% کارمندان (رتبه اول)</a:t>
            </a:r>
          </a:p>
          <a:p>
            <a:pPr marL="1200150" lvl="2" indent="-285750" algn="just" rtl="1">
              <a:buFont typeface="Wingdings" panose="05000000000000000000" pitchFamily="2" charset="2"/>
              <a:buChar char="§"/>
            </a:pP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اخبار و آمار عواید و جوایز سوتزنی</a:t>
            </a:r>
            <a:endParaRPr lang="en-US" sz="22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marL="800100" lvl="1" indent="-34290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200" b="1" dirty="0">
                <a:solidFill>
                  <a:schemeClr val="accent2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افشاگری؛ مکمل گزارشگری</a:t>
            </a:r>
          </a:p>
          <a:p>
            <a:pPr marL="742950" lvl="1" indent="-285750" algn="just" rtl="1">
              <a:buFont typeface="Wingdings" panose="05000000000000000000" pitchFamily="2" charset="2"/>
              <a:buChar char="§"/>
            </a:pPr>
            <a:endParaRPr lang="fa-IR" sz="22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70A0DB-88E4-E8A1-0FDD-C5FF01FB9B81}"/>
              </a:ext>
            </a:extLst>
          </p:cNvPr>
          <p:cNvSpPr txBox="1"/>
          <p:nvPr/>
        </p:nvSpPr>
        <p:spPr>
          <a:xfrm>
            <a:off x="193963" y="400127"/>
            <a:ext cx="5749637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a-IR" sz="4600" b="1" spc="-150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راهبردهای مواجهه با فساد</a:t>
            </a:r>
            <a:endParaRPr lang="en-US" sz="4600" b="1" spc="-150" dirty="0">
              <a:solidFill>
                <a:schemeClr val="bg1">
                  <a:lumMod val="95000"/>
                </a:schemeClr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D276C8F-A884-F322-56FA-34362DA97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6265" y="6399329"/>
            <a:ext cx="429926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۲۵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29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7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" y="654425"/>
            <a:ext cx="12192000" cy="620357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9577" y="-28994"/>
            <a:ext cx="8368430" cy="775612"/>
          </a:xfrm>
        </p:spPr>
        <p:txBody>
          <a:bodyPr>
            <a:noAutofit/>
          </a:bodyPr>
          <a:lstStyle/>
          <a:p>
            <a:pPr algn="just" rtl="1">
              <a:lnSpc>
                <a:spcPct val="100000"/>
              </a:lnSpc>
            </a:pPr>
            <a:r>
              <a:rPr lang="fa-IR" sz="2000" b="0" dirty="0">
                <a:latin typeface="Aria SemiBold" panose="00000500000000000000" pitchFamily="2" charset="-78"/>
                <a:cs typeface="Aria SemiBold" panose="00000500000000000000" pitchFamily="2" charset="-78"/>
              </a:rPr>
              <a:t>بر اساس استاندارد </a:t>
            </a:r>
            <a:r>
              <a:rPr lang="en-US" sz="2000" b="0" dirty="0">
                <a:latin typeface="Aria SemiBold" panose="00000500000000000000" pitchFamily="2" charset="-78"/>
                <a:cs typeface="Aria SemiBold" panose="00000500000000000000" pitchFamily="2" charset="-78"/>
              </a:rPr>
              <a:t>ISO37002</a:t>
            </a:r>
            <a:r>
              <a:rPr lang="fa-IR" sz="2000" b="0" dirty="0">
                <a:latin typeface="Aria SemiBold" panose="00000500000000000000" pitchFamily="2" charset="-78"/>
                <a:cs typeface="Aria SemiBold" panose="00000500000000000000" pitchFamily="2" charset="-78"/>
              </a:rPr>
              <a:t> و دیگر منابع و تجارب بین‌المللی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7856080" y="1380489"/>
            <a:ext cx="4509985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0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ابعاد سه‌گانه</a:t>
            </a:r>
          </a:p>
          <a:p>
            <a:pPr algn="ctr"/>
            <a:r>
              <a:rPr lang="fa-IR" sz="40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سیستم مدیریت سوتزنی </a:t>
            </a:r>
          </a:p>
          <a:p>
            <a:pPr algn="ctr"/>
            <a:r>
              <a:rPr lang="fa-IR" sz="40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و جایگاه مشارکت</a:t>
            </a:r>
            <a:endParaRPr lang="en-US" sz="40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84682938"/>
              </p:ext>
            </p:extLst>
          </p:nvPr>
        </p:nvGraphicFramePr>
        <p:xfrm>
          <a:off x="-164899" y="746618"/>
          <a:ext cx="7529614" cy="3729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F9F0734-2F0B-8CC6-D85C-3B6133A26D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493263"/>
              </p:ext>
            </p:extLst>
          </p:nvPr>
        </p:nvGraphicFramePr>
        <p:xfrm>
          <a:off x="451950" y="4069014"/>
          <a:ext cx="8128000" cy="2195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31AF5FC0-5F7E-D63B-AE59-210B1AAE4999}"/>
              </a:ext>
            </a:extLst>
          </p:cNvPr>
          <p:cNvGrpSpPr/>
          <p:nvPr/>
        </p:nvGrpSpPr>
        <p:grpSpPr>
          <a:xfrm>
            <a:off x="6885992" y="4755775"/>
            <a:ext cx="1390723" cy="822409"/>
            <a:chOff x="3724574" y="1453773"/>
            <a:chExt cx="1920834" cy="82240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F1AFE43-E52D-191E-55AF-8118EFD98847}"/>
                </a:ext>
              </a:extLst>
            </p:cNvPr>
            <p:cNvSpPr/>
            <p:nvPr/>
          </p:nvSpPr>
          <p:spPr>
            <a:xfrm>
              <a:off x="3724574" y="1453773"/>
              <a:ext cx="1920834" cy="822409"/>
            </a:xfrm>
            <a:prstGeom prst="left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Aria SemiBold" panose="00000500000000000000" pitchFamily="2" charset="-78"/>
                <a:cs typeface="Aria SemiBold" panose="00000500000000000000" pitchFamily="2" charset="-78"/>
              </a:endParaRPr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D88755A8-1064-AE98-BB9C-0A27C794CBEB}"/>
                </a:ext>
              </a:extLst>
            </p:cNvPr>
            <p:cNvSpPr txBox="1"/>
            <p:nvPr/>
          </p:nvSpPr>
          <p:spPr>
            <a:xfrm>
              <a:off x="3748662" y="1477861"/>
              <a:ext cx="1872658" cy="774233"/>
            </a:xfrm>
            <a:prstGeom prst="leftArrow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a-IR" sz="1600" b="1" kern="1200" dirty="0">
                  <a:solidFill>
                    <a:srgbClr val="002060"/>
                  </a:solidFill>
                  <a:latin typeface="Aria SemiBold" panose="00000500000000000000" pitchFamily="2" charset="-78"/>
                  <a:cs typeface="Aria SemiBold" panose="00000500000000000000" pitchFamily="2" charset="-78"/>
                </a:rPr>
                <a:t>فرآیند رسیدگی</a:t>
              </a:r>
              <a:endParaRPr lang="en-US" sz="1600" b="1" kern="1200" dirty="0">
                <a:solidFill>
                  <a:srgbClr val="002060"/>
                </a:solidFill>
                <a:latin typeface="Aria SemiBold" panose="00000500000000000000" pitchFamily="2" charset="-78"/>
                <a:cs typeface="Aria SemiBold" panose="00000500000000000000" pitchFamily="2" charset="-78"/>
              </a:endParaRPr>
            </a:p>
          </p:txBody>
        </p:sp>
      </p:grp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E94E186-147D-DCCC-6841-BA53C1F644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993828"/>
              </p:ext>
            </p:extLst>
          </p:nvPr>
        </p:nvGraphicFramePr>
        <p:xfrm>
          <a:off x="1599389" y="5857385"/>
          <a:ext cx="5561656" cy="58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5E482DB5-168D-F3AA-3EAA-A04A10262C60}"/>
              </a:ext>
            </a:extLst>
          </p:cNvPr>
          <p:cNvGrpSpPr/>
          <p:nvPr/>
        </p:nvGrpSpPr>
        <p:grpSpPr>
          <a:xfrm>
            <a:off x="6903432" y="5739065"/>
            <a:ext cx="1390723" cy="822409"/>
            <a:chOff x="3724574" y="1453773"/>
            <a:chExt cx="1920834" cy="822409"/>
          </a:xfrm>
        </p:grpSpPr>
        <p:sp>
          <p:nvSpPr>
            <p:cNvPr id="15" name="Rectangle: Rounded Corners 5">
              <a:extLst>
                <a:ext uri="{FF2B5EF4-FFF2-40B4-BE49-F238E27FC236}">
                  <a16:creationId xmlns:a16="http://schemas.microsoft.com/office/drawing/2014/main" id="{E968EF70-EA9C-6B41-386E-4E607C24B790}"/>
                </a:ext>
              </a:extLst>
            </p:cNvPr>
            <p:cNvSpPr/>
            <p:nvPr/>
          </p:nvSpPr>
          <p:spPr>
            <a:xfrm>
              <a:off x="3724574" y="1453773"/>
              <a:ext cx="1920834" cy="822409"/>
            </a:xfrm>
            <a:prstGeom prst="left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Aria SemiBold" panose="00000500000000000000" pitchFamily="2" charset="-78"/>
                <a:cs typeface="Aria SemiBold" panose="00000500000000000000" pitchFamily="2" charset="-78"/>
              </a:endParaRPr>
            </a:p>
          </p:txBody>
        </p:sp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id="{D0C2C348-C866-40FB-C4D3-975F20181647}"/>
                </a:ext>
              </a:extLst>
            </p:cNvPr>
            <p:cNvSpPr txBox="1"/>
            <p:nvPr/>
          </p:nvSpPr>
          <p:spPr>
            <a:xfrm>
              <a:off x="3748662" y="1477861"/>
              <a:ext cx="1872658" cy="774233"/>
            </a:xfrm>
            <a:prstGeom prst="leftArrow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a-IR" sz="1600" b="1" dirty="0">
                  <a:solidFill>
                    <a:srgbClr val="002060"/>
                  </a:solidFill>
                  <a:latin typeface="Aria SemiBold" panose="00000500000000000000" pitchFamily="2" charset="-78"/>
                  <a:cs typeface="Aria SemiBold" panose="00000500000000000000" pitchFamily="2" charset="-78"/>
                </a:rPr>
                <a:t>سطح مشارکت</a:t>
              </a:r>
              <a:endParaRPr lang="en-US" sz="1600" b="1" kern="1200" dirty="0">
                <a:solidFill>
                  <a:srgbClr val="002060"/>
                </a:solidFill>
                <a:latin typeface="Aria SemiBold" panose="00000500000000000000" pitchFamily="2" charset="-78"/>
                <a:cs typeface="Aria SemiBold" panose="00000500000000000000" pitchFamily="2" charset="-78"/>
              </a:endParaRPr>
            </a:p>
          </p:txBody>
        </p:sp>
      </p:grp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77934A2-5E9D-D2DF-7F27-59F719E51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0273" y="6399329"/>
            <a:ext cx="421910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۲۶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770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830D6D-B11F-4B6C-AB32-AEBC67D9A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0D830D6D-B11F-4B6C-AB32-AEBC67D9AE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4093091-DC6D-4377-8624-9BA5A19DD5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E4093091-DC6D-4377-8624-9BA5A19DD5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56177C-B88D-418A-807A-E067F91D59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">
                                            <p:graphicEl>
                                              <a:dgm id="{EE56177C-B88D-418A-807A-E067F91D59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02BC38-83D6-4218-B595-61DB604C90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6902BC38-83D6-4218-B595-61DB604C90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681531-E7D9-4A07-9112-B443AAC24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17681531-E7D9-4A07-9112-B443AAC243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42139F-D371-490E-999E-ECB835060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A342139F-D371-490E-999E-ECB835060D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287F8D-38FE-41D1-9872-131E78FF3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28287F8D-38FE-41D1-9872-131E78FF3F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BB320F-2756-4B73-BD3E-36CA01B140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1FBB320F-2756-4B73-BD3E-36CA01B140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CAB76-B324-4672-9474-02CA1C5575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FEACAB76-B324-4672-9474-02CA1C5575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444042-508C-496B-8F38-FAA22529D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63444042-508C-496B-8F38-FAA22529D4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AB2B98A-2F72-4C04-A8C6-994FF104E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8AB2B98A-2F72-4C04-A8C6-994FF104E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4F53EC-849A-4722-BF18-857FE8310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BC4F53EC-849A-4722-BF18-857FE83102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62E008-5FD0-43B3-B2BC-46A18FEE63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62E008-5FD0-43B3-B2BC-46A18FEE63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468E92-E843-4D48-9994-DAA8A7F8C4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20468E92-E843-4D48-9994-DAA8A7F8C4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D4760E-0B4D-4A49-B388-9D692B063C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2FD4760E-0B4D-4A49-B388-9D692B063C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E38DBE-56AF-4BEC-B0F1-D418F76960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6BE38DBE-56AF-4BEC-B0F1-D418F76960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9C7F98-63C5-41A5-A2EE-FFD3C3C6BB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CE9C7F98-63C5-41A5-A2EE-FFD3C3C6BB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  <p:bldGraphic spid="2" grpId="0" uiExpand="1">
        <p:bldSub>
          <a:bldDgm bld="lvlAtOnce"/>
        </p:bldSub>
      </p:bldGraphic>
      <p:bldGraphic spid="4" grpId="0">
        <p:bldAsOne/>
      </p:bldGraphic>
      <p:bldGraphic spid="13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EA78D-36E8-C970-3137-6B4693B6E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D4E603B-93F0-C328-80CC-8A16E5D44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70702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FE2F5BCE-40ED-24D7-B662-ACED548867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5FE5116-6F1E-6633-5795-38D712306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A7A6BD-169C-4686-1049-3D10959905E0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E0DEEE4-962D-5097-AF30-56481C80E904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38FD3A-E712-3B48-7AA8-F610FA5F96CE}"/>
              </a:ext>
            </a:extLst>
          </p:cNvPr>
          <p:cNvSpPr txBox="1"/>
          <p:nvPr/>
        </p:nvSpPr>
        <p:spPr>
          <a:xfrm>
            <a:off x="8726749" y="2328137"/>
            <a:ext cx="27755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800" b="1" spc="-15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ضمیمه۳</a:t>
            </a:r>
            <a:endParaRPr lang="en-US" sz="4800" b="1" spc="-15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FCE72F-C2CA-66D8-D691-FB9E9FC70201}"/>
              </a:ext>
            </a:extLst>
          </p:cNvPr>
          <p:cNvSpPr txBox="1"/>
          <p:nvPr/>
        </p:nvSpPr>
        <p:spPr>
          <a:xfrm>
            <a:off x="250825" y="2358915"/>
            <a:ext cx="673465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400" b="1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سایر راهبردها </a:t>
            </a:r>
            <a:endParaRPr lang="en-US" sz="4400" b="1" spc="-15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3723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81114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7357065" y="1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7710" y="6353606"/>
            <a:ext cx="497252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IRAN" panose="020B0606030804020204" pitchFamily="34" charset="-78"/>
                <a:cs typeface="IRAN" panose="020B0606030804020204" pitchFamily="34" charset="-78"/>
              </a:rPr>
              <a:t>۲۸</a:t>
            </a:r>
            <a:endParaRPr lang="en-US" sz="2000" b="1" dirty="0">
              <a:solidFill>
                <a:srgbClr val="9AD4D6"/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83781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10120167" y="400127"/>
            <a:ext cx="1720636" cy="61555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fa-IR" sz="40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شفافیت</a:t>
            </a:r>
            <a:endParaRPr lang="en-US" sz="4000" dirty="0">
              <a:solidFill>
                <a:srgbClr val="9AD4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5685" y="1503128"/>
            <a:ext cx="8561563" cy="40549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657350" lvl="3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کارکردهای کنترلی شفافیت:</a:t>
            </a:r>
          </a:p>
          <a:p>
            <a:pPr lvl="3" algn="r" rtl="1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1) پیشگیری از وقوع فساد          2)کمک به کشف تخلف و فساد</a:t>
            </a:r>
          </a:p>
          <a:p>
            <a:pPr lvl="3" algn="r" rtl="1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3) به تصویر کشیدن مسئله‌ها و انحرافات</a:t>
            </a:r>
          </a:p>
          <a:p>
            <a:pPr marL="1200150" lvl="2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۴ قاعده (الزام) شفافیت کامل:</a:t>
            </a:r>
          </a:p>
          <a:p>
            <a:pPr lvl="3" algn="r" rtl="1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۱) الکترونیک‌بودن فرآیندها   ۲) ثبت سیستماتیک و فراخوانی برخط اطلاعات (داده ما به ازای هر کنش)   ۳) انتشار عمومی اطلاعات  ۴) در فرمت استاندارد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اسکن کلی مأموریت‌ها و فرآیندهای سازمان و شناسایی اطلاعات اولویت‌دار برای انتشار</a:t>
            </a:r>
          </a:p>
          <a:p>
            <a:pPr marL="742950" lvl="1" indent="-285750" algn="r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اطلاعاتی که عدم شفافیت آنها، موجب تولید رانت، موقعیت تعارض منافع و... می‌شود</a:t>
            </a:r>
          </a:p>
          <a:p>
            <a:pPr marL="742950" lvl="1" indent="-285750" algn="r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اطلاعاتی که انتشار آنها تولید نظارت می‌کند</a:t>
            </a:r>
          </a:p>
          <a:p>
            <a:pPr marL="742950" lvl="1" indent="-285750" algn="r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اطلاعات موردنیاز تحلیلگران و پژوهشگران برای کمک به بهبود سازمان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مهم‌ترین حوزه‌های عمومی شفافیت در سازمان‌ها: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00127"/>
            <a:ext cx="5749637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a-IR" sz="4600" b="1" spc="-150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راهبردهای مواجهه با فساد</a:t>
            </a:r>
            <a:endParaRPr lang="en-US" sz="4600" b="1" spc="-150" dirty="0">
              <a:solidFill>
                <a:schemeClr val="bg1">
                  <a:lumMod val="95000"/>
                </a:schemeClr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1299916"/>
            <a:ext cx="7412485" cy="159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623685" y="927202"/>
            <a:ext cx="221711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fa-IR" sz="2400" b="1" dirty="0">
                <a:solidFill>
                  <a:schemeClr val="bg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انتــشار عمومی و قاعده‌مند اطلاعات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9219394" y="1649104"/>
            <a:ext cx="2621409" cy="49244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en-US" sz="32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Black" panose="02000503000000020004" pitchFamily="2" charset="-78"/>
                <a:cs typeface="IRANBlack" panose="02000503000000020004" pitchFamily="2" charset="-78"/>
              </a:rPr>
              <a:t>Transparency</a:t>
            </a:r>
            <a:endParaRPr lang="en-US" sz="3200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RANBlack" panose="02000503000000020004" pitchFamily="2" charset="-78"/>
              <a:cs typeface="IRANBlack" panose="02000503000000020004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26496" y="5970786"/>
            <a:ext cx="1005250" cy="40011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معاملات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178" y="5967779"/>
            <a:ext cx="778842" cy="369332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بودجه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6188" y="5967779"/>
            <a:ext cx="1769968" cy="40011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صورت‌های مالی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05670" y="5970786"/>
            <a:ext cx="880285" cy="40011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مجوزها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0870" y="5970786"/>
            <a:ext cx="2183200" cy="40011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اطلاعات مدیران ارشد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63116" y="5967779"/>
            <a:ext cx="1487700" cy="461665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sz="1200" dirty="0">
                <a:latin typeface="Aria" panose="00000500000000000000" pitchFamily="2" charset="-78"/>
                <a:cs typeface="Aria" panose="00000500000000000000" pitchFamily="2" charset="-78"/>
              </a:rPr>
              <a:t>اموال، دارایی‌ها، </a:t>
            </a:r>
          </a:p>
          <a:p>
            <a:pPr algn="ctr"/>
            <a:r>
              <a:rPr lang="fa-IR" sz="1200" dirty="0">
                <a:latin typeface="Aria" panose="00000500000000000000" pitchFamily="2" charset="-78"/>
                <a:cs typeface="Aria" panose="00000500000000000000" pitchFamily="2" charset="-78"/>
              </a:rPr>
              <a:t>مطالبات و بدهی‌ها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38985" y="5967779"/>
            <a:ext cx="1481182" cy="40011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فرآیند خدمت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05082" y="5967779"/>
            <a:ext cx="1240884" cy="40011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پژوهش‌ها</a:t>
            </a:r>
          </a:p>
        </p:txBody>
      </p:sp>
    </p:spTree>
    <p:extLst>
      <p:ext uri="{BB962C8B-B14F-4D97-AF65-F5344CB8AC3E}">
        <p14:creationId xmlns:p14="http://schemas.microsoft.com/office/powerpoint/2010/main" val="9463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2" grpId="0" uiExpand="1" build="p"/>
      <p:bldP spid="14" grpId="0"/>
      <p:bldP spid="18" grpId="0"/>
      <p:bldP spid="2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81114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7357065" y="1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549" y="6353606"/>
            <a:ext cx="455574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IRAN" panose="020B0606030804020204" pitchFamily="34" charset="-78"/>
                <a:cs typeface="IRAN" panose="020B0606030804020204" pitchFamily="34" charset="-78"/>
              </a:rPr>
              <a:t>۲۹</a:t>
            </a:r>
            <a:endParaRPr lang="en-US" sz="2000" b="1" dirty="0">
              <a:solidFill>
                <a:srgbClr val="9AD4D6"/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83781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7679185" y="400127"/>
            <a:ext cx="4161618" cy="61555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fa-IR" sz="40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مدیریت‌تعارض‌منافع</a:t>
            </a:r>
            <a:endParaRPr lang="en-US" sz="4000" dirty="0">
              <a:solidFill>
                <a:srgbClr val="9AD4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0490" y="1207201"/>
            <a:ext cx="8149336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200150" lvl="2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موقعیت تعارض منافع، به منزله وقوع فساد نیست. </a:t>
            </a:r>
          </a:p>
          <a:p>
            <a:pPr marL="1657350" lvl="3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یک گام پیش از وقوع فساد احتمالی (ضرورت پیشگیری)</a:t>
            </a:r>
          </a:p>
          <a:p>
            <a:pPr marL="742950" lvl="1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دسته‌بندی کلی انواع موقعیت‌های تعارض منافع</a:t>
            </a:r>
          </a:p>
          <a:p>
            <a:pPr marL="1200150" lvl="2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عامل‌محور (متأثر از ویژگی‌های شخص)</a:t>
            </a:r>
          </a:p>
          <a:p>
            <a:pPr marL="1200150" lvl="2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ساختارمحور (فردی و سازمانی)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دسته‌بندی کلی انواع راهکارهای مدیریت تعارض منافع</a:t>
            </a:r>
          </a:p>
          <a:p>
            <a:pPr marL="742950" lvl="1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کنترل و محدود کردن موقعیت (افشا، اقرار/ محدودیت، ممنوعیت)</a:t>
            </a:r>
          </a:p>
          <a:p>
            <a:pPr marL="742950" lvl="1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تغییر قواعد برای رفع موقعیت 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1299916"/>
            <a:ext cx="7412485" cy="159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306231" y="927202"/>
            <a:ext cx="253457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fa-IR" sz="2400" b="1" dirty="0">
                <a:solidFill>
                  <a:schemeClr val="bg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مدیریت موقعیت دوراهی تصمیم میان منافع شخصی یا ملی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9426874" y="2127531"/>
            <a:ext cx="1887839" cy="147732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Black" panose="02000503000000020004" pitchFamily="2" charset="-78"/>
                <a:cs typeface="IRANBlack" panose="02000503000000020004" pitchFamily="2" charset="-78"/>
              </a:rPr>
              <a:t>Managing Conflicts of Interest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748" y="4451229"/>
            <a:ext cx="10410559" cy="21698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200150" lvl="2" indent="-28575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در عمل؛ شناسایی با تحلیل شبکه و مدل «گراف نقش» و ارائه راهکار </a:t>
            </a:r>
          </a:p>
          <a:p>
            <a:pPr marL="1657350" lvl="3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اسکن کلی ساختار سازمانی، مأموریت‌ها و قوانین و مقررات دستگاه</a:t>
            </a:r>
          </a:p>
          <a:p>
            <a:pPr marL="1657350" lvl="3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احصاء نقش‌ها (معاونت‌ها و...)، مزایا یا اختیارات هر نقش و کاربران (افراد و گروه‌ها) مجری نقش‌ها</a:t>
            </a:r>
          </a:p>
          <a:p>
            <a:pPr marL="1657350" lvl="3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جستجوی اشکال تعارض منافع؛ در میان روابط دوگانه میان نقش‌ها، مزایا و...</a:t>
            </a:r>
          </a:p>
          <a:p>
            <a:pPr marL="1657350" lvl="3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dirty="0">
                <a:latin typeface="Aria" panose="00000500000000000000" pitchFamily="2" charset="-78"/>
                <a:cs typeface="Aria" panose="00000500000000000000" pitchFamily="2" charset="-78"/>
              </a:rPr>
              <a:t>تنظیم تعهدنامه برای موقعیت‌های عامل‌محور مدیران و ارائه راهکار برای ساختارمحورها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656660-FCFE-18CC-AD7A-53EB41AB0EF3}"/>
              </a:ext>
            </a:extLst>
          </p:cNvPr>
          <p:cNvSpPr txBox="1"/>
          <p:nvPr/>
        </p:nvSpPr>
        <p:spPr>
          <a:xfrm>
            <a:off x="193963" y="400127"/>
            <a:ext cx="5749637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a-IR" sz="4600" b="1" spc="-150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راهبردهای مواجهه با فساد</a:t>
            </a:r>
            <a:endParaRPr lang="en-US" sz="4600" b="1" spc="-150" dirty="0">
              <a:solidFill>
                <a:schemeClr val="bg1">
                  <a:lumMod val="95000"/>
                </a:schemeClr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978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2" grpId="0" uiExpand="1" build="p"/>
      <p:bldP spid="14" grpId="0"/>
      <p:bldP spid="18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51284"/>
            <a:ext cx="12191999" cy="561941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354845" y="1660336"/>
            <a:ext cx="6873941" cy="520142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sz="24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تعریف بانک جهانی:</a:t>
            </a:r>
          </a:p>
          <a:p>
            <a:pPr algn="ctr" rtl="1"/>
            <a:r>
              <a:rPr lang="fa-IR" sz="24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سوءاستفاده از موقعیت عمومی برای منافع شخصی</a:t>
            </a:r>
          </a:p>
          <a:p>
            <a:pPr algn="ctr"/>
            <a:r>
              <a:rPr lang="en-US" sz="2550" b="1" spc="-15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Corruption</a:t>
            </a:r>
            <a:r>
              <a:rPr lang="en-US" sz="2550" spc="-15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: The abuse of public office for private gain</a:t>
            </a:r>
          </a:p>
          <a:p>
            <a:pPr marL="342900" indent="-342900"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200" b="1" dirty="0">
                <a:solidFill>
                  <a:schemeClr val="accent2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تعریف ماده ۱ قانون ارتقاء سلامت نظام اداری و مقابله با فساد:</a:t>
            </a:r>
          </a:p>
          <a:p>
            <a:pPr algn="just" rtl="1"/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هرگونه </a:t>
            </a:r>
            <a:r>
              <a:rPr lang="fa-IR" sz="2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فعل یا ترک فعلی 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که توسط هر شخص حقیقی یا حقوقی، به صورت فردی یا جمعی یا سازمانی، به‌صورت عمدی و </a:t>
            </a:r>
            <a:r>
              <a:rPr lang="fa-IR" sz="2200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با هدف کسب هرگونه منفعت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 یا امتیاز مستقیم یا غیرمستقیم برای خود یا دیگری، </a:t>
            </a:r>
            <a:r>
              <a:rPr lang="fa-IR" sz="2200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با نقض قوانین </a:t>
            </a:r>
            <a:r>
              <a:rPr lang="fa-IR" sz="2200" b="1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و مقررات 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انجام پذیرد یا </a:t>
            </a:r>
            <a:r>
              <a:rPr lang="fa-IR" sz="2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ضرر و زیانی</a:t>
            </a:r>
            <a:r>
              <a:rPr lang="fa-IR" sz="2200" b="1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 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را به اموال، منافع، منابع یا سلامت و امنیت </a:t>
            </a:r>
            <a:r>
              <a:rPr lang="fa-IR" sz="2200" b="1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عمومی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 و یا جمعی از مردم وارد نماید. نظیر رشاء، ارتشاء، اختلاس، تبانی، سوءاستفاده از مقام یا موقعیت اداری و سیاسی، امکانات یا اطلاعات و دریافت و پرداخت‌های غیرقانونی از منابع‌عمومی و انحراف از این منابع به سمت تخصیص‌های غیرقانونی و جعل، تخریب یا اختفای اسناد و سوابق اداری و مالی.</a:t>
            </a:r>
          </a:p>
          <a:p>
            <a:pPr algn="l"/>
            <a:endParaRPr lang="en-US" sz="2000" dirty="0">
              <a:solidFill>
                <a:schemeClr val="bg1"/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48253"/>
            <a:ext cx="3131943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6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تعریف فساد</a:t>
            </a:r>
            <a:endParaRPr lang="en-US" sz="4600" b="1" spc="-15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7943" y="6399329"/>
            <a:ext cx="346570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۳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CD6F65-1A60-9EE4-C40D-BE95DE284083}"/>
              </a:ext>
            </a:extLst>
          </p:cNvPr>
          <p:cNvSpPr txBox="1"/>
          <p:nvPr/>
        </p:nvSpPr>
        <p:spPr>
          <a:xfrm>
            <a:off x="8760870" y="1378837"/>
            <a:ext cx="2362055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rtl="1"/>
            <a:r>
              <a:rPr lang="fa-IR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فساد؛</a:t>
            </a:r>
          </a:p>
          <a:p>
            <a:pPr algn="just" rtl="1"/>
            <a:r>
              <a:rPr lang="fa-IR" sz="4800" b="1" spc="-15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SemiBold" panose="00000500000000000000" pitchFamily="2" charset="-78"/>
                <a:cs typeface="Aria SemiBold" panose="00000500000000000000" pitchFamily="2" charset="-78"/>
              </a:rPr>
              <a:t>چیستی،</a:t>
            </a:r>
          </a:p>
          <a:p>
            <a:pPr algn="just" rtl="1"/>
            <a:r>
              <a:rPr lang="fa-IR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SemiBold" panose="00000500000000000000" pitchFamily="2" charset="-78"/>
                <a:cs typeface="Aria SemiBold" panose="00000500000000000000" pitchFamily="2" charset="-78"/>
              </a:rPr>
              <a:t>چرایی</a:t>
            </a:r>
          </a:p>
        </p:txBody>
      </p:sp>
    </p:spTree>
    <p:extLst>
      <p:ext uri="{BB962C8B-B14F-4D97-AF65-F5344CB8AC3E}">
        <p14:creationId xmlns:p14="http://schemas.microsoft.com/office/powerpoint/2010/main" val="264511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3F4ECDC-5BEC-4966-8CE4-D62B333BD7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3F4ECDC-5BEC-4966-8CE4-D62B333BD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86D01B4-3997-400B-9846-C55E6975F2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EB6D87-39DA-4EDD-B16B-1F74474F7D44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68A98E-4D30-4B6E-AEE2-5A489DBD5434}"/>
              </a:ext>
            </a:extLst>
          </p:cNvPr>
          <p:cNvSpPr/>
          <p:nvPr/>
        </p:nvSpPr>
        <p:spPr>
          <a:xfrm rot="19800000">
            <a:off x="81114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CECCEB3-B791-47FC-BA9A-5C342876D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7357065" y="1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6946" y="6353606"/>
            <a:ext cx="458780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IRAN" panose="020B0606030804020204" pitchFamily="34" charset="-78"/>
                <a:cs typeface="IRAN" panose="020B0606030804020204" pitchFamily="34" charset="-78"/>
              </a:rPr>
              <a:t>۳۰</a:t>
            </a:r>
            <a:endParaRPr lang="en-US" sz="2000" b="1" dirty="0">
              <a:solidFill>
                <a:srgbClr val="9AD4D6"/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CE130F-190E-4AAF-B97D-B3396D9504A6}"/>
              </a:ext>
            </a:extLst>
          </p:cNvPr>
          <p:cNvSpPr/>
          <p:nvPr/>
        </p:nvSpPr>
        <p:spPr>
          <a:xfrm rot="19800000">
            <a:off x="8378190" y="-1363882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8686798" y="400127"/>
            <a:ext cx="3154001" cy="1231106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fa-IR" sz="40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فرهنگ سازمانی</a:t>
            </a:r>
          </a:p>
          <a:p>
            <a:pPr algn="just" rtl="1"/>
            <a:r>
              <a:rPr lang="fa-IR" sz="4000" b="1" dirty="0">
                <a:solidFill>
                  <a:srgbClr val="9AD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و مطالبه عمومی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506" y="1293901"/>
            <a:ext cx="9170894" cy="40934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114550" lvl="4" indent="-28575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فرهنگ سازمانی اصلاح‌گر و مبارز</a:t>
            </a:r>
          </a:p>
          <a:p>
            <a:pPr marL="1714500" lvl="3" indent="-34290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ادراک کارکنان از امکان مبارزه با فساد در کنار تجربه آنها از پیچیدگی و سطح فساد</a:t>
            </a:r>
          </a:p>
          <a:p>
            <a:pPr marL="1714500" lvl="3" indent="-342900" algn="just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مقاومت در برابر تغییر، پایبندی به کلیشه‌ها یا پذیرش «لبه‌ی آشوب» و «انحراف مثبت»</a:t>
            </a:r>
          </a:p>
          <a:p>
            <a:pPr marL="1714500" lvl="3" indent="-342900" algn="just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تصویر رایج از «سوتزنی»؛ «نهی از منکر و مسئولیت اجتماعی» یا «زیرآب‌زنی»؟</a:t>
            </a:r>
          </a:p>
          <a:p>
            <a:pPr marL="1714500" lvl="3" indent="-342900" algn="just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تأثیر خودکنترلی، مراقبت‌های فردی و باورهای دینی و ملی در عدم ارتکاب تخلف</a:t>
            </a:r>
          </a:p>
          <a:p>
            <a:pPr marL="800100" lvl="1" indent="-342900"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مطالبه عمومی</a:t>
            </a:r>
          </a:p>
          <a:p>
            <a:pPr marL="1257300" lvl="2" indent="-342900" algn="just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پیشران حل مسئله در نقاط «ندانستن» و «نخواستن» نهادها</a:t>
            </a:r>
          </a:p>
          <a:p>
            <a:pPr marL="1257300" lvl="2" indent="-342900" algn="just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حمایتگر و تقویت‌کننده نهادها در نقاط «خواستن» و «نتوانستن» در دعوای قدرت</a:t>
            </a:r>
          </a:p>
          <a:p>
            <a:pPr marL="1257300" lvl="2" indent="-342900" algn="just" rtl="1">
              <a:buFont typeface="Wingdings" panose="05000000000000000000" pitchFamily="2" charset="2"/>
              <a:buChar char="§"/>
            </a:pPr>
            <a:r>
              <a:rPr lang="fa-IR" sz="2000" dirty="0">
                <a:latin typeface="Aria" panose="00000500000000000000" pitchFamily="2" charset="-78"/>
                <a:cs typeface="Aria" panose="00000500000000000000" pitchFamily="2" charset="-78"/>
              </a:rPr>
              <a:t>بهره‌گیری رسانه‌های تخصصی و ژورنالیسم تحقیقی از بسترهای شفافیت اطلاعات و سوتزنی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0D1A1FC-9929-405C-828D-C346DED7FD1A}"/>
              </a:ext>
            </a:extLst>
          </p:cNvPr>
          <p:cNvCxnSpPr/>
          <p:nvPr/>
        </p:nvCxnSpPr>
        <p:spPr>
          <a:xfrm>
            <a:off x="0" y="1299916"/>
            <a:ext cx="7412485" cy="159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66095" y="1615371"/>
            <a:ext cx="3045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fa-IR" sz="2400" b="1" dirty="0">
                <a:solidFill>
                  <a:schemeClr val="bg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نقش فرهنگ و جامعه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7A7D7D-81A7-8F33-59E8-729B77A0CA60}"/>
              </a:ext>
            </a:extLst>
          </p:cNvPr>
          <p:cNvSpPr txBox="1"/>
          <p:nvPr/>
        </p:nvSpPr>
        <p:spPr>
          <a:xfrm>
            <a:off x="193963" y="400127"/>
            <a:ext cx="5749637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a-IR" sz="4600" b="1" spc="-150" dirty="0">
                <a:solidFill>
                  <a:schemeClr val="bg1">
                    <a:lumMod val="95000"/>
                  </a:schemeClr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راهبردهای مواجهه با فساد</a:t>
            </a:r>
            <a:endParaRPr lang="en-US" sz="4600" b="1" spc="-150" dirty="0">
              <a:solidFill>
                <a:schemeClr val="bg1">
                  <a:lumMod val="95000"/>
                </a:schemeClr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546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2" grpId="0" uiExpand="1" build="p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609"/>
            <a:ext cx="12212216" cy="3612064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C8FA7AC-B37F-4E1E-AFD9-DAA70D9E71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C8FA7AC-B37F-4E1E-AFD9-DAA70D9E71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id="{39E58CB4-0BFB-4C3A-B808-407AC879A926}"/>
              </a:ext>
            </a:extLst>
          </p:cNvPr>
          <p:cNvSpPr/>
          <p:nvPr/>
        </p:nvSpPr>
        <p:spPr>
          <a:xfrm>
            <a:off x="6361" y="1181609"/>
            <a:ext cx="12192000" cy="3620655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810F44-2B55-464B-BB8C-B14B9A679EA9}"/>
              </a:ext>
            </a:extLst>
          </p:cNvPr>
          <p:cNvCxnSpPr>
            <a:cxnSpLocks/>
          </p:cNvCxnSpPr>
          <p:nvPr/>
        </p:nvCxnSpPr>
        <p:spPr>
          <a:xfrm flipV="1">
            <a:off x="1268445" y="2798618"/>
            <a:ext cx="4404633" cy="13855"/>
          </a:xfrm>
          <a:prstGeom prst="line">
            <a:avLst/>
          </a:prstGeom>
          <a:ln w="10160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3">
                    <a:lumMod val="2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BFB8259-511D-4998-945A-634A93EC66D5}"/>
              </a:ext>
            </a:extLst>
          </p:cNvPr>
          <p:cNvSpPr/>
          <p:nvPr/>
        </p:nvSpPr>
        <p:spPr>
          <a:xfrm rot="2296690">
            <a:off x="8523136" y="698266"/>
            <a:ext cx="4180434" cy="5461953"/>
          </a:xfrm>
          <a:custGeom>
            <a:avLst/>
            <a:gdLst>
              <a:gd name="connsiteX0" fmla="*/ 0 w 4180434"/>
              <a:gd name="connsiteY0" fmla="*/ 1535728 h 5461953"/>
              <a:gd name="connsiteX1" fmla="*/ 1946094 w 4180434"/>
              <a:gd name="connsiteY1" fmla="*/ 0 h 5461953"/>
              <a:gd name="connsiteX2" fmla="*/ 4180434 w 4180434"/>
              <a:gd name="connsiteY2" fmla="*/ 2831383 h 5461953"/>
              <a:gd name="connsiteX3" fmla="*/ 846944 w 4180434"/>
              <a:gd name="connsiteY3" fmla="*/ 5461953 h 5461953"/>
              <a:gd name="connsiteX4" fmla="*/ 745740 w 4180434"/>
              <a:gd name="connsiteY4" fmla="*/ 5451751 h 5461953"/>
              <a:gd name="connsiteX5" fmla="*/ 0 w 4180434"/>
              <a:gd name="connsiteY5" fmla="*/ 4536759 h 546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80434" h="5461953">
                <a:moveTo>
                  <a:pt x="0" y="1535728"/>
                </a:moveTo>
                <a:lnTo>
                  <a:pt x="1946094" y="0"/>
                </a:lnTo>
                <a:lnTo>
                  <a:pt x="4180434" y="2831383"/>
                </a:lnTo>
                <a:lnTo>
                  <a:pt x="846944" y="5461953"/>
                </a:lnTo>
                <a:lnTo>
                  <a:pt x="745740" y="5451751"/>
                </a:lnTo>
                <a:cubicBezTo>
                  <a:pt x="320147" y="5364662"/>
                  <a:pt x="0" y="4988098"/>
                  <a:pt x="0" y="453675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  <a:alpha val="50000"/>
                </a:schemeClr>
              </a:gs>
              <a:gs pos="77000">
                <a:schemeClr val="accent3">
                  <a:lumMod val="25000"/>
                  <a:alpha val="1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5180E67-6BB8-4658-8D82-3C4F6F363C15}"/>
              </a:ext>
            </a:extLst>
          </p:cNvPr>
          <p:cNvSpPr/>
          <p:nvPr/>
        </p:nvSpPr>
        <p:spPr>
          <a:xfrm rot="2296690">
            <a:off x="8304988" y="594849"/>
            <a:ext cx="4868592" cy="4183340"/>
          </a:xfrm>
          <a:custGeom>
            <a:avLst/>
            <a:gdLst>
              <a:gd name="connsiteX0" fmla="*/ 0 w 4868592"/>
              <a:gd name="connsiteY0" fmla="*/ 2078777 h 4183340"/>
              <a:gd name="connsiteX1" fmla="*/ 2634252 w 4868592"/>
              <a:gd name="connsiteY1" fmla="*/ 0 h 4183340"/>
              <a:gd name="connsiteX2" fmla="*/ 4868592 w 4868592"/>
              <a:gd name="connsiteY2" fmla="*/ 2831383 h 4183340"/>
              <a:gd name="connsiteX3" fmla="*/ 3155376 w 4868592"/>
              <a:gd name="connsiteY3" fmla="*/ 4183340 h 4183340"/>
              <a:gd name="connsiteX4" fmla="*/ 933967 w 4868592"/>
              <a:gd name="connsiteY4" fmla="*/ 4183340 h 4183340"/>
              <a:gd name="connsiteX5" fmla="*/ 0 w 4868592"/>
              <a:gd name="connsiteY5" fmla="*/ 3249373 h 418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8592" h="4183340">
                <a:moveTo>
                  <a:pt x="0" y="2078777"/>
                </a:moveTo>
                <a:lnTo>
                  <a:pt x="2634252" y="0"/>
                </a:lnTo>
                <a:lnTo>
                  <a:pt x="4868592" y="2831383"/>
                </a:lnTo>
                <a:lnTo>
                  <a:pt x="3155376" y="4183340"/>
                </a:lnTo>
                <a:lnTo>
                  <a:pt x="933967" y="4183340"/>
                </a:lnTo>
                <a:cubicBezTo>
                  <a:pt x="418151" y="4183340"/>
                  <a:pt x="0" y="3765189"/>
                  <a:pt x="0" y="3249373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  <a:alpha val="50000"/>
                </a:schemeClr>
              </a:gs>
              <a:gs pos="77000">
                <a:schemeClr val="accent3">
                  <a:lumMod val="25000"/>
                  <a:alpha val="1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697AD62-0220-475C-8549-46FD54CDA40F}"/>
              </a:ext>
            </a:extLst>
          </p:cNvPr>
          <p:cNvSpPr/>
          <p:nvPr/>
        </p:nvSpPr>
        <p:spPr>
          <a:xfrm rot="2296690">
            <a:off x="7416645" y="296537"/>
            <a:ext cx="5603691" cy="4803741"/>
          </a:xfrm>
          <a:custGeom>
            <a:avLst/>
            <a:gdLst>
              <a:gd name="connsiteX0" fmla="*/ 0 w 5603691"/>
              <a:gd name="connsiteY0" fmla="*/ 2699178 h 4803741"/>
              <a:gd name="connsiteX1" fmla="*/ 3420432 w 5603691"/>
              <a:gd name="connsiteY1" fmla="*/ 0 h 4803741"/>
              <a:gd name="connsiteX2" fmla="*/ 5603691 w 5603691"/>
              <a:gd name="connsiteY2" fmla="*/ 2766652 h 4803741"/>
              <a:gd name="connsiteX3" fmla="*/ 5603691 w 5603691"/>
              <a:gd name="connsiteY3" fmla="*/ 2871693 h 4803741"/>
              <a:gd name="connsiteX4" fmla="*/ 3155376 w 5603691"/>
              <a:gd name="connsiteY4" fmla="*/ 4803741 h 4803741"/>
              <a:gd name="connsiteX5" fmla="*/ 933967 w 5603691"/>
              <a:gd name="connsiteY5" fmla="*/ 4803741 h 4803741"/>
              <a:gd name="connsiteX6" fmla="*/ 0 w 5603691"/>
              <a:gd name="connsiteY6" fmla="*/ 3869774 h 480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3691" h="4803741">
                <a:moveTo>
                  <a:pt x="0" y="2699178"/>
                </a:moveTo>
                <a:lnTo>
                  <a:pt x="3420432" y="0"/>
                </a:lnTo>
                <a:lnTo>
                  <a:pt x="5603691" y="2766652"/>
                </a:lnTo>
                <a:lnTo>
                  <a:pt x="5603691" y="2871693"/>
                </a:lnTo>
                <a:lnTo>
                  <a:pt x="3155376" y="4803741"/>
                </a:lnTo>
                <a:lnTo>
                  <a:pt x="933967" y="4803741"/>
                </a:lnTo>
                <a:cubicBezTo>
                  <a:pt x="418151" y="4803741"/>
                  <a:pt x="0" y="4385590"/>
                  <a:pt x="0" y="38697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  <a:alpha val="50000"/>
                </a:schemeClr>
              </a:gs>
              <a:gs pos="77000">
                <a:schemeClr val="accent3">
                  <a:lumMod val="25000"/>
                  <a:alpha val="1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685801" y="2387620"/>
            <a:ext cx="500732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1"/>
            <a:r>
              <a:rPr lang="fa-IR" sz="40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از توجه شما سپاسگزارم.</a:t>
            </a:r>
            <a:endParaRPr lang="en-US" sz="40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268444" y="2957106"/>
            <a:ext cx="2327609" cy="276999"/>
          </a:xfrm>
          <a:prstGeom prst="rect">
            <a:avLst/>
          </a:prstGeom>
          <a:solidFill>
            <a:srgbClr val="1F8492"/>
          </a:solidFill>
        </p:spPr>
        <p:txBody>
          <a:bodyPr wrap="square" lIns="0" tIns="0" rIns="0" bIns="0" rtlCol="0">
            <a:spAutoFit/>
          </a:bodyPr>
          <a:lstStyle/>
          <a:p>
            <a:pPr algn="ctr" rtl="1"/>
            <a:r>
              <a:rPr lang="fa-IR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میلاد گودرزی – آذر۱۴۰۳</a:t>
            </a:r>
          </a:p>
        </p:txBody>
      </p:sp>
    </p:spTree>
    <p:extLst>
      <p:ext uri="{BB962C8B-B14F-4D97-AF65-F5344CB8AC3E}">
        <p14:creationId xmlns:p14="http://schemas.microsoft.com/office/powerpoint/2010/main" val="11750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77" y="1251284"/>
            <a:ext cx="12191999" cy="561941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48253"/>
            <a:ext cx="3676701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6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ریشه وقوع فساد</a:t>
            </a:r>
            <a:endParaRPr lang="en-US" sz="4600" b="1" spc="-15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8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2371" y="6399329"/>
            <a:ext cx="317716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۴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2153239-8E97-4C72-637D-83BA5C53E0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5744669"/>
              </p:ext>
            </p:extLst>
          </p:nvPr>
        </p:nvGraphicFramePr>
        <p:xfrm>
          <a:off x="207045" y="2486832"/>
          <a:ext cx="6860988" cy="287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7E46595-A977-5D0F-221D-92309ABC43B7}"/>
              </a:ext>
            </a:extLst>
          </p:cNvPr>
          <p:cNvSpPr txBox="1"/>
          <p:nvPr/>
        </p:nvSpPr>
        <p:spPr>
          <a:xfrm>
            <a:off x="8760870" y="1378837"/>
            <a:ext cx="2362055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rtl="1"/>
            <a:r>
              <a:rPr lang="fa-IR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فساد؛</a:t>
            </a:r>
          </a:p>
          <a:p>
            <a:pPr algn="just" rtl="1"/>
            <a:r>
              <a:rPr lang="fa-IR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SemiBold" panose="00000500000000000000" pitchFamily="2" charset="-78"/>
                <a:cs typeface="Aria SemiBold" panose="00000500000000000000" pitchFamily="2" charset="-78"/>
              </a:rPr>
              <a:t>چیستی،</a:t>
            </a:r>
          </a:p>
          <a:p>
            <a:pPr algn="just" rtl="1"/>
            <a:r>
              <a:rPr lang="fa-IR" sz="4800" b="1" spc="-15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SemiBold" panose="00000500000000000000" pitchFamily="2" charset="-78"/>
                <a:cs typeface="Aria SemiBold" panose="00000500000000000000" pitchFamily="2" charset="-78"/>
              </a:rPr>
              <a:t>چرایی</a:t>
            </a:r>
            <a:endParaRPr lang="fa-IR" sz="48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463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93479F-8A5E-4B00-9936-3F1524D059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193479F-8A5E-4B00-9936-3F1524D059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FAB199-3882-43A0-9B5E-A99CB6CB49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ABFAB199-3882-43A0-9B5E-A99CB6CB49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FC0A2A-2AD8-46C0-96AE-198781421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8EFC0A2A-2AD8-46C0-96AE-1987814215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A5BD87-CC11-4C97-99FB-70C87F1E7F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85A5BD87-CC11-4C97-99FB-70C87F1E7F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Graphic spid="4" grpId="0" uiExpand="1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D0D37-3E43-7D2D-82BA-89EBE414F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6C23FDD-9852-347B-8609-30FFA9E26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9" y="1240008"/>
            <a:ext cx="12191999" cy="561941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32105688-8480-D9E0-FDF9-5E34FA36980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32105688-8480-D9E0-FDF9-5E34FA3698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F92621D-E394-8235-C2F6-CCA9077E1E21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C11D162-C9F2-B83F-2506-307B01D7E103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9603D0-16E1-99EB-07D2-5EE425A07BA5}"/>
              </a:ext>
            </a:extLst>
          </p:cNvPr>
          <p:cNvSpPr txBox="1"/>
          <p:nvPr/>
        </p:nvSpPr>
        <p:spPr>
          <a:xfrm>
            <a:off x="193963" y="448253"/>
            <a:ext cx="8134249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6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ساختار فسادزا؛ شکل‌دهنده‌ی انگیزه</a:t>
            </a:r>
            <a:endParaRPr lang="en-US" sz="4600" b="1" spc="-15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9" name="Not Equal 28">
            <a:extLst>
              <a:ext uri="{FF2B5EF4-FFF2-40B4-BE49-F238E27FC236}">
                <a16:creationId xmlns:a16="http://schemas.microsoft.com/office/drawing/2014/main" id="{0A4A09F2-99A3-FA73-E6D4-A240A81528DF}"/>
              </a:ext>
            </a:extLst>
          </p:cNvPr>
          <p:cNvSpPr/>
          <p:nvPr/>
        </p:nvSpPr>
        <p:spPr>
          <a:xfrm>
            <a:off x="3177452" y="4553282"/>
            <a:ext cx="2027273" cy="1082640"/>
          </a:xfrm>
          <a:prstGeom prst="mathNotEqual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32AD5F4C-1319-7076-E4FC-866547C0E35A}"/>
              </a:ext>
            </a:extLst>
          </p:cNvPr>
          <p:cNvSpPr/>
          <p:nvPr/>
        </p:nvSpPr>
        <p:spPr>
          <a:xfrm>
            <a:off x="6632812" y="4669480"/>
            <a:ext cx="1496705" cy="85024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احتمال وقوع</a:t>
            </a:r>
          </a:p>
        </p:txBody>
      </p:sp>
      <p:sp>
        <p:nvSpPr>
          <p:cNvPr id="14" name="Round Diagonal Corner Rectangle 13">
            <a:extLst>
              <a:ext uri="{FF2B5EF4-FFF2-40B4-BE49-F238E27FC236}">
                <a16:creationId xmlns:a16="http://schemas.microsoft.com/office/drawing/2014/main" id="{633D0936-0FAE-3B33-B0F2-00EF1937AC10}"/>
              </a:ext>
            </a:extLst>
          </p:cNvPr>
          <p:cNvSpPr/>
          <p:nvPr/>
        </p:nvSpPr>
        <p:spPr>
          <a:xfrm>
            <a:off x="4733535" y="4669480"/>
            <a:ext cx="1496705" cy="85024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عایدی</a:t>
            </a:r>
          </a:p>
        </p:txBody>
      </p:sp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D7E6D861-7B9D-80EA-107C-16679C49AB2B}"/>
              </a:ext>
            </a:extLst>
          </p:cNvPr>
          <p:cNvSpPr/>
          <p:nvPr/>
        </p:nvSpPr>
        <p:spPr>
          <a:xfrm>
            <a:off x="2210971" y="4669480"/>
            <a:ext cx="1496705" cy="85024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احتمال کشف</a:t>
            </a:r>
          </a:p>
        </p:txBody>
      </p:sp>
      <p:sp>
        <p:nvSpPr>
          <p:cNvPr id="17" name="Round Diagonal Corner Rectangle 16">
            <a:extLst>
              <a:ext uri="{FF2B5EF4-FFF2-40B4-BE49-F238E27FC236}">
                <a16:creationId xmlns:a16="http://schemas.microsoft.com/office/drawing/2014/main" id="{CDA845CF-D9E1-F564-62FC-2FB8220A9C27}"/>
              </a:ext>
            </a:extLst>
          </p:cNvPr>
          <p:cNvSpPr/>
          <p:nvPr/>
        </p:nvSpPr>
        <p:spPr>
          <a:xfrm>
            <a:off x="311694" y="4669480"/>
            <a:ext cx="1496705" cy="85024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101935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مجازات</a:t>
            </a:r>
          </a:p>
        </p:txBody>
      </p:sp>
      <p:sp>
        <p:nvSpPr>
          <p:cNvPr id="6" name="Multiply 5">
            <a:extLst>
              <a:ext uri="{FF2B5EF4-FFF2-40B4-BE49-F238E27FC236}">
                <a16:creationId xmlns:a16="http://schemas.microsoft.com/office/drawing/2014/main" id="{04FE1FC5-2373-09B9-6346-0CE1A7E64153}"/>
              </a:ext>
            </a:extLst>
          </p:cNvPr>
          <p:cNvSpPr/>
          <p:nvPr/>
        </p:nvSpPr>
        <p:spPr>
          <a:xfrm>
            <a:off x="6150086" y="4807999"/>
            <a:ext cx="562881" cy="573206"/>
          </a:xfrm>
          <a:prstGeom prst="mathMultiply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/>
          </a:p>
        </p:txBody>
      </p:sp>
      <p:sp>
        <p:nvSpPr>
          <p:cNvPr id="18" name="Multiply 17">
            <a:extLst>
              <a:ext uri="{FF2B5EF4-FFF2-40B4-BE49-F238E27FC236}">
                <a16:creationId xmlns:a16="http://schemas.microsoft.com/office/drawing/2014/main" id="{5767DA56-9830-0A49-583C-E00FA494AE50}"/>
              </a:ext>
            </a:extLst>
          </p:cNvPr>
          <p:cNvSpPr/>
          <p:nvPr/>
        </p:nvSpPr>
        <p:spPr>
          <a:xfrm>
            <a:off x="1729442" y="4807999"/>
            <a:ext cx="562881" cy="573206"/>
          </a:xfrm>
          <a:prstGeom prst="mathMultiply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/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8343AADE-F7A1-61D3-D102-A6003FD385F5}"/>
              </a:ext>
            </a:extLst>
          </p:cNvPr>
          <p:cNvSpPr/>
          <p:nvPr/>
        </p:nvSpPr>
        <p:spPr>
          <a:xfrm>
            <a:off x="3778325" y="4603209"/>
            <a:ext cx="368490" cy="982786"/>
          </a:xfrm>
          <a:prstGeom prst="chevron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1" name="Chevron 20">
            <a:extLst>
              <a:ext uri="{FF2B5EF4-FFF2-40B4-BE49-F238E27FC236}">
                <a16:creationId xmlns:a16="http://schemas.microsoft.com/office/drawing/2014/main" id="{E8312E1E-7A4E-9BE2-0EF4-C2E9EC76CA90}"/>
              </a:ext>
            </a:extLst>
          </p:cNvPr>
          <p:cNvSpPr/>
          <p:nvPr/>
        </p:nvSpPr>
        <p:spPr>
          <a:xfrm rot="10800000">
            <a:off x="4255930" y="4603209"/>
            <a:ext cx="368490" cy="982786"/>
          </a:xfrm>
          <a:prstGeom prst="chevron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8000AC-194C-DC66-7C21-DF45FEF78431}"/>
              </a:ext>
            </a:extLst>
          </p:cNvPr>
          <p:cNvSpPr txBox="1"/>
          <p:nvPr/>
        </p:nvSpPr>
        <p:spPr>
          <a:xfrm flipH="1">
            <a:off x="4449052" y="4195108"/>
            <a:ext cx="1421470" cy="36933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400" dirty="0">
                <a:solidFill>
                  <a:srgbClr val="FF0000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وقوع فساد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59774B-4DB1-BA98-3BF4-DCF62B44C642}"/>
              </a:ext>
            </a:extLst>
          </p:cNvPr>
          <p:cNvSpPr txBox="1"/>
          <p:nvPr/>
        </p:nvSpPr>
        <p:spPr>
          <a:xfrm flipH="1">
            <a:off x="2131444" y="4195108"/>
            <a:ext cx="1822248" cy="369332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400" dirty="0">
                <a:solidFill>
                  <a:srgbClr val="00B050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عدم وقوع فساد</a:t>
            </a:r>
          </a:p>
        </p:txBody>
      </p:sp>
      <p:sp>
        <p:nvSpPr>
          <p:cNvPr id="9" name="Striped Right Arrow 8">
            <a:extLst>
              <a:ext uri="{FF2B5EF4-FFF2-40B4-BE49-F238E27FC236}">
                <a16:creationId xmlns:a16="http://schemas.microsoft.com/office/drawing/2014/main" id="{E178DE5A-6801-0808-A71E-C5B766DABCFF}"/>
              </a:ext>
            </a:extLst>
          </p:cNvPr>
          <p:cNvSpPr/>
          <p:nvPr/>
        </p:nvSpPr>
        <p:spPr>
          <a:xfrm rot="5400000">
            <a:off x="6901657" y="5797096"/>
            <a:ext cx="959013" cy="673292"/>
          </a:xfrm>
          <a:prstGeom prst="stripedRight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24" name="Striped Right Arrow 23">
            <a:extLst>
              <a:ext uri="{FF2B5EF4-FFF2-40B4-BE49-F238E27FC236}">
                <a16:creationId xmlns:a16="http://schemas.microsoft.com/office/drawing/2014/main" id="{5932A019-C603-1605-F7BE-FA884D4945FE}"/>
              </a:ext>
            </a:extLst>
          </p:cNvPr>
          <p:cNvSpPr/>
          <p:nvPr/>
        </p:nvSpPr>
        <p:spPr>
          <a:xfrm rot="16200000">
            <a:off x="2479816" y="5797095"/>
            <a:ext cx="959013" cy="673292"/>
          </a:xfrm>
          <a:prstGeom prst="striped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25" name="Striped Right Arrow 24">
            <a:extLst>
              <a:ext uri="{FF2B5EF4-FFF2-40B4-BE49-F238E27FC236}">
                <a16:creationId xmlns:a16="http://schemas.microsoft.com/office/drawing/2014/main" id="{FC03C277-4173-09C5-AF43-461D712E9F35}"/>
              </a:ext>
            </a:extLst>
          </p:cNvPr>
          <p:cNvSpPr/>
          <p:nvPr/>
        </p:nvSpPr>
        <p:spPr>
          <a:xfrm rot="16200000">
            <a:off x="580540" y="5797095"/>
            <a:ext cx="959013" cy="673292"/>
          </a:xfrm>
          <a:prstGeom prst="striped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26" name="Striped Right Arrow 25">
            <a:extLst>
              <a:ext uri="{FF2B5EF4-FFF2-40B4-BE49-F238E27FC236}">
                <a16:creationId xmlns:a16="http://schemas.microsoft.com/office/drawing/2014/main" id="{3ACBFD65-F375-1DEE-5836-B8C73DEF7427}"/>
              </a:ext>
            </a:extLst>
          </p:cNvPr>
          <p:cNvSpPr/>
          <p:nvPr/>
        </p:nvSpPr>
        <p:spPr>
          <a:xfrm rot="5400000">
            <a:off x="5002380" y="5797095"/>
            <a:ext cx="959013" cy="673292"/>
          </a:xfrm>
          <a:prstGeom prst="stripedRight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A271AB-A0D1-BAC3-5723-3EA1D65B0C47}"/>
              </a:ext>
            </a:extLst>
          </p:cNvPr>
          <p:cNvSpPr txBox="1"/>
          <p:nvPr/>
        </p:nvSpPr>
        <p:spPr>
          <a:xfrm>
            <a:off x="7990326" y="5645442"/>
            <a:ext cx="1286839" cy="923330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مبــــــــــارزه</a:t>
            </a:r>
          </a:p>
          <a:p>
            <a:pPr algn="ctr"/>
            <a:r>
              <a:rPr lang="fa-IR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سیستماتیک</a:t>
            </a:r>
          </a:p>
          <a:p>
            <a:pPr algn="ctr"/>
            <a:r>
              <a:rPr lang="fa-IR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با فســــــــاد</a:t>
            </a:r>
          </a:p>
        </p:txBody>
      </p:sp>
      <p:sp>
        <p:nvSpPr>
          <p:cNvPr id="28" name="Slide Number Placeholder 3">
            <a:extLst>
              <a:ext uri="{FF2B5EF4-FFF2-40B4-BE49-F238E27FC236}">
                <a16:creationId xmlns:a16="http://schemas.microsoft.com/office/drawing/2014/main" id="{DBBC4FA9-8EB8-4462-D7EF-BD7391C34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5158" y="6399329"/>
            <a:ext cx="332142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۵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820F79A2-7724-04AE-BB78-16F3FA0532EE}"/>
              </a:ext>
            </a:extLst>
          </p:cNvPr>
          <p:cNvSpPr txBox="1"/>
          <p:nvPr/>
        </p:nvSpPr>
        <p:spPr>
          <a:xfrm flipH="1">
            <a:off x="-71351" y="1405098"/>
            <a:ext cx="8050085" cy="369332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4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فرمول رابرت کلیتگارد (</a:t>
            </a:r>
            <a:r>
              <a:rPr lang="en-US" sz="24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Robert Klitgaard</a:t>
            </a:r>
            <a:r>
              <a:rPr lang="fa-IR" sz="24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) برای تعریف فساد: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EE93BE21-3685-BBCE-A468-7F1DE97497AC}"/>
              </a:ext>
            </a:extLst>
          </p:cNvPr>
          <p:cNvSpPr/>
          <p:nvPr/>
        </p:nvSpPr>
        <p:spPr>
          <a:xfrm>
            <a:off x="2823555" y="1843639"/>
            <a:ext cx="307591" cy="1012526"/>
          </a:xfrm>
          <a:prstGeom prst="leftBrace">
            <a:avLst/>
          </a:prstGeom>
          <a:ln w="28575"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E2DEE7DB-6729-3BA1-30F7-96D0B3CD3C4F}"/>
              </a:ext>
            </a:extLst>
          </p:cNvPr>
          <p:cNvSpPr/>
          <p:nvPr/>
        </p:nvSpPr>
        <p:spPr>
          <a:xfrm>
            <a:off x="60888" y="2017989"/>
            <a:ext cx="2687216" cy="65910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C</a:t>
            </a:r>
            <a:r>
              <a:rPr lang="fa-IR" sz="3200" b="1" dirty="0">
                <a:solidFill>
                  <a:schemeClr val="tx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=</a:t>
            </a:r>
            <a:r>
              <a:rPr lang="fa-IR" sz="3200" b="1" dirty="0">
                <a:solidFill>
                  <a:schemeClr val="tx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M+D-A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BD42CC-3A40-D517-E2C3-103355971CED}"/>
              </a:ext>
            </a:extLst>
          </p:cNvPr>
          <p:cNvSpPr/>
          <p:nvPr/>
        </p:nvSpPr>
        <p:spPr>
          <a:xfrm>
            <a:off x="2975956" y="1839915"/>
            <a:ext cx="55653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M</a:t>
            </a:r>
            <a:r>
              <a:rPr lang="en-US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onopoly		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انحصار</a:t>
            </a:r>
            <a:endParaRPr lang="en-US" sz="22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D</a:t>
            </a:r>
            <a:r>
              <a:rPr lang="en-US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iscretion		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اختیار</a:t>
            </a:r>
            <a:endParaRPr lang="en-US" sz="22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bg1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A</a:t>
            </a:r>
            <a:r>
              <a:rPr lang="en-US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ccountability	</a:t>
            </a:r>
            <a:r>
              <a:rPr lang="fa-IR" sz="22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پاسخگویی</a:t>
            </a:r>
            <a:endParaRPr lang="en-US" sz="22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</p:txBody>
      </p:sp>
      <p:sp>
        <p:nvSpPr>
          <p:cNvPr id="15" name="TextBox 21">
            <a:extLst>
              <a:ext uri="{FF2B5EF4-FFF2-40B4-BE49-F238E27FC236}">
                <a16:creationId xmlns:a16="http://schemas.microsoft.com/office/drawing/2014/main" id="{E48835A9-1655-C4A4-3662-3660E80E868B}"/>
              </a:ext>
            </a:extLst>
          </p:cNvPr>
          <p:cNvSpPr txBox="1"/>
          <p:nvPr/>
        </p:nvSpPr>
        <p:spPr>
          <a:xfrm flipH="1">
            <a:off x="-71352" y="3692689"/>
            <a:ext cx="8050085" cy="369332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sz="24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نامعادله‌ی فساد </a:t>
            </a:r>
            <a:r>
              <a:rPr lang="fa-IR" sz="2400" b="1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(برگرفته از نظریه گری بکر </a:t>
            </a:r>
            <a:r>
              <a:rPr lang="fa-IR" b="1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(</a:t>
            </a:r>
            <a:r>
              <a:rPr lang="en-US" sz="2400" b="1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Gary Becker</a:t>
            </a:r>
            <a:r>
              <a:rPr lang="fa-IR" b="1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)</a:t>
            </a:r>
            <a:r>
              <a:rPr lang="fa-IR" sz="2400" b="1" dirty="0">
                <a:solidFill>
                  <a:srgbClr val="9AD4D6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):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2A973F-B79B-ECB2-C016-69A8026A3693}"/>
              </a:ext>
            </a:extLst>
          </p:cNvPr>
          <p:cNvSpPr txBox="1"/>
          <p:nvPr/>
        </p:nvSpPr>
        <p:spPr>
          <a:xfrm>
            <a:off x="8760870" y="1378837"/>
            <a:ext cx="2362055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rtl="1"/>
            <a:r>
              <a:rPr lang="fa-IR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فساد؛</a:t>
            </a:r>
          </a:p>
          <a:p>
            <a:pPr algn="just" rtl="1"/>
            <a:r>
              <a:rPr lang="fa-IR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SemiBold" panose="00000500000000000000" pitchFamily="2" charset="-78"/>
                <a:cs typeface="Aria SemiBold" panose="00000500000000000000" pitchFamily="2" charset="-78"/>
              </a:rPr>
              <a:t>چیستی،</a:t>
            </a:r>
          </a:p>
          <a:p>
            <a:pPr algn="just" rtl="1"/>
            <a:r>
              <a:rPr lang="fa-IR" sz="4800" b="1" spc="-15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SemiBold" panose="00000500000000000000" pitchFamily="2" charset="-78"/>
                <a:cs typeface="Aria SemiBold" panose="00000500000000000000" pitchFamily="2" charset="-78"/>
              </a:rPr>
              <a:t>چرایی</a:t>
            </a:r>
            <a:endParaRPr lang="fa-IR" sz="48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744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 animBg="1"/>
      <p:bldP spid="2" grpId="0" animBg="1"/>
      <p:bldP spid="2" grpId="1" animBg="1"/>
      <p:bldP spid="14" grpId="0" animBg="1"/>
      <p:bldP spid="16" grpId="0" animBg="1"/>
      <p:bldP spid="16" grpId="1" animBg="1"/>
      <p:bldP spid="17" grpId="0" animBg="1"/>
      <p:bldP spid="6" grpId="0" animBg="1"/>
      <p:bldP spid="18" grpId="0" animBg="1"/>
      <p:bldP spid="7" grpId="0" animBg="1"/>
      <p:bldP spid="21" grpId="0" animBg="1"/>
      <p:bldP spid="22" grpId="0" animBg="1"/>
      <p:bldP spid="23" grpId="0" animBg="1"/>
      <p:bldP spid="9" grpId="0" animBg="1"/>
      <p:bldP spid="9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19" grpId="0" animBg="1"/>
      <p:bldP spid="4" grpId="0"/>
      <p:bldP spid="5" grpId="0" animBg="1"/>
      <p:bldP spid="10" grpId="0" animBg="1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51284"/>
            <a:ext cx="12191999" cy="561941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Box 21">
            <a:extLst>
              <a:ext uri="{FF2B5EF4-FFF2-40B4-BE49-F238E27FC236}">
                <a16:creationId xmlns:a16="http://schemas.microsoft.com/office/drawing/2014/main" id="{14414F87-74DE-4DD6-A98B-EDD0B5FD911D}"/>
              </a:ext>
            </a:extLst>
          </p:cNvPr>
          <p:cNvSpPr txBox="1"/>
          <p:nvPr/>
        </p:nvSpPr>
        <p:spPr>
          <a:xfrm flipH="1">
            <a:off x="289212" y="1041204"/>
            <a:ext cx="6655193" cy="2523768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fa-IR" sz="2400" b="1" dirty="0">
              <a:solidFill>
                <a:srgbClr val="9AD4D6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sz="2400" b="1" dirty="0">
                <a:solidFill>
                  <a:srgbClr val="9AD4D6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فساد؛ امری پنهان و غیرقابل اندازه‌گیری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برخلاف دیگر پدیده‌های اقتصادی نظیر تورم و...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sz="1200" dirty="0">
              <a:solidFill>
                <a:schemeClr val="bg1"/>
              </a:solidFill>
              <a:latin typeface="Aria" panose="00000500000000000000" pitchFamily="2" charset="-78"/>
              <a:cs typeface="Aria" panose="000005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sz="2400" b="1" dirty="0">
                <a:solidFill>
                  <a:srgbClr val="9AD4D6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شاخص «ادراک فساد» (</a:t>
            </a:r>
            <a:r>
              <a:rPr lang="en-US" sz="2400" b="1" dirty="0">
                <a:solidFill>
                  <a:srgbClr val="9AD4D6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CPI</a:t>
            </a:r>
            <a:r>
              <a:rPr lang="fa-IR" sz="2400" b="1" dirty="0">
                <a:solidFill>
                  <a:srgbClr val="9AD4D6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) در دسترس‌ترین معیار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اندازه‌گیری ادراک عمومی از فساد (نه خود فساد)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ادراک فساد نتیجه «تجربه فساد» + «فضای سیاسی و رسانه‌ای»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bg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ادراک ناقص؛ عامل خطای محاسباتی در مبارزه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9160514" y="2000252"/>
            <a:ext cx="214711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56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فساد </a:t>
            </a:r>
          </a:p>
          <a:p>
            <a:pPr algn="ctr"/>
            <a:r>
              <a:rPr lang="fa-IR" sz="56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در ایران</a:t>
            </a:r>
            <a:endParaRPr lang="en-US" sz="56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193963" y="448253"/>
            <a:ext cx="6694487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6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ادراک فساد</a:t>
            </a:r>
            <a:endParaRPr lang="en-US" sz="4600" b="1" spc="-150" dirty="0">
              <a:solidFill>
                <a:schemeClr val="accent2"/>
              </a:solidFill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6760" y="6399329"/>
            <a:ext cx="328936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IRAN" panose="020B0606030804020204" pitchFamily="34" charset="-78"/>
                <a:cs typeface="IRAN" panose="020B0606030804020204" pitchFamily="34" charset="-78"/>
              </a:rPr>
              <a:t>۶</a:t>
            </a:r>
            <a:endParaRPr lang="en-US" sz="2000" b="1" dirty="0">
              <a:solidFill>
                <a:srgbClr val="9AD4D6"/>
              </a:solidFill>
              <a:latin typeface="IRAN" panose="020B0606030804020204" pitchFamily="34" charset="-78"/>
              <a:cs typeface="IRAN" panose="020B0606030804020204" pitchFamily="34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CD35D46-CF2B-E55F-B0E5-D23F926E04A0}"/>
              </a:ext>
            </a:extLst>
          </p:cNvPr>
          <p:cNvGrpSpPr/>
          <p:nvPr/>
        </p:nvGrpSpPr>
        <p:grpSpPr>
          <a:xfrm>
            <a:off x="884376" y="3541370"/>
            <a:ext cx="5731577" cy="3191921"/>
            <a:chOff x="1649371" y="3872748"/>
            <a:chExt cx="4924046" cy="286054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0872651-6C67-EE25-5663-D8F863BF2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49371" y="3872748"/>
              <a:ext cx="4924046" cy="286054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338061" y="4167968"/>
              <a:ext cx="2235356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square" rtlCol="1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www.transparency.org</a:t>
              </a:r>
              <a:endParaRPr lang="fa-I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028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51284"/>
            <a:ext cx="12191999" cy="5619418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D622040B-B3E2-4444-B99A-A26E7F33A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0767" y="6399329"/>
            <a:ext cx="320922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۷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210006" y="448253"/>
            <a:ext cx="3249702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a-IR" sz="4600" b="1" spc="-150" dirty="0">
                <a:solidFill>
                  <a:schemeClr val="accent2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سطوح و دامنه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8776446" y="1840186"/>
            <a:ext cx="252316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54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مشارکت</a:t>
            </a:r>
          </a:p>
          <a:p>
            <a:pPr algn="ctr"/>
            <a:r>
              <a:rPr lang="fa-IR" sz="54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جامعه</a:t>
            </a:r>
            <a:endParaRPr lang="en-US" sz="5400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111F278-64FA-571B-C1F8-BA19E2B03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258331"/>
              </p:ext>
            </p:extLst>
          </p:nvPr>
        </p:nvGraphicFramePr>
        <p:xfrm>
          <a:off x="44906" y="1160621"/>
          <a:ext cx="5902595" cy="2317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C56A060-4953-7E5E-AF7B-1FC9ABAC37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478613"/>
              </p:ext>
            </p:extLst>
          </p:nvPr>
        </p:nvGraphicFramePr>
        <p:xfrm>
          <a:off x="210005" y="3366398"/>
          <a:ext cx="7167948" cy="182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Callout: Down Arrow 9">
            <a:extLst>
              <a:ext uri="{FF2B5EF4-FFF2-40B4-BE49-F238E27FC236}">
                <a16:creationId xmlns:a16="http://schemas.microsoft.com/office/drawing/2014/main" id="{F4CDA3A2-A651-AC9C-77AF-46DE4D8F5DE0}"/>
              </a:ext>
            </a:extLst>
          </p:cNvPr>
          <p:cNvSpPr/>
          <p:nvPr/>
        </p:nvSpPr>
        <p:spPr>
          <a:xfrm>
            <a:off x="5797729" y="2671183"/>
            <a:ext cx="1270303" cy="669005"/>
          </a:xfrm>
          <a:prstGeom prst="downArrow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solidFill>
                  <a:schemeClr val="tx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دامنه</a:t>
            </a:r>
            <a:endParaRPr lang="en-US" sz="1600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13" name="Callout: Left Arrow 12">
            <a:extLst>
              <a:ext uri="{FF2B5EF4-FFF2-40B4-BE49-F238E27FC236}">
                <a16:creationId xmlns:a16="http://schemas.microsoft.com/office/drawing/2014/main" id="{C6E1250B-4C52-9BBA-649A-E05E180AFAD8}"/>
              </a:ext>
            </a:extLst>
          </p:cNvPr>
          <p:cNvSpPr/>
          <p:nvPr/>
        </p:nvSpPr>
        <p:spPr>
          <a:xfrm>
            <a:off x="5578327" y="2056282"/>
            <a:ext cx="1489706" cy="505117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50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solidFill>
                  <a:schemeClr val="tx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سطح</a:t>
            </a:r>
            <a:endParaRPr lang="en-US" sz="1600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783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Graphic spid="7" grpId="0">
        <p:bldAsOne/>
      </p:bldGraphic>
      <p:bldGraphic spid="9" grpId="0">
        <p:bldAsOne/>
      </p:bldGraphic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51616-C3F2-2A20-CAF8-6E016A5D6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50CA305-8D88-74AF-DF3F-45639579D3F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50CA305-8D88-74AF-DF3F-45639579D3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7639B826-93C7-9A0E-D0AE-DA5877BC38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 b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CE5203-690C-C0E5-4D9A-C0E46DDB261B}"/>
              </a:ext>
            </a:extLst>
          </p:cNvPr>
          <p:cNvSpPr/>
          <p:nvPr/>
        </p:nvSpPr>
        <p:spPr>
          <a:xfrm>
            <a:off x="11445966" y="6302707"/>
            <a:ext cx="444699" cy="444699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2D6D74D-4AAB-E278-CBD1-15B7C2F27F8B}"/>
              </a:ext>
            </a:extLst>
          </p:cNvPr>
          <p:cNvSpPr/>
          <p:nvPr/>
        </p:nvSpPr>
        <p:spPr>
          <a:xfrm rot="19800000">
            <a:off x="90459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4F77532-4479-F04D-5E66-7BC934E88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9636" b="5911"/>
          <a:stretch>
            <a:fillRect/>
          </a:stretch>
        </p:blipFill>
        <p:spPr>
          <a:xfrm>
            <a:off x="8294237" y="-628309"/>
            <a:ext cx="4834937" cy="5312997"/>
          </a:xfrm>
          <a:custGeom>
            <a:avLst/>
            <a:gdLst>
              <a:gd name="connsiteX0" fmla="*/ 4834937 w 4834937"/>
              <a:gd name="connsiteY0" fmla="*/ 0 h 5312997"/>
              <a:gd name="connsiteX1" fmla="*/ 4834937 w 4834937"/>
              <a:gd name="connsiteY1" fmla="*/ 4612132 h 5312997"/>
              <a:gd name="connsiteX2" fmla="*/ 3878459 w 4834937"/>
              <a:gd name="connsiteY2" fmla="*/ 5164355 h 5312997"/>
              <a:gd name="connsiteX3" fmla="*/ 2364770 w 4834937"/>
              <a:gd name="connsiteY3" fmla="*/ 4758764 h 5312997"/>
              <a:gd name="connsiteX4" fmla="*/ 148642 w 4834937"/>
              <a:gd name="connsiteY4" fmla="*/ 920317 h 5312997"/>
              <a:gd name="connsiteX5" fmla="*/ 37943 w 4834937"/>
              <a:gd name="connsiteY5" fmla="*/ 79472 h 5312997"/>
              <a:gd name="connsiteX6" fmla="*/ 63357 w 4834937"/>
              <a:gd name="connsiteY6" fmla="*/ 1 h 531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4937" h="5312997">
                <a:moveTo>
                  <a:pt x="4834937" y="0"/>
                </a:moveTo>
                <a:lnTo>
                  <a:pt x="4834937" y="4612132"/>
                </a:lnTo>
                <a:lnTo>
                  <a:pt x="3878459" y="5164355"/>
                </a:lnTo>
                <a:cubicBezTo>
                  <a:pt x="3348464" y="5470348"/>
                  <a:pt x="2670763" y="5288758"/>
                  <a:pt x="2364770" y="4758764"/>
                </a:cubicBezTo>
                <a:lnTo>
                  <a:pt x="148642" y="920317"/>
                </a:lnTo>
                <a:cubicBezTo>
                  <a:pt x="-4354" y="655320"/>
                  <a:pt x="-35454" y="353396"/>
                  <a:pt x="37943" y="79472"/>
                </a:cubicBezTo>
                <a:lnTo>
                  <a:pt x="63357" y="1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E33ED67-F28C-A1CC-2423-EB75B0903531}"/>
              </a:ext>
            </a:extLst>
          </p:cNvPr>
          <p:cNvSpPr/>
          <p:nvPr/>
        </p:nvSpPr>
        <p:spPr>
          <a:xfrm rot="19800000">
            <a:off x="9312697" y="-1961557"/>
            <a:ext cx="4518609" cy="6380013"/>
          </a:xfrm>
          <a:custGeom>
            <a:avLst/>
            <a:gdLst>
              <a:gd name="connsiteX0" fmla="*/ 386299 w 4518609"/>
              <a:gd name="connsiteY0" fmla="*/ 0 h 6380013"/>
              <a:gd name="connsiteX1" fmla="*/ 4518609 w 4518609"/>
              <a:gd name="connsiteY1" fmla="*/ 2385790 h 6380013"/>
              <a:gd name="connsiteX2" fmla="*/ 2212543 w 4518609"/>
              <a:gd name="connsiteY2" fmla="*/ 6380013 h 6380013"/>
              <a:gd name="connsiteX3" fmla="*/ 1108097 w 4518609"/>
              <a:gd name="connsiteY3" fmla="*/ 6380013 h 6380013"/>
              <a:gd name="connsiteX4" fmla="*/ 0 w 4518609"/>
              <a:gd name="connsiteY4" fmla="*/ 5271916 h 6380013"/>
              <a:gd name="connsiteX5" fmla="*/ 0 w 4518609"/>
              <a:gd name="connsiteY5" fmla="*/ 839660 h 6380013"/>
              <a:gd name="connsiteX6" fmla="*/ 324554 w 4518609"/>
              <a:gd name="connsiteY6" fmla="*/ 56117 h 63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8609" h="6380013">
                <a:moveTo>
                  <a:pt x="386299" y="0"/>
                </a:moveTo>
                <a:lnTo>
                  <a:pt x="4518609" y="2385790"/>
                </a:lnTo>
                <a:lnTo>
                  <a:pt x="2212543" y="6380013"/>
                </a:lnTo>
                <a:lnTo>
                  <a:pt x="1108097" y="6380013"/>
                </a:lnTo>
                <a:cubicBezTo>
                  <a:pt x="496112" y="6380013"/>
                  <a:pt x="0" y="5883901"/>
                  <a:pt x="0" y="5271916"/>
                </a:cubicBezTo>
                <a:lnTo>
                  <a:pt x="0" y="839660"/>
                </a:lnTo>
                <a:cubicBezTo>
                  <a:pt x="0" y="533668"/>
                  <a:pt x="124028" y="256644"/>
                  <a:pt x="324554" y="561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83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2470593A-BCF2-82FB-FF23-D931ABE47166}"/>
              </a:ext>
            </a:extLst>
          </p:cNvPr>
          <p:cNvSpPr txBox="1"/>
          <p:nvPr/>
        </p:nvSpPr>
        <p:spPr>
          <a:xfrm flipH="1">
            <a:off x="8918867" y="110594"/>
            <a:ext cx="3273133" cy="196977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مدل مبارزه سیستماتیک با فساد</a:t>
            </a:r>
          </a:p>
          <a:p>
            <a:pPr algn="ctr" rtl="1"/>
            <a:r>
              <a:rPr lang="fa-IR" sz="3200" b="1" dirty="0">
                <a:solidFill>
                  <a:srgbClr val="9AD4D6"/>
                </a:solidFill>
                <a:latin typeface="Aria Black" panose="00000500000000000000" pitchFamily="2" charset="-78"/>
                <a:cs typeface="Aria Black" panose="00000500000000000000" pitchFamily="2" charset="-78"/>
              </a:rPr>
              <a:t>با رویکرد حکمرانی مشارکتی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4C5A562A-998E-5B0B-0150-FEC29274F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6261" y="6357519"/>
            <a:ext cx="320922" cy="400110"/>
          </a:xfrm>
        </p:spPr>
        <p:txBody>
          <a:bodyPr/>
          <a:lstStyle/>
          <a:p>
            <a:r>
              <a:rPr lang="fa-IR" sz="2000" b="1" dirty="0">
                <a:solidFill>
                  <a:srgbClr val="9AD4D6"/>
                </a:solidFill>
                <a:latin typeface="Aria Bold" panose="00000500000000000000" pitchFamily="2" charset="-78"/>
                <a:cs typeface="Aria Bold" panose="00000500000000000000" pitchFamily="2" charset="-78"/>
              </a:rPr>
              <a:t>۸</a:t>
            </a:r>
            <a:endParaRPr lang="en-US" sz="2000" b="1" dirty="0">
              <a:solidFill>
                <a:srgbClr val="9AD4D6"/>
              </a:solidFill>
              <a:latin typeface="Aria Bold" panose="00000500000000000000" pitchFamily="2" charset="-78"/>
              <a:cs typeface="Aria Bold" panose="00000500000000000000" pitchFamily="2" charset="-78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38BE8E9-20C4-98C3-9346-C898C9623985}"/>
              </a:ext>
            </a:extLst>
          </p:cNvPr>
          <p:cNvCxnSpPr/>
          <p:nvPr/>
        </p:nvCxnSpPr>
        <p:spPr>
          <a:xfrm flipV="1">
            <a:off x="762000" y="905435"/>
            <a:ext cx="0" cy="516367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EB3E295-2D90-CE81-60CB-149B3A3C3949}"/>
              </a:ext>
            </a:extLst>
          </p:cNvPr>
          <p:cNvCxnSpPr>
            <a:cxnSpLocks/>
          </p:cNvCxnSpPr>
          <p:nvPr/>
        </p:nvCxnSpPr>
        <p:spPr>
          <a:xfrm>
            <a:off x="573741" y="5863436"/>
            <a:ext cx="812202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815CE1-033C-4C21-9F84-893EF5668F88}"/>
              </a:ext>
            </a:extLst>
          </p:cNvPr>
          <p:cNvSpPr txBox="1"/>
          <p:nvPr/>
        </p:nvSpPr>
        <p:spPr>
          <a:xfrm>
            <a:off x="-327212" y="75019"/>
            <a:ext cx="2178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highlight>
                  <a:srgbClr val="C0C0C0"/>
                </a:highlight>
                <a:latin typeface="Aria SemiBold" panose="00000500000000000000" pitchFamily="2" charset="-78"/>
                <a:cs typeface="Aria SemiBold" panose="00000500000000000000" pitchFamily="2" charset="-78"/>
              </a:rPr>
              <a:t>دامنه </a:t>
            </a:r>
          </a:p>
          <a:p>
            <a:pPr algn="ctr" rtl="1"/>
            <a:r>
              <a:rPr lang="fa-IR" sz="2400" dirty="0">
                <a:highlight>
                  <a:srgbClr val="C0C0C0"/>
                </a:highlight>
                <a:latin typeface="Aria SemiBold" panose="00000500000000000000" pitchFamily="2" charset="-78"/>
                <a:cs typeface="Aria SemiBold" panose="00000500000000000000" pitchFamily="2" charset="-78"/>
              </a:rPr>
              <a:t>مشارکت</a:t>
            </a:r>
            <a:endParaRPr lang="en-US" sz="2400" dirty="0">
              <a:highlight>
                <a:srgbClr val="C0C0C0"/>
              </a:highlight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ECA79B-BBB7-8F10-9C22-85DDF8DBE0DE}"/>
              </a:ext>
            </a:extLst>
          </p:cNvPr>
          <p:cNvSpPr txBox="1"/>
          <p:nvPr/>
        </p:nvSpPr>
        <p:spPr>
          <a:xfrm>
            <a:off x="7901801" y="5628799"/>
            <a:ext cx="217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highlight>
                  <a:srgbClr val="C0C0C0"/>
                </a:highlight>
                <a:latin typeface="Aria SemiBold" panose="00000500000000000000" pitchFamily="2" charset="-78"/>
                <a:cs typeface="Aria SemiBold" panose="00000500000000000000" pitchFamily="2" charset="-78"/>
              </a:rPr>
              <a:t>زمان</a:t>
            </a:r>
            <a:endParaRPr lang="en-US" sz="2400" dirty="0">
              <a:highlight>
                <a:srgbClr val="C0C0C0"/>
              </a:highlight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ACD0A0A-9728-CA82-70B1-7CBF47D95AE6}"/>
              </a:ext>
            </a:extLst>
          </p:cNvPr>
          <p:cNvSpPr/>
          <p:nvPr/>
        </p:nvSpPr>
        <p:spPr>
          <a:xfrm>
            <a:off x="6935312" y="4948935"/>
            <a:ext cx="879871" cy="844047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و...</a:t>
            </a:r>
            <a:endParaRPr lang="en-US" sz="2000" b="1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A0C71D-05F3-5DB4-7C48-7B75079CFBA3}"/>
              </a:ext>
            </a:extLst>
          </p:cNvPr>
          <p:cNvCxnSpPr/>
          <p:nvPr/>
        </p:nvCxnSpPr>
        <p:spPr>
          <a:xfrm flipV="1">
            <a:off x="4858870" y="878538"/>
            <a:ext cx="0" cy="5113311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8E04EF7-3180-26A3-DA97-B54146BF368D}"/>
              </a:ext>
            </a:extLst>
          </p:cNvPr>
          <p:cNvSpPr txBox="1"/>
          <p:nvPr/>
        </p:nvSpPr>
        <p:spPr>
          <a:xfrm>
            <a:off x="3769658" y="5962466"/>
            <a:ext cx="217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spc="-150" dirty="0">
                <a:solidFill>
                  <a:srgbClr val="FF0000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وقوع فساد</a:t>
            </a:r>
            <a:endParaRPr lang="en-US" sz="2400" spc="-150" dirty="0">
              <a:solidFill>
                <a:srgbClr val="FF0000"/>
              </a:solidFill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0D9CB2-8B2A-5B1E-D9C4-E208C32B9677}"/>
              </a:ext>
            </a:extLst>
          </p:cNvPr>
          <p:cNvSpPr txBox="1"/>
          <p:nvPr/>
        </p:nvSpPr>
        <p:spPr>
          <a:xfrm>
            <a:off x="5948082" y="5958660"/>
            <a:ext cx="217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highlight>
                  <a:srgbClr val="1F8492"/>
                </a:highlight>
                <a:latin typeface="Aria SemiBold" panose="00000500000000000000" pitchFamily="2" charset="-78"/>
                <a:cs typeface="Aria SemiBold" panose="00000500000000000000" pitchFamily="2" charset="-78"/>
              </a:rPr>
              <a:t>کنترل پس‌نگر</a:t>
            </a:r>
            <a:endParaRPr lang="en-US" sz="2400" dirty="0">
              <a:solidFill>
                <a:schemeClr val="bg1"/>
              </a:solidFill>
              <a:highlight>
                <a:srgbClr val="1F8492"/>
              </a:highlight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CAC27C4-08BC-9F83-056C-E5B5E73A7874}"/>
              </a:ext>
            </a:extLst>
          </p:cNvPr>
          <p:cNvSpPr/>
          <p:nvPr/>
        </p:nvSpPr>
        <p:spPr>
          <a:xfrm>
            <a:off x="1992918" y="914398"/>
            <a:ext cx="879871" cy="844047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و...</a:t>
            </a:r>
            <a:endParaRPr lang="en-US" sz="2000" b="1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68E88C-70FD-DE81-9BBE-78EF16BDA318}"/>
              </a:ext>
            </a:extLst>
          </p:cNvPr>
          <p:cNvSpPr txBox="1"/>
          <p:nvPr/>
        </p:nvSpPr>
        <p:spPr>
          <a:xfrm>
            <a:off x="1650686" y="5958660"/>
            <a:ext cx="217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highlight>
                  <a:srgbClr val="1F8492"/>
                </a:highlight>
                <a:latin typeface="Aria SemiBold" panose="00000500000000000000" pitchFamily="2" charset="-78"/>
                <a:cs typeface="Aria SemiBold" panose="00000500000000000000" pitchFamily="2" charset="-78"/>
              </a:rPr>
              <a:t>کنترل پیش‌نگر</a:t>
            </a:r>
            <a:endParaRPr lang="en-US" sz="2400" dirty="0">
              <a:solidFill>
                <a:schemeClr val="bg1"/>
              </a:solidFill>
              <a:highlight>
                <a:srgbClr val="1F8492"/>
              </a:highlight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BC2B2A3-AA46-CF94-03A6-612AEB8D3DE3}"/>
              </a:ext>
            </a:extLst>
          </p:cNvPr>
          <p:cNvSpPr/>
          <p:nvPr/>
        </p:nvSpPr>
        <p:spPr>
          <a:xfrm>
            <a:off x="1965630" y="2447365"/>
            <a:ext cx="1548536" cy="14971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CRM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CD8188C-4EDE-D5CA-460B-08623EDFE5DC}"/>
              </a:ext>
            </a:extLst>
          </p:cNvPr>
          <p:cNvSpPr/>
          <p:nvPr/>
        </p:nvSpPr>
        <p:spPr>
          <a:xfrm>
            <a:off x="4948476" y="788894"/>
            <a:ext cx="1548536" cy="14971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3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گزارشگری فساد</a:t>
            </a:r>
            <a:endParaRPr lang="en-US" sz="2300" b="1" dirty="0"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C754285-BEDD-C6DB-63FE-8873B594DE3D}"/>
              </a:ext>
            </a:extLst>
          </p:cNvPr>
          <p:cNvSpPr/>
          <p:nvPr/>
        </p:nvSpPr>
        <p:spPr>
          <a:xfrm>
            <a:off x="7580447" y="4952741"/>
            <a:ext cx="879871" cy="8440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بازرسی</a:t>
            </a:r>
            <a:endParaRPr lang="en-US" b="1" dirty="0"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3D49356-A240-D7C3-4640-AE52F5EA4694}"/>
              </a:ext>
            </a:extLst>
          </p:cNvPr>
          <p:cNvSpPr/>
          <p:nvPr/>
        </p:nvSpPr>
        <p:spPr>
          <a:xfrm>
            <a:off x="2595522" y="914398"/>
            <a:ext cx="879871" cy="8440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1400" b="1" dirty="0">
                <a:latin typeface="Aria SemiBold" panose="00000500000000000000" pitchFamily="2" charset="-78"/>
                <a:cs typeface="Aria SemiBold" panose="00000500000000000000" pitchFamily="2" charset="-78"/>
              </a:rPr>
              <a:t>شفافیت</a:t>
            </a:r>
            <a:endParaRPr lang="en-US" sz="1400" b="1" dirty="0"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3" name="Callout: Line 2">
            <a:extLst>
              <a:ext uri="{FF2B5EF4-FFF2-40B4-BE49-F238E27FC236}">
                <a16:creationId xmlns:a16="http://schemas.microsoft.com/office/drawing/2014/main" id="{880EC8F9-47EB-4394-ECFB-20CF7DBDC7DB}"/>
              </a:ext>
            </a:extLst>
          </p:cNvPr>
          <p:cNvSpPr/>
          <p:nvPr/>
        </p:nvSpPr>
        <p:spPr>
          <a:xfrm>
            <a:off x="6408978" y="2369335"/>
            <a:ext cx="2286786" cy="627529"/>
          </a:xfrm>
          <a:prstGeom prst="borderCallout1">
            <a:avLst>
              <a:gd name="adj1" fmla="val 25893"/>
              <a:gd name="adj2" fmla="val -1277"/>
              <a:gd name="adj3" fmla="val -60357"/>
              <a:gd name="adj4" fmla="val -15433"/>
            </a:avLst>
          </a:prstGeom>
          <a:ln w="28575">
            <a:prstDash val="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سطح مشارکت:</a:t>
            </a:r>
          </a:p>
          <a:p>
            <a:pPr algn="ctr"/>
            <a:r>
              <a:rPr lang="fa-IR" dirty="0">
                <a:solidFill>
                  <a:schemeClr val="tx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همه سطوح (در فرآیند)</a:t>
            </a:r>
            <a:endParaRPr lang="en-US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F588FB6C-0F46-74AB-6071-3B05E128816F}"/>
              </a:ext>
            </a:extLst>
          </p:cNvPr>
          <p:cNvSpPr/>
          <p:nvPr/>
        </p:nvSpPr>
        <p:spPr>
          <a:xfrm>
            <a:off x="2685127" y="4094569"/>
            <a:ext cx="1658077" cy="627529"/>
          </a:xfrm>
          <a:prstGeom prst="borderCallout1">
            <a:avLst>
              <a:gd name="adj1" fmla="val 3035"/>
              <a:gd name="adj2" fmla="val 12898"/>
              <a:gd name="adj3" fmla="val -58929"/>
              <a:gd name="adj4" fmla="val 5107"/>
            </a:avLst>
          </a:prstGeom>
          <a:ln w="28575">
            <a:prstDash val="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latin typeface="Aria" panose="00000500000000000000" pitchFamily="2" charset="-78"/>
                <a:cs typeface="Aria" panose="00000500000000000000" pitchFamily="2" charset="-78"/>
              </a:rPr>
              <a:t>سطح مشارکت:</a:t>
            </a:r>
          </a:p>
          <a:p>
            <a:pPr algn="ctr"/>
            <a:r>
              <a:rPr lang="fa-IR" dirty="0">
                <a:solidFill>
                  <a:schemeClr val="tx1"/>
                </a:solidFill>
                <a:latin typeface="Aria SemiBold" panose="00000500000000000000" pitchFamily="2" charset="-78"/>
                <a:cs typeface="Aria SemiBold" panose="00000500000000000000" pitchFamily="2" charset="-78"/>
              </a:rPr>
              <a:t>اجماع‌محوری</a:t>
            </a:r>
            <a:endParaRPr lang="en-US" dirty="0">
              <a:solidFill>
                <a:schemeClr val="tx1"/>
              </a:solidFill>
              <a:latin typeface="Aria SemiBold" panose="00000500000000000000" pitchFamily="2" charset="-78"/>
              <a:cs typeface="Aria SemiBold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547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/>
      <p:bldP spid="11" grpId="0"/>
      <p:bldP spid="35" grpId="0" animBg="1"/>
      <p:bldP spid="19" grpId="0"/>
      <p:bldP spid="20" grpId="0"/>
      <p:bldP spid="34" grpId="0" animBg="1"/>
      <p:bldP spid="25" grpId="0"/>
      <p:bldP spid="26" grpId="0" animBg="1"/>
      <p:bldP spid="27" grpId="0" animBg="1"/>
      <p:bldP spid="31" grpId="0" animBg="1"/>
      <p:bldP spid="32" grpId="0" animBg="1"/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70702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F755B19-0544-4C6D-AB33-A4A9C011CA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F755B19-0544-4C6D-AB33-A4A9C011CA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039821-B0F2-470D-B7A2-C56D903B4E16}"/>
              </a:ext>
            </a:extLst>
          </p:cNvPr>
          <p:cNvSpPr/>
          <p:nvPr/>
        </p:nvSpPr>
        <p:spPr>
          <a:xfrm rot="2780200">
            <a:off x="8063538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  <a:gd name="connsiteX0" fmla="*/ 5824250 w 5915690"/>
              <a:gd name="connsiteY0" fmla="*/ 4062628 h 5472951"/>
              <a:gd name="connsiteX1" fmla="*/ 5824250 w 5915690"/>
              <a:gd name="connsiteY1" fmla="*/ 5102412 h 5472951"/>
              <a:gd name="connsiteX2" fmla="*/ 5453711 w 5915690"/>
              <a:gd name="connsiteY2" fmla="*/ 5472951 h 5472951"/>
              <a:gd name="connsiteX3" fmla="*/ 370539 w 5915690"/>
              <a:gd name="connsiteY3" fmla="*/ 5472951 h 5472951"/>
              <a:gd name="connsiteX4" fmla="*/ 0 w 5915690"/>
              <a:gd name="connsiteY4" fmla="*/ 5102412 h 5472951"/>
              <a:gd name="connsiteX5" fmla="*/ 0 w 5915690"/>
              <a:gd name="connsiteY5" fmla="*/ 1642401 h 5472951"/>
              <a:gd name="connsiteX6" fmla="*/ 1567502 w 5915690"/>
              <a:gd name="connsiteY6" fmla="*/ 0 h 5472951"/>
              <a:gd name="connsiteX7" fmla="*/ 5915690 w 5915690"/>
              <a:gd name="connsiteY7" fmla="*/ 4154068 h 5472951"/>
              <a:gd name="connsiteX0" fmla="*/ 5824250 w 5824250"/>
              <a:gd name="connsiteY0" fmla="*/ 4062628 h 5472951"/>
              <a:gd name="connsiteX1" fmla="*/ 5824250 w 5824250"/>
              <a:gd name="connsiteY1" fmla="*/ 5102412 h 5472951"/>
              <a:gd name="connsiteX2" fmla="*/ 5453711 w 5824250"/>
              <a:gd name="connsiteY2" fmla="*/ 5472951 h 5472951"/>
              <a:gd name="connsiteX3" fmla="*/ 370539 w 5824250"/>
              <a:gd name="connsiteY3" fmla="*/ 5472951 h 5472951"/>
              <a:gd name="connsiteX4" fmla="*/ 0 w 5824250"/>
              <a:gd name="connsiteY4" fmla="*/ 5102412 h 5472951"/>
              <a:gd name="connsiteX5" fmla="*/ 0 w 5824250"/>
              <a:gd name="connsiteY5" fmla="*/ 1642401 h 5472951"/>
              <a:gd name="connsiteX6" fmla="*/ 1567502 w 5824250"/>
              <a:gd name="connsiteY6" fmla="*/ 0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5824250" y="4062628"/>
                </a:move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lnTo>
                  <a:pt x="0" y="1642401"/>
                </a:lnTo>
                <a:lnTo>
                  <a:pt x="1567502" y="0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ADD862-F88B-4F7F-BC4B-77B51F9788C7}"/>
              </a:ext>
            </a:extLst>
          </p:cNvPr>
          <p:cNvSpPr/>
          <p:nvPr/>
        </p:nvSpPr>
        <p:spPr>
          <a:xfrm rot="2780200">
            <a:off x="8228637" y="125552"/>
            <a:ext cx="5824250" cy="5472951"/>
          </a:xfrm>
          <a:custGeom>
            <a:avLst/>
            <a:gdLst>
              <a:gd name="connsiteX0" fmla="*/ 0 w 5824250"/>
              <a:gd name="connsiteY0" fmla="*/ 1642401 h 5472951"/>
              <a:gd name="connsiteX1" fmla="*/ 1567502 w 5824250"/>
              <a:gd name="connsiteY1" fmla="*/ 0 h 5472951"/>
              <a:gd name="connsiteX2" fmla="*/ 5824250 w 5824250"/>
              <a:gd name="connsiteY2" fmla="*/ 4062628 h 5472951"/>
              <a:gd name="connsiteX3" fmla="*/ 5824250 w 5824250"/>
              <a:gd name="connsiteY3" fmla="*/ 5102412 h 5472951"/>
              <a:gd name="connsiteX4" fmla="*/ 5453711 w 5824250"/>
              <a:gd name="connsiteY4" fmla="*/ 5472951 h 5472951"/>
              <a:gd name="connsiteX5" fmla="*/ 370539 w 5824250"/>
              <a:gd name="connsiteY5" fmla="*/ 5472951 h 5472951"/>
              <a:gd name="connsiteX6" fmla="*/ 0 w 5824250"/>
              <a:gd name="connsiteY6" fmla="*/ 5102412 h 54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4250" h="5472951">
                <a:moveTo>
                  <a:pt x="0" y="1642401"/>
                </a:moveTo>
                <a:lnTo>
                  <a:pt x="1567502" y="0"/>
                </a:lnTo>
                <a:lnTo>
                  <a:pt x="5824250" y="4062628"/>
                </a:lnTo>
                <a:lnTo>
                  <a:pt x="5824250" y="5102412"/>
                </a:lnTo>
                <a:cubicBezTo>
                  <a:pt x="5824250" y="5307055"/>
                  <a:pt x="5658354" y="5472951"/>
                  <a:pt x="5453711" y="5472951"/>
                </a:cubicBezTo>
                <a:lnTo>
                  <a:pt x="370539" y="5472951"/>
                </a:lnTo>
                <a:cubicBezTo>
                  <a:pt x="165896" y="5472951"/>
                  <a:pt x="0" y="5307055"/>
                  <a:pt x="0" y="5102412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77000">
                <a:schemeClr val="accent3">
                  <a:lumMod val="25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8726749" y="2328137"/>
            <a:ext cx="27755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800" b="1" spc="-15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ضمیمه۱</a:t>
            </a:r>
            <a:endParaRPr lang="en-US" sz="4800" b="1" spc="-15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40B0CD-CDC3-4D1A-BED9-138021592740}"/>
              </a:ext>
            </a:extLst>
          </p:cNvPr>
          <p:cNvSpPr txBox="1"/>
          <p:nvPr/>
        </p:nvSpPr>
        <p:spPr>
          <a:xfrm>
            <a:off x="250825" y="2358915"/>
            <a:ext cx="673465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a-IR" sz="4400" b="1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 Black" panose="00000500000000000000" pitchFamily="2" charset="-78"/>
                <a:cs typeface="Aria Black" panose="00000500000000000000" pitchFamily="2" charset="-78"/>
              </a:rPr>
              <a:t>مدیریت ریسک فساد</a:t>
            </a:r>
            <a:endParaRPr lang="en-US" sz="4400" b="1" spc="-15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 Black" panose="00000500000000000000" pitchFamily="2" charset="-78"/>
              <a:cs typeface="Aria Black" panose="000005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E59045-DEF6-F614-EEB2-9C2EDE5CB04B}"/>
              </a:ext>
            </a:extLst>
          </p:cNvPr>
          <p:cNvSpPr txBox="1"/>
          <p:nvPr/>
        </p:nvSpPr>
        <p:spPr>
          <a:xfrm>
            <a:off x="1518872" y="3226252"/>
            <a:ext cx="4198565" cy="405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1">
              <a:lnSpc>
                <a:spcPct val="80000"/>
              </a:lnSpc>
            </a:pPr>
            <a:r>
              <a:rPr lang="en-US" sz="3100" b="1" spc="-150" dirty="0">
                <a:solidFill>
                  <a:schemeClr val="bg1"/>
                </a:solidFill>
                <a:highlight>
                  <a:srgbClr val="1F8492"/>
                </a:highlight>
                <a:latin typeface="Aria Bold" panose="00000500000000000000" pitchFamily="2" charset="-78"/>
                <a:cs typeface="Aria Bold" panose="00000500000000000000" pitchFamily="2" charset="-78"/>
              </a:rPr>
              <a:t>Corruption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321483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Zw2iL.2yQ.KwK62gA8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AWGBFYakuqJs8TLcuiB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rGeVB2J0.11dNmX_wKE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GhsKBVDPQLYz__uVs0N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TEMPLATE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1935"/>
      </a:accent1>
      <a:accent2>
        <a:srgbClr val="9AD4D6"/>
      </a:accent2>
      <a:accent3>
        <a:srgbClr val="F2FDFF"/>
      </a:accent3>
      <a:accent4>
        <a:srgbClr val="DBCBD8"/>
      </a:accent4>
      <a:accent5>
        <a:srgbClr val="564787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10139</TotalTime>
  <Words>4186</Words>
  <Application>Microsoft Office PowerPoint</Application>
  <PresentationFormat>Widescreen</PresentationFormat>
  <Paragraphs>555</Paragraphs>
  <Slides>31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Aria</vt:lpstr>
      <vt:lpstr>Aria Black</vt:lpstr>
      <vt:lpstr>Aria Bold</vt:lpstr>
      <vt:lpstr>Aria SemiBold</vt:lpstr>
      <vt:lpstr>Arial</vt:lpstr>
      <vt:lpstr>Calibri</vt:lpstr>
      <vt:lpstr>Courier New</vt:lpstr>
      <vt:lpstr>IRAN</vt:lpstr>
      <vt:lpstr>IRANBlack</vt:lpstr>
      <vt:lpstr>Wingdings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جمع‌بندی | فرآیند مدیریت ریسک فساد</vt:lpstr>
      <vt:lpstr>PowerPoint Presentation</vt:lpstr>
      <vt:lpstr>PowerPoint Presentation</vt:lpstr>
      <vt:lpstr>PowerPoint Presentation</vt:lpstr>
      <vt:lpstr>بر اساس استاندارد ISO37002 و دیگر منابع و تجارب بین‌المللی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REINALD</dc:creator>
  <cp:lastModifiedBy>Milad Goodarzi</cp:lastModifiedBy>
  <cp:revision>792</cp:revision>
  <cp:lastPrinted>2022-12-18T04:17:33Z</cp:lastPrinted>
  <dcterms:created xsi:type="dcterms:W3CDTF">2019-05-28T07:34:16Z</dcterms:created>
  <dcterms:modified xsi:type="dcterms:W3CDTF">2024-12-12T08:43:58Z</dcterms:modified>
</cp:coreProperties>
</file>