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928" r:id="rId2"/>
    <p:sldId id="1011" r:id="rId3"/>
    <p:sldId id="993" r:id="rId4"/>
    <p:sldId id="985" r:id="rId5"/>
    <p:sldId id="999" r:id="rId6"/>
    <p:sldId id="1000" r:id="rId7"/>
    <p:sldId id="991" r:id="rId8"/>
    <p:sldId id="1003" r:id="rId9"/>
    <p:sldId id="1004" r:id="rId10"/>
    <p:sldId id="961" r:id="rId11"/>
    <p:sldId id="962" r:id="rId12"/>
    <p:sldId id="963" r:id="rId13"/>
    <p:sldId id="979" r:id="rId14"/>
    <p:sldId id="980" r:id="rId15"/>
    <p:sldId id="1005" r:id="rId16"/>
    <p:sldId id="1006" r:id="rId17"/>
    <p:sldId id="1009" r:id="rId18"/>
    <p:sldId id="1007" r:id="rId19"/>
    <p:sldId id="982" r:id="rId20"/>
    <p:sldId id="1001" r:id="rId21"/>
    <p:sldId id="1010" r:id="rId22"/>
    <p:sldId id="1012" r:id="rId23"/>
    <p:sldId id="1015" r:id="rId24"/>
    <p:sldId id="935" r:id="rId25"/>
    <p:sldId id="977" r:id="rId26"/>
    <p:sldId id="936" r:id="rId27"/>
    <p:sldId id="937" r:id="rId28"/>
    <p:sldId id="1019" r:id="rId29"/>
    <p:sldId id="1020" r:id="rId30"/>
    <p:sldId id="997" r:id="rId31"/>
    <p:sldId id="1017" r:id="rId32"/>
    <p:sldId id="1016" r:id="rId33"/>
    <p:sldId id="1018" r:id="rId34"/>
    <p:sldId id="1022" r:id="rId35"/>
    <p:sldId id="958" r:id="rId36"/>
    <p:sldId id="995" r:id="rId37"/>
    <p:sldId id="959" r:id="rId38"/>
    <p:sldId id="983" r:id="rId39"/>
    <p:sldId id="956" r:id="rId40"/>
    <p:sldId id="957" r:id="rId41"/>
    <p:sldId id="971" r:id="rId42"/>
    <p:sldId id="972" r:id="rId43"/>
    <p:sldId id="973" r:id="rId44"/>
    <p:sldId id="964" r:id="rId45"/>
    <p:sldId id="1023" r:id="rId46"/>
    <p:sldId id="967" r:id="rId47"/>
    <p:sldId id="975" r:id="rId48"/>
    <p:sldId id="974" r:id="rId49"/>
    <p:sldId id="984" r:id="rId50"/>
    <p:sldId id="968" r:id="rId51"/>
    <p:sldId id="969" r:id="rId52"/>
    <p:sldId id="976" r:id="rId53"/>
    <p:sldId id="970" r:id="rId54"/>
    <p:sldId id="938" r:id="rId55"/>
    <p:sldId id="931" r:id="rId56"/>
    <p:sldId id="1024" r:id="rId57"/>
    <p:sldId id="930" r:id="rId58"/>
    <p:sldId id="990"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ar User" initials="DU" lastIdx="1" clrIdx="0">
    <p:extLst>
      <p:ext uri="{19B8F6BF-5375-455C-9EA6-DF929625EA0E}">
        <p15:presenceInfo xmlns:p15="http://schemas.microsoft.com/office/powerpoint/2012/main" userId="Dear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675C"/>
    <a:srgbClr val="CCFF99"/>
    <a:srgbClr val="FABC59"/>
    <a:srgbClr val="D15B75"/>
    <a:srgbClr val="BD5999"/>
    <a:srgbClr val="A156A8"/>
    <a:srgbClr val="4892C3"/>
    <a:srgbClr val="23B2C0"/>
    <a:srgbClr val="34A3C1"/>
    <a:srgbClr val="0FC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01" autoAdjust="0"/>
    <p:restoredTop sz="94274" autoAdjust="0"/>
  </p:normalViewPr>
  <p:slideViewPr>
    <p:cSldViewPr snapToGrid="0" showGuides="1">
      <p:cViewPr varScale="1">
        <p:scale>
          <a:sx n="58" d="100"/>
          <a:sy n="58" d="100"/>
        </p:scale>
        <p:origin x="401" y="34"/>
      </p:cViewPr>
      <p:guideLst>
        <p:guide orient="horz" pos="2160"/>
        <p:guide pos="3840"/>
      </p:guideLst>
    </p:cSldViewPr>
  </p:slideViewPr>
  <p:notesTextViewPr>
    <p:cViewPr>
      <p:scale>
        <a:sx n="1" d="1"/>
        <a:sy n="1" d="1"/>
      </p:scale>
      <p:origin x="0" y="0"/>
    </p:cViewPr>
  </p:notesTextViewPr>
  <p:notesViewPr>
    <p:cSldViewPr snapToGrid="0" showGuides="1">
      <p:cViewPr varScale="1">
        <p:scale>
          <a:sx n="87" d="100"/>
          <a:sy n="87" d="100"/>
        </p:scale>
        <p:origin x="3738" y="5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8A55A0-EEA2-42E4-967B-A43BFFAFD11A}" type="datetimeFigureOut">
              <a:rPr lang="en-US" smtClean="0"/>
              <a:t>7/22/2024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30CA86-65BA-4027-BA70-FA61C2F338FB}" type="slidenum">
              <a:rPr lang="en-US" smtClean="0"/>
              <a:t>‹#›</a:t>
            </a:fld>
            <a:endParaRPr lang="en-US"/>
          </a:p>
        </p:txBody>
      </p:sp>
    </p:spTree>
    <p:extLst>
      <p:ext uri="{BB962C8B-B14F-4D97-AF65-F5344CB8AC3E}">
        <p14:creationId xmlns:p14="http://schemas.microsoft.com/office/powerpoint/2010/main" val="3237988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6E3A19-CE92-47AB-A1A8-FBCA759DD71F}" type="datetimeFigureOut">
              <a:rPr lang="en-US" smtClean="0"/>
              <a:t>7/22/2024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B816B-E79C-456D-86C0-0A5913EB9FE5}" type="slidenum">
              <a:rPr lang="en-US" smtClean="0"/>
              <a:t>‹#›</a:t>
            </a:fld>
            <a:endParaRPr lang="en-US"/>
          </a:p>
        </p:txBody>
      </p:sp>
    </p:spTree>
    <p:extLst>
      <p:ext uri="{BB962C8B-B14F-4D97-AF65-F5344CB8AC3E}">
        <p14:creationId xmlns:p14="http://schemas.microsoft.com/office/powerpoint/2010/main" val="210445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B816B-E79C-456D-86C0-0A5913EB9F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35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B816B-E79C-456D-86C0-0A5913EB9FE5}" type="slidenum">
              <a:rPr lang="en-US" smtClean="0"/>
              <a:t>25</a:t>
            </a:fld>
            <a:endParaRPr lang="en-US"/>
          </a:p>
        </p:txBody>
      </p:sp>
    </p:spTree>
    <p:extLst>
      <p:ext uri="{BB962C8B-B14F-4D97-AF65-F5344CB8AC3E}">
        <p14:creationId xmlns:p14="http://schemas.microsoft.com/office/powerpoint/2010/main" val="3798872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CBF3D6D-7D9A-4530-A537-0D6DD4DF2F35}"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267112892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1116148099"/>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F3D6D-7D9A-4530-A537-0D6DD4DF2F35}"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2025931716"/>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CBF3D6D-7D9A-4530-A537-0D6DD4DF2F35}"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3636311005"/>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BF3D6D-7D9A-4530-A537-0D6DD4DF2F35}" type="datetimeFigureOut">
              <a:rPr lang="en-US" smtClean="0"/>
              <a:t>7/22/2024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2775926832"/>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BF3D6D-7D9A-4530-A537-0D6DD4DF2F35}" type="datetimeFigureOut">
              <a:rPr lang="en-US" smtClean="0"/>
              <a:t>7/22/2024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3573019826"/>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F3D6D-7D9A-4530-A537-0D6DD4DF2F35}" type="datetimeFigureOut">
              <a:rPr lang="en-US" smtClean="0"/>
              <a:t>7/22/2024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123629217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BF3D6D-7D9A-4530-A537-0D6DD4DF2F35}"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333595488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BF3D6D-7D9A-4530-A537-0D6DD4DF2F35}" type="datetimeFigureOut">
              <a:rPr lang="en-US" smtClean="0"/>
              <a:t>7/22/2024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2201464994"/>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3268301905"/>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BF3D6D-7D9A-4530-A537-0D6DD4DF2F35}" type="datetimeFigureOut">
              <a:rPr lang="en-US" smtClean="0"/>
              <a:t>7/22/2024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374E3-2222-408E-BAB6-4DE3AF7B841B}" type="slidenum">
              <a:rPr lang="en-US" smtClean="0"/>
              <a:t>‹#›</a:t>
            </a:fld>
            <a:endParaRPr lang="en-US"/>
          </a:p>
        </p:txBody>
      </p:sp>
    </p:spTree>
    <p:extLst>
      <p:ext uri="{BB962C8B-B14F-4D97-AF65-F5344CB8AC3E}">
        <p14:creationId xmlns:p14="http://schemas.microsoft.com/office/powerpoint/2010/main" val="3584636623"/>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165416"/>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right">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7687467" y="2304397"/>
            <a:ext cx="3872099"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01</a:t>
            </a:r>
            <a:endParaRPr lang="ru-RU" dirty="0"/>
          </a:p>
        </p:txBody>
      </p:sp>
      <p:sp>
        <p:nvSpPr>
          <p:cNvPr id="18" name="Text Placeholder 16"/>
          <p:cNvSpPr>
            <a:spLocks noGrp="1"/>
          </p:cNvSpPr>
          <p:nvPr>
            <p:ph type="body" sz="quarter" idx="11" hasCustomPrompt="1"/>
          </p:nvPr>
        </p:nvSpPr>
        <p:spPr>
          <a:xfrm>
            <a:off x="7687467" y="3680480"/>
            <a:ext cx="3872099"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02</a:t>
            </a:r>
            <a:endParaRPr lang="ru-RU" dirty="0"/>
          </a:p>
        </p:txBody>
      </p:sp>
      <p:sp>
        <p:nvSpPr>
          <p:cNvPr id="19" name="Text Placeholder 16"/>
          <p:cNvSpPr>
            <a:spLocks noGrp="1"/>
          </p:cNvSpPr>
          <p:nvPr>
            <p:ph type="body" sz="quarter" idx="12" hasCustomPrompt="1"/>
          </p:nvPr>
        </p:nvSpPr>
        <p:spPr>
          <a:xfrm>
            <a:off x="7687467" y="4927600"/>
            <a:ext cx="3872099" cy="382027"/>
          </a:xfrm>
          <a:prstGeom prst="rect">
            <a:avLst/>
          </a:prstGeom>
        </p:spPr>
        <p:txBody>
          <a:bodyPr/>
          <a:lstStyle>
            <a:lvl1pPr marL="0" indent="0" algn="r">
              <a:buNone/>
              <a:defRPr sz="23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300"/>
            </a:lvl2pPr>
            <a:lvl3pPr>
              <a:defRPr sz="2300"/>
            </a:lvl3pPr>
            <a:lvl4pPr>
              <a:defRPr sz="2300"/>
            </a:lvl4pPr>
            <a:lvl5pPr>
              <a:defRPr sz="2300"/>
            </a:lvl5pPr>
          </a:lstStyle>
          <a:p>
            <a:pPr lvl="0"/>
            <a:r>
              <a:rPr lang="en-US" dirty="0"/>
              <a:t>Infodata 03</a:t>
            </a:r>
            <a:endParaRPr lang="ru-RU" dirty="0"/>
          </a:p>
        </p:txBody>
      </p:sp>
      <p:sp>
        <p:nvSpPr>
          <p:cNvPr id="24" name="Text Placeholder 23"/>
          <p:cNvSpPr>
            <a:spLocks noGrp="1"/>
          </p:cNvSpPr>
          <p:nvPr>
            <p:ph type="body" sz="quarter" idx="14" hasCustomPrompt="1"/>
          </p:nvPr>
        </p:nvSpPr>
        <p:spPr>
          <a:xfrm>
            <a:off x="7158830" y="2719705"/>
            <a:ext cx="4427379" cy="955694"/>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a:t>
            </a:r>
            <a:endParaRPr lang="ru-RU" dirty="0"/>
          </a:p>
        </p:txBody>
      </p:sp>
      <p:sp>
        <p:nvSpPr>
          <p:cNvPr id="25" name="Text Placeholder 23"/>
          <p:cNvSpPr>
            <a:spLocks noGrp="1"/>
          </p:cNvSpPr>
          <p:nvPr>
            <p:ph type="body" sz="quarter" idx="15" hasCustomPrompt="1"/>
          </p:nvPr>
        </p:nvSpPr>
        <p:spPr>
          <a:xfrm>
            <a:off x="7158830" y="4043363"/>
            <a:ext cx="4427379" cy="879156"/>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a:t>
            </a:r>
            <a:endParaRPr lang="ru-RU" dirty="0"/>
          </a:p>
        </p:txBody>
      </p:sp>
      <p:sp>
        <p:nvSpPr>
          <p:cNvPr id="29" name="Text Placeholder 28"/>
          <p:cNvSpPr>
            <a:spLocks noGrp="1"/>
          </p:cNvSpPr>
          <p:nvPr>
            <p:ph type="body" sz="quarter" idx="18" hasCustomPrompt="1"/>
          </p:nvPr>
        </p:nvSpPr>
        <p:spPr>
          <a:xfrm>
            <a:off x="4885055" y="349250"/>
            <a:ext cx="2887980" cy="540067"/>
          </a:xfrm>
          <a:prstGeom prst="rect">
            <a:avLst/>
          </a:prstGeom>
        </p:spPr>
        <p:txBody>
          <a:bodyPr/>
          <a:lstStyle>
            <a:lvl1pPr marL="0" indent="0" algn="ctr">
              <a:buNone/>
              <a:defRPr sz="2800" b="1">
                <a:latin typeface="Open Sans" panose="020B0606030504020204" pitchFamily="34" charset="0"/>
                <a:ea typeface="Open Sans" panose="020B0606030504020204" pitchFamily="34" charset="0"/>
                <a:cs typeface="Open Sans" panose="020B0606030504020204" pitchFamily="34" charset="0"/>
              </a:defRPr>
            </a:lvl1pPr>
            <a:lvl2pPr>
              <a:defRPr sz="2800"/>
            </a:lvl2pPr>
            <a:lvl3pPr>
              <a:defRPr sz="2800"/>
            </a:lvl3pPr>
            <a:lvl4pPr>
              <a:defRPr sz="2800"/>
            </a:lvl4pPr>
            <a:lvl5pPr>
              <a:defRPr sz="2800"/>
            </a:lvl5pPr>
          </a:lstStyle>
          <a:p>
            <a:pPr lvl="0"/>
            <a:r>
              <a:rPr lang="en-US" dirty="0"/>
              <a:t>COUNTRY</a:t>
            </a:r>
            <a:endParaRPr lang="ru-RU" dirty="0"/>
          </a:p>
        </p:txBody>
      </p:sp>
      <p:sp>
        <p:nvSpPr>
          <p:cNvPr id="58" name="Text Placeholder 23"/>
          <p:cNvSpPr>
            <a:spLocks noGrp="1"/>
          </p:cNvSpPr>
          <p:nvPr>
            <p:ph type="body" sz="quarter" idx="19" hasCustomPrompt="1"/>
          </p:nvPr>
        </p:nvSpPr>
        <p:spPr>
          <a:xfrm>
            <a:off x="7158830" y="5325269"/>
            <a:ext cx="4427379" cy="879156"/>
          </a:xfrm>
          <a:prstGeom prst="rect">
            <a:avLst/>
          </a:prstGeom>
        </p:spPr>
        <p:txBody>
          <a:bodyPr/>
          <a:lstStyle>
            <a:lvl1pPr marL="0" marR="0" indent="0" algn="r" defTabSz="914400" rtl="0" eaLnBrk="0" fontAlgn="base" latinLnBrk="0" hangingPunct="0">
              <a:lnSpc>
                <a:spcPct val="90000"/>
              </a:lnSpc>
              <a:spcBef>
                <a:spcPts val="1000"/>
              </a:spcBef>
              <a:spcAft>
                <a:spcPct val="0"/>
              </a:spcAft>
              <a:buClrTx/>
              <a:buSzTx/>
              <a:buFont typeface="Arial" panose="020B0604020202020204" pitchFamily="34" charset="0"/>
              <a:buNone/>
              <a:tabLst/>
              <a:defRPr sz="1100">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Duis aute irure dolor</a:t>
            </a:r>
            <a:endParaRPr lang="ru-RU" dirty="0"/>
          </a:p>
        </p:txBody>
      </p:sp>
    </p:spTree>
    <p:extLst>
      <p:ext uri="{BB962C8B-B14F-4D97-AF65-F5344CB8AC3E}">
        <p14:creationId xmlns:p14="http://schemas.microsoft.com/office/powerpoint/2010/main" val="427539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F3D6D-7D9A-4530-A537-0D6DD4DF2F35}" type="datetimeFigureOut">
              <a:rPr lang="en-US" smtClean="0"/>
              <a:t>7/22/2024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E374E3-2222-408E-BAB6-4DE3AF7B841B}" type="slidenum">
              <a:rPr lang="en-US" smtClean="0"/>
              <a:t>‹#›</a:t>
            </a:fld>
            <a:endParaRPr lang="en-US"/>
          </a:p>
        </p:txBody>
      </p:sp>
    </p:spTree>
    <p:extLst>
      <p:ext uri="{BB962C8B-B14F-4D97-AF65-F5344CB8AC3E}">
        <p14:creationId xmlns:p14="http://schemas.microsoft.com/office/powerpoint/2010/main" val="3826897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A319F300-750E-416F-A1C9-DC73567F0B2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912730"/>
            <a:ext cx="10515600" cy="5242812"/>
          </a:xfrm>
        </p:spPr>
      </p:pic>
      <p:pic>
        <p:nvPicPr>
          <p:cNvPr id="15" name="Picture 14">
            <a:extLst>
              <a:ext uri="{FF2B5EF4-FFF2-40B4-BE49-F238E27FC236}">
                <a16:creationId xmlns:a16="http://schemas.microsoft.com/office/drawing/2014/main" id="{8D591015-B26A-4DD5-A641-201D86C698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9030" y="566388"/>
            <a:ext cx="2254770" cy="286381"/>
          </a:xfrm>
          <a:prstGeom prst="rect">
            <a:avLst/>
          </a:prstGeom>
        </p:spPr>
      </p:pic>
    </p:spTree>
    <p:extLst>
      <p:ext uri="{BB962C8B-B14F-4D97-AF65-F5344CB8AC3E}">
        <p14:creationId xmlns:p14="http://schemas.microsoft.com/office/powerpoint/2010/main" val="2013121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55DF8-791F-4196-818D-9CC11BBCBC08}"/>
              </a:ext>
            </a:extLst>
          </p:cNvPr>
          <p:cNvSpPr>
            <a:spLocks noGrp="1"/>
          </p:cNvSpPr>
          <p:nvPr>
            <p:ph type="title"/>
          </p:nvPr>
        </p:nvSpPr>
        <p:spPr>
          <a:xfrm>
            <a:off x="6745571" y="2766218"/>
            <a:ext cx="5027951" cy="1841309"/>
          </a:xfrm>
        </p:spPr>
        <p:txBody>
          <a:bodyPr>
            <a:normAutofit/>
          </a:bodyPr>
          <a:lstStyle/>
          <a:p>
            <a:pPr algn="ctr" rtl="1">
              <a:lnSpc>
                <a:spcPct val="150000"/>
              </a:lnSpc>
            </a:pPr>
            <a:r>
              <a:rPr lang="fa-IR" sz="2000" dirty="0">
                <a:solidFill>
                  <a:schemeClr val="tx1">
                    <a:lumMod val="75000"/>
                  </a:schemeClr>
                </a:solidFill>
                <a:latin typeface="Neirizi" panose="02000503000000020002" pitchFamily="2" charset="0"/>
                <a:ea typeface="B Lotus" panose="00000400000000000000" pitchFamily="2" charset="-78"/>
                <a:cs typeface="Neirizi" panose="02000503000000020002" pitchFamily="2" charset="0"/>
              </a:rPr>
              <a:t>بِسْمِ اللّهِ الرَّحْمَنِ الرَّحِيمِ</a:t>
            </a:r>
            <a:br>
              <a:rPr lang="fa-IR" sz="2000" dirty="0">
                <a:solidFill>
                  <a:schemeClr val="tx1">
                    <a:lumMod val="75000"/>
                  </a:schemeClr>
                </a:solidFill>
                <a:latin typeface="Neirizi" panose="02000503000000020002" pitchFamily="2" charset="0"/>
                <a:ea typeface="B Lotus" panose="00000400000000000000" pitchFamily="2" charset="-78"/>
                <a:cs typeface="Neirizi" panose="02000503000000020002" pitchFamily="2" charset="0"/>
              </a:rPr>
            </a:br>
            <a:r>
              <a:rPr lang="fa-IR" sz="2000" dirty="0">
                <a:solidFill>
                  <a:schemeClr val="tx1">
                    <a:lumMod val="75000"/>
                  </a:schemeClr>
                </a:solidFill>
                <a:latin typeface="Neirizi" panose="02000503000000020002" pitchFamily="2" charset="0"/>
                <a:ea typeface="B Lotus" panose="00000400000000000000" pitchFamily="2" charset="-78"/>
                <a:cs typeface="Neirizi" panose="02000503000000020002" pitchFamily="2" charset="0"/>
              </a:rPr>
              <a:t>هُوَ أَنْشَأَكُمْ مِنَ الْأَرْضِ وَاسْتَعْمَرَكُمْ فِيهَا</a:t>
            </a:r>
            <a:br>
              <a:rPr lang="fa-IR" sz="2000" dirty="0">
                <a:solidFill>
                  <a:schemeClr val="tx1">
                    <a:lumMod val="75000"/>
                  </a:schemeClr>
                </a:solidFill>
                <a:latin typeface="Neirizi" panose="02000503000000020002" pitchFamily="2" charset="0"/>
                <a:ea typeface="B Lotus" panose="00000400000000000000" pitchFamily="2" charset="-78"/>
                <a:cs typeface="Neirizi" panose="02000503000000020002" pitchFamily="2" charset="0"/>
              </a:rPr>
            </a:br>
            <a:r>
              <a:rPr lang="fa-IR" sz="2000" b="1" dirty="0">
                <a:solidFill>
                  <a:schemeClr val="bg1"/>
                </a:solidFill>
                <a:highlight>
                  <a:srgbClr val="008000"/>
                </a:highlight>
                <a:latin typeface="Neirizi" panose="02000503000000020003" pitchFamily="2" charset="0"/>
                <a:ea typeface="B Lotus" panose="00000400000000000000" pitchFamily="2" charset="-78"/>
                <a:cs typeface="B Mitra" panose="00000400000000000000" pitchFamily="2" charset="-78"/>
              </a:rPr>
              <a:t>او شما را از زمین پدید آورد و آبادگران آن قرارداد؛</a:t>
            </a:r>
            <a:endParaRPr lang="en-US" sz="2000" dirty="0">
              <a:solidFill>
                <a:schemeClr val="bg1"/>
              </a:solidFill>
              <a:highlight>
                <a:srgbClr val="008000"/>
              </a:highlight>
            </a:endParaRPr>
          </a:p>
        </p:txBody>
      </p:sp>
      <p:sp>
        <p:nvSpPr>
          <p:cNvPr id="3" name="Content Placeholder 2">
            <a:extLst>
              <a:ext uri="{FF2B5EF4-FFF2-40B4-BE49-F238E27FC236}">
                <a16:creationId xmlns:a16="http://schemas.microsoft.com/office/drawing/2014/main" id="{6AF20B0A-1B77-4C64-9915-7FCDC5115539}"/>
              </a:ext>
            </a:extLst>
          </p:cNvPr>
          <p:cNvSpPr>
            <a:spLocks noGrp="1"/>
          </p:cNvSpPr>
          <p:nvPr>
            <p:ph idx="1"/>
          </p:nvPr>
        </p:nvSpPr>
        <p:spPr>
          <a:xfrm>
            <a:off x="838200" y="4414469"/>
            <a:ext cx="10515600" cy="1536626"/>
          </a:xfrm>
        </p:spPr>
        <p:style>
          <a:lnRef idx="2">
            <a:schemeClr val="accent4"/>
          </a:lnRef>
          <a:fillRef idx="1">
            <a:schemeClr val="lt1"/>
          </a:fillRef>
          <a:effectRef idx="0">
            <a:schemeClr val="accent4"/>
          </a:effectRef>
          <a:fontRef idx="minor">
            <a:schemeClr val="dk1"/>
          </a:fontRef>
        </p:style>
        <p:txBody>
          <a:bodyPr anchor="b"/>
          <a:lstStyle/>
          <a:p>
            <a:pPr marL="0" indent="0" algn="r" rtl="1">
              <a:buNone/>
            </a:pPr>
            <a:r>
              <a:rPr lang="fa-IR" dirty="0">
                <a:cs typeface="A  Mitra_3 (MRT)" panose="00000700000000000000" pitchFamily="2" charset="-78"/>
              </a:rPr>
              <a:t>موضوع اصلی حیات است؛</a:t>
            </a:r>
          </a:p>
          <a:p>
            <a:pPr marL="0" indent="0" algn="r" rtl="1">
              <a:buNone/>
            </a:pPr>
            <a:r>
              <a:rPr lang="fa-IR" dirty="0">
                <a:cs typeface="A  Mitra_3 (MRT)" panose="00000700000000000000" pitchFamily="2" charset="-78"/>
              </a:rPr>
              <a:t>و مأموریت ما،</a:t>
            </a:r>
          </a:p>
          <a:p>
            <a:pPr marL="0" indent="0" algn="r" rtl="1">
              <a:buNone/>
            </a:pPr>
            <a:r>
              <a:rPr lang="fa-IR" dirty="0">
                <a:cs typeface="A  Mitra_3 (MRT)" panose="00000700000000000000" pitchFamily="2" charset="-78"/>
              </a:rPr>
              <a:t>نجات زمین برای تداوم چرخۀ حیات از خاک تا افلاک!</a:t>
            </a:r>
            <a:endParaRPr lang="en-US" dirty="0">
              <a:cs typeface="A  Mitra_3 (MRT)" panose="00000700000000000000" pitchFamily="2" charset="-78"/>
            </a:endParaRPr>
          </a:p>
        </p:txBody>
      </p:sp>
      <p:sp>
        <p:nvSpPr>
          <p:cNvPr id="26" name="Rectangle 25">
            <a:extLst>
              <a:ext uri="{FF2B5EF4-FFF2-40B4-BE49-F238E27FC236}">
                <a16:creationId xmlns:a16="http://schemas.microsoft.com/office/drawing/2014/main" id="{0B893F1E-2923-43C8-B0F7-919F582533AE}"/>
              </a:ext>
            </a:extLst>
          </p:cNvPr>
          <p:cNvSpPr/>
          <p:nvPr/>
        </p:nvSpPr>
        <p:spPr>
          <a:xfrm>
            <a:off x="1800787" y="4307728"/>
            <a:ext cx="1624902" cy="2012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AAC8F92-2D23-4686-B2A0-3DCBFCB01523}"/>
              </a:ext>
            </a:extLst>
          </p:cNvPr>
          <p:cNvGrpSpPr/>
          <p:nvPr/>
        </p:nvGrpSpPr>
        <p:grpSpPr>
          <a:xfrm>
            <a:off x="609369" y="1314847"/>
            <a:ext cx="4008409" cy="4531318"/>
            <a:chOff x="6845608" y="1920344"/>
            <a:chExt cx="4088690" cy="4842740"/>
          </a:xfrm>
        </p:grpSpPr>
        <p:sp>
          <p:nvSpPr>
            <p:cNvPr id="5" name="Freeform 33">
              <a:extLst>
                <a:ext uri="{FF2B5EF4-FFF2-40B4-BE49-F238E27FC236}">
                  <a16:creationId xmlns:a16="http://schemas.microsoft.com/office/drawing/2014/main" id="{A640757C-C11F-4D5B-A7A0-951255B1E170}"/>
                </a:ext>
              </a:extLst>
            </p:cNvPr>
            <p:cNvSpPr>
              <a:spLocks/>
            </p:cNvSpPr>
            <p:nvPr/>
          </p:nvSpPr>
          <p:spPr bwMode="auto">
            <a:xfrm rot="20192702" flipH="1">
              <a:off x="9028458" y="1920344"/>
              <a:ext cx="781902" cy="649063"/>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6" name="Freeform 36">
              <a:extLst>
                <a:ext uri="{FF2B5EF4-FFF2-40B4-BE49-F238E27FC236}">
                  <a16:creationId xmlns:a16="http://schemas.microsoft.com/office/drawing/2014/main" id="{A4AE9EF5-FCC3-4EEF-8D90-55653A8C990C}"/>
                </a:ext>
              </a:extLst>
            </p:cNvPr>
            <p:cNvSpPr>
              <a:spLocks/>
            </p:cNvSpPr>
            <p:nvPr/>
          </p:nvSpPr>
          <p:spPr bwMode="auto">
            <a:xfrm rot="1695130">
              <a:off x="10373996" y="2638713"/>
              <a:ext cx="369825" cy="47464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7" name="Freeform 30">
              <a:extLst>
                <a:ext uri="{FF2B5EF4-FFF2-40B4-BE49-F238E27FC236}">
                  <a16:creationId xmlns:a16="http://schemas.microsoft.com/office/drawing/2014/main" id="{EF5F0C7B-A10A-4618-AB3B-4284C10BBB11}"/>
                </a:ext>
              </a:extLst>
            </p:cNvPr>
            <p:cNvSpPr>
              <a:spLocks/>
            </p:cNvSpPr>
            <p:nvPr/>
          </p:nvSpPr>
          <p:spPr bwMode="auto">
            <a:xfrm rot="19798984">
              <a:off x="9120342" y="2107154"/>
              <a:ext cx="1351642" cy="1016047"/>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8" name="Freeform 36">
              <a:extLst>
                <a:ext uri="{FF2B5EF4-FFF2-40B4-BE49-F238E27FC236}">
                  <a16:creationId xmlns:a16="http://schemas.microsoft.com/office/drawing/2014/main" id="{D69A9EDA-BC35-46ED-89DB-BC58702AE99E}"/>
                </a:ext>
              </a:extLst>
            </p:cNvPr>
            <p:cNvSpPr>
              <a:spLocks/>
            </p:cNvSpPr>
            <p:nvPr/>
          </p:nvSpPr>
          <p:spPr bwMode="auto">
            <a:xfrm rot="20742510">
              <a:off x="8792271" y="2635933"/>
              <a:ext cx="369825" cy="47464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9" name="Freeform 29">
              <a:extLst>
                <a:ext uri="{FF2B5EF4-FFF2-40B4-BE49-F238E27FC236}">
                  <a16:creationId xmlns:a16="http://schemas.microsoft.com/office/drawing/2014/main" id="{F1FCE203-E987-4C9E-9CC1-53D42A671787}"/>
                </a:ext>
              </a:extLst>
            </p:cNvPr>
            <p:cNvSpPr>
              <a:spLocks/>
            </p:cNvSpPr>
            <p:nvPr/>
          </p:nvSpPr>
          <p:spPr bwMode="auto">
            <a:xfrm>
              <a:off x="9235169" y="3434652"/>
              <a:ext cx="1386200" cy="943962"/>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0" name="Freeform 31">
              <a:extLst>
                <a:ext uri="{FF2B5EF4-FFF2-40B4-BE49-F238E27FC236}">
                  <a16:creationId xmlns:a16="http://schemas.microsoft.com/office/drawing/2014/main" id="{50A762FC-8BB1-4E7B-8198-2358CAD12CF3}"/>
                </a:ext>
              </a:extLst>
            </p:cNvPr>
            <p:cNvSpPr>
              <a:spLocks/>
            </p:cNvSpPr>
            <p:nvPr/>
          </p:nvSpPr>
          <p:spPr bwMode="auto">
            <a:xfrm>
              <a:off x="8521380" y="2545000"/>
              <a:ext cx="129310" cy="858191"/>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1" name="Freeform 24">
              <a:extLst>
                <a:ext uri="{FF2B5EF4-FFF2-40B4-BE49-F238E27FC236}">
                  <a16:creationId xmlns:a16="http://schemas.microsoft.com/office/drawing/2014/main" id="{10D554AC-18AB-4C68-B018-EE047C2D4DBD}"/>
                </a:ext>
              </a:extLst>
            </p:cNvPr>
            <p:cNvSpPr>
              <a:spLocks/>
            </p:cNvSpPr>
            <p:nvPr/>
          </p:nvSpPr>
          <p:spPr bwMode="auto">
            <a:xfrm>
              <a:off x="8128278" y="4127752"/>
              <a:ext cx="183619" cy="1820681"/>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2" name="Freeform 25">
              <a:extLst>
                <a:ext uri="{FF2B5EF4-FFF2-40B4-BE49-F238E27FC236}">
                  <a16:creationId xmlns:a16="http://schemas.microsoft.com/office/drawing/2014/main" id="{4291D328-0A00-4F31-B020-0BC034902704}"/>
                </a:ext>
              </a:extLst>
            </p:cNvPr>
            <p:cNvSpPr>
              <a:spLocks/>
            </p:cNvSpPr>
            <p:nvPr/>
          </p:nvSpPr>
          <p:spPr bwMode="auto">
            <a:xfrm>
              <a:off x="9498961" y="4476888"/>
              <a:ext cx="157757" cy="1471545"/>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3" name="Freeform 26">
              <a:extLst>
                <a:ext uri="{FF2B5EF4-FFF2-40B4-BE49-F238E27FC236}">
                  <a16:creationId xmlns:a16="http://schemas.microsoft.com/office/drawing/2014/main" id="{F88A7786-0301-4CB9-A817-529C7DDB59B1}"/>
                </a:ext>
              </a:extLst>
            </p:cNvPr>
            <p:cNvSpPr>
              <a:spLocks/>
            </p:cNvSpPr>
            <p:nvPr/>
          </p:nvSpPr>
          <p:spPr bwMode="auto">
            <a:xfrm>
              <a:off x="9196375" y="4065684"/>
              <a:ext cx="124137" cy="1611200"/>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4" name="Freeform 27">
              <a:extLst>
                <a:ext uri="{FF2B5EF4-FFF2-40B4-BE49-F238E27FC236}">
                  <a16:creationId xmlns:a16="http://schemas.microsoft.com/office/drawing/2014/main" id="{979239CD-0FA0-4C93-8B10-45F4EFBBC964}"/>
                </a:ext>
              </a:extLst>
            </p:cNvPr>
            <p:cNvSpPr>
              <a:spLocks noEditPoints="1"/>
            </p:cNvSpPr>
            <p:nvPr/>
          </p:nvSpPr>
          <p:spPr bwMode="auto">
            <a:xfrm>
              <a:off x="8208449" y="5568262"/>
              <a:ext cx="1388786" cy="1194822"/>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5" name="Freeform 28">
              <a:extLst>
                <a:ext uri="{FF2B5EF4-FFF2-40B4-BE49-F238E27FC236}">
                  <a16:creationId xmlns:a16="http://schemas.microsoft.com/office/drawing/2014/main" id="{E0125C5A-0955-4F35-8426-91C171897DCD}"/>
                </a:ext>
              </a:extLst>
            </p:cNvPr>
            <p:cNvSpPr>
              <a:spLocks/>
            </p:cNvSpPr>
            <p:nvPr/>
          </p:nvSpPr>
          <p:spPr bwMode="auto">
            <a:xfrm>
              <a:off x="6845608" y="2875219"/>
              <a:ext cx="1546462" cy="1423223"/>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6" name="Freeform 30">
              <a:extLst>
                <a:ext uri="{FF2B5EF4-FFF2-40B4-BE49-F238E27FC236}">
                  <a16:creationId xmlns:a16="http://schemas.microsoft.com/office/drawing/2014/main" id="{739CA1DB-5D5E-4CCA-ABF1-852066DF9FB4}"/>
                </a:ext>
              </a:extLst>
            </p:cNvPr>
            <p:cNvSpPr>
              <a:spLocks/>
            </p:cNvSpPr>
            <p:nvPr/>
          </p:nvSpPr>
          <p:spPr bwMode="auto">
            <a:xfrm>
              <a:off x="9423961" y="2912240"/>
              <a:ext cx="1510337" cy="113534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7" name="Freeform 32">
              <a:extLst>
                <a:ext uri="{FF2B5EF4-FFF2-40B4-BE49-F238E27FC236}">
                  <a16:creationId xmlns:a16="http://schemas.microsoft.com/office/drawing/2014/main" id="{704872FB-A86A-466C-9CA3-283F375E7708}"/>
                </a:ext>
              </a:extLst>
            </p:cNvPr>
            <p:cNvSpPr>
              <a:spLocks/>
            </p:cNvSpPr>
            <p:nvPr/>
          </p:nvSpPr>
          <p:spPr bwMode="auto">
            <a:xfrm>
              <a:off x="8508448" y="3695592"/>
              <a:ext cx="93103" cy="1981292"/>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8" name="Freeform 33">
              <a:extLst>
                <a:ext uri="{FF2B5EF4-FFF2-40B4-BE49-F238E27FC236}">
                  <a16:creationId xmlns:a16="http://schemas.microsoft.com/office/drawing/2014/main" id="{29D02866-8EC4-4B75-9EF4-0FBE293CFF73}"/>
                </a:ext>
              </a:extLst>
            </p:cNvPr>
            <p:cNvSpPr>
              <a:spLocks/>
            </p:cNvSpPr>
            <p:nvPr/>
          </p:nvSpPr>
          <p:spPr bwMode="auto">
            <a:xfrm>
              <a:off x="8476961" y="3299773"/>
              <a:ext cx="928895" cy="771083"/>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9" name="Freeform 34">
              <a:extLst>
                <a:ext uri="{FF2B5EF4-FFF2-40B4-BE49-F238E27FC236}">
                  <a16:creationId xmlns:a16="http://schemas.microsoft.com/office/drawing/2014/main" id="{7B38AF76-5D73-4693-803E-26CEF33DE9C5}"/>
                </a:ext>
              </a:extLst>
            </p:cNvPr>
            <p:cNvSpPr>
              <a:spLocks/>
            </p:cNvSpPr>
            <p:nvPr/>
          </p:nvSpPr>
          <p:spPr bwMode="auto">
            <a:xfrm>
              <a:off x="7791085" y="2620506"/>
              <a:ext cx="478445" cy="638791"/>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0" name="Freeform 35">
              <a:extLst>
                <a:ext uri="{FF2B5EF4-FFF2-40B4-BE49-F238E27FC236}">
                  <a16:creationId xmlns:a16="http://schemas.microsoft.com/office/drawing/2014/main" id="{F557CFD5-0709-4517-AF82-3BDECE462B70}"/>
                </a:ext>
              </a:extLst>
            </p:cNvPr>
            <p:cNvSpPr>
              <a:spLocks/>
            </p:cNvSpPr>
            <p:nvPr/>
          </p:nvSpPr>
          <p:spPr bwMode="auto">
            <a:xfrm>
              <a:off x="9517064" y="4280337"/>
              <a:ext cx="571548" cy="545688"/>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1" name="Freeform 36">
              <a:extLst>
                <a:ext uri="{FF2B5EF4-FFF2-40B4-BE49-F238E27FC236}">
                  <a16:creationId xmlns:a16="http://schemas.microsoft.com/office/drawing/2014/main" id="{EFDAD59C-9BCE-487E-B930-CEC0F5563D26}"/>
                </a:ext>
              </a:extLst>
            </p:cNvPr>
            <p:cNvSpPr>
              <a:spLocks/>
            </p:cNvSpPr>
            <p:nvPr/>
          </p:nvSpPr>
          <p:spPr bwMode="auto">
            <a:xfrm>
              <a:off x="9204135" y="2679483"/>
              <a:ext cx="483618" cy="620687"/>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2" name="Freeform 37">
              <a:extLst>
                <a:ext uri="{FF2B5EF4-FFF2-40B4-BE49-F238E27FC236}">
                  <a16:creationId xmlns:a16="http://schemas.microsoft.com/office/drawing/2014/main" id="{F9539299-B99A-4485-904C-75A9C511EBCD}"/>
                </a:ext>
              </a:extLst>
            </p:cNvPr>
            <p:cNvSpPr>
              <a:spLocks/>
            </p:cNvSpPr>
            <p:nvPr/>
          </p:nvSpPr>
          <p:spPr bwMode="auto">
            <a:xfrm>
              <a:off x="8221381" y="1986383"/>
              <a:ext cx="680168" cy="889651"/>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3" name="Freeform 33">
              <a:extLst>
                <a:ext uri="{FF2B5EF4-FFF2-40B4-BE49-F238E27FC236}">
                  <a16:creationId xmlns:a16="http://schemas.microsoft.com/office/drawing/2014/main" id="{B2926AA6-41BF-487E-8400-209612443AB3}"/>
                </a:ext>
              </a:extLst>
            </p:cNvPr>
            <p:cNvSpPr>
              <a:spLocks/>
            </p:cNvSpPr>
            <p:nvPr/>
          </p:nvSpPr>
          <p:spPr bwMode="auto">
            <a:xfrm>
              <a:off x="7066535" y="2493591"/>
              <a:ext cx="684651" cy="56833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4" name="Freeform 30">
              <a:extLst>
                <a:ext uri="{FF2B5EF4-FFF2-40B4-BE49-F238E27FC236}">
                  <a16:creationId xmlns:a16="http://schemas.microsoft.com/office/drawing/2014/main" id="{8CD6B16E-625A-4F84-A84D-14ABB8920A48}"/>
                </a:ext>
              </a:extLst>
            </p:cNvPr>
            <p:cNvSpPr>
              <a:spLocks/>
            </p:cNvSpPr>
            <p:nvPr/>
          </p:nvSpPr>
          <p:spPr bwMode="auto">
            <a:xfrm rot="1801016" flipH="1">
              <a:off x="8472135" y="4114422"/>
              <a:ext cx="879181" cy="660892"/>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sp>
        <p:nvSpPr>
          <p:cNvPr id="31" name="Rectangle 30">
            <a:extLst>
              <a:ext uri="{FF2B5EF4-FFF2-40B4-BE49-F238E27FC236}">
                <a16:creationId xmlns:a16="http://schemas.microsoft.com/office/drawing/2014/main" id="{F4D0A62B-7E13-43B2-AEEB-E53F0ED26A3C}"/>
              </a:ext>
            </a:extLst>
          </p:cNvPr>
          <p:cNvSpPr/>
          <p:nvPr/>
        </p:nvSpPr>
        <p:spPr>
          <a:xfrm>
            <a:off x="838200" y="6000630"/>
            <a:ext cx="1852303" cy="254495"/>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12F160E-5BE6-441D-9C06-C8718192B6D7}"/>
              </a:ext>
            </a:extLst>
          </p:cNvPr>
          <p:cNvSpPr txBox="1"/>
          <p:nvPr/>
        </p:nvSpPr>
        <p:spPr>
          <a:xfrm>
            <a:off x="778240" y="5951095"/>
            <a:ext cx="2405160" cy="384721"/>
          </a:xfrm>
          <a:prstGeom prst="rect">
            <a:avLst/>
          </a:prstGeom>
          <a:noFill/>
        </p:spPr>
        <p:txBody>
          <a:bodyPr wrap="square">
            <a:spAutoFit/>
          </a:bodyPr>
          <a:lstStyle/>
          <a:p>
            <a:pPr marL="179705" marR="0" lvl="0" indent="0" defTabSz="914400" rtl="1" eaLnBrk="1" fontAlgn="auto" latinLnBrk="0" hangingPunct="1">
              <a:spcBef>
                <a:spcPts val="0"/>
              </a:spcBef>
              <a:spcAft>
                <a:spcPts val="800"/>
              </a:spcAft>
              <a:buClrTx/>
              <a:buSzTx/>
              <a:buFontTx/>
              <a:buNone/>
              <a:tabLst>
                <a:tab pos="539750" algn="r"/>
              </a:tabLst>
              <a:defRPr/>
            </a:pPr>
            <a:r>
              <a:rPr lang="fa-IR" sz="1900" b="1" dirty="0">
                <a:solidFill>
                  <a:schemeClr val="bg1"/>
                </a:solidFill>
                <a:latin typeface="Neirizi" panose="02000503000000020003" pitchFamily="2" charset="0"/>
                <a:ea typeface="A Ordibehesht shablon" panose="02000503000000020002" pitchFamily="2" charset="-78"/>
                <a:cs typeface="B Mitra" panose="00000400000000000000" pitchFamily="2" charset="-78"/>
              </a:rPr>
              <a:t>محمدجواد مسعودی‌نیا</a:t>
            </a:r>
          </a:p>
        </p:txBody>
      </p:sp>
      <p:sp>
        <p:nvSpPr>
          <p:cNvPr id="33" name="TextBox 32">
            <a:extLst>
              <a:ext uri="{FF2B5EF4-FFF2-40B4-BE49-F238E27FC236}">
                <a16:creationId xmlns:a16="http://schemas.microsoft.com/office/drawing/2014/main" id="{BC028A8C-09FA-4939-82DF-192EF7860927}"/>
              </a:ext>
            </a:extLst>
          </p:cNvPr>
          <p:cNvSpPr txBox="1"/>
          <p:nvPr/>
        </p:nvSpPr>
        <p:spPr>
          <a:xfrm>
            <a:off x="778240" y="6278410"/>
            <a:ext cx="6093500" cy="338554"/>
          </a:xfrm>
          <a:prstGeom prst="rect">
            <a:avLst/>
          </a:prstGeom>
          <a:noFill/>
        </p:spPr>
        <p:txBody>
          <a:bodyPr wrap="square">
            <a:spAutoFit/>
          </a:bodyPr>
          <a:lstStyle/>
          <a:p>
            <a:pPr marL="179705" marR="0" lvl="0" indent="0" defTabSz="914400" rtl="1" eaLnBrk="1" fontAlgn="auto" latinLnBrk="0" hangingPunct="1">
              <a:spcBef>
                <a:spcPts val="0"/>
              </a:spcBef>
              <a:spcAft>
                <a:spcPts val="800"/>
              </a:spcAft>
              <a:buClrTx/>
              <a:buSzTx/>
              <a:buFontTx/>
              <a:buNone/>
              <a:tabLst>
                <a:tab pos="539750" algn="r"/>
              </a:tabLst>
              <a:defRPr/>
            </a:pPr>
            <a:r>
              <a:rPr lang="fa-IR" sz="1600" b="1" dirty="0" err="1">
                <a:solidFill>
                  <a:schemeClr val="tx1">
                    <a:lumMod val="60000"/>
                    <a:lumOff val="40000"/>
                  </a:schemeClr>
                </a:solidFill>
                <a:latin typeface="Neirizi" panose="02000503000000020003" pitchFamily="2" charset="0"/>
                <a:ea typeface="A Ordibehesht shablon" panose="02000503000000020002" pitchFamily="2" charset="-78"/>
                <a:cs typeface="B Mitra" panose="00000400000000000000" pitchFamily="2" charset="-78"/>
              </a:rPr>
              <a:t>اردیبهشت‌ماه</a:t>
            </a:r>
            <a:r>
              <a:rPr lang="fa-IR" sz="1600" b="1" dirty="0">
                <a:solidFill>
                  <a:schemeClr val="tx1">
                    <a:lumMod val="60000"/>
                    <a:lumOff val="40000"/>
                  </a:schemeClr>
                </a:solidFill>
                <a:latin typeface="Neirizi" panose="02000503000000020003" pitchFamily="2" charset="0"/>
                <a:ea typeface="A Ordibehesht shablon" panose="02000503000000020002" pitchFamily="2" charset="-78"/>
                <a:cs typeface="B Mitra" panose="00000400000000000000" pitchFamily="2" charset="-78"/>
              </a:rPr>
              <a:t> 1403</a:t>
            </a:r>
            <a:endParaRPr kumimoji="0" lang="en-US" sz="1600" b="1" i="0" u="none" strike="noStrike" kern="1200" cap="none" spc="0" normalizeH="0" baseline="0" noProof="0" dirty="0">
              <a:ln>
                <a:noFill/>
              </a:ln>
              <a:solidFill>
                <a:schemeClr val="tx1">
                  <a:lumMod val="60000"/>
                  <a:lumOff val="40000"/>
                </a:schemeClr>
              </a:solidFill>
              <a:effectLst/>
              <a:uLnTx/>
              <a:uFillTx/>
              <a:latin typeface="Neirizi" panose="02000503000000020003" pitchFamily="2" charset="0"/>
              <a:ea typeface="A Ordibehesht shablon" panose="02000503000000020002" pitchFamily="2" charset="-78"/>
              <a:cs typeface="B Mitra" panose="00000400000000000000" pitchFamily="2" charset="-78"/>
            </a:endParaRPr>
          </a:p>
        </p:txBody>
      </p:sp>
    </p:spTree>
    <p:extLst>
      <p:ext uri="{BB962C8B-B14F-4D97-AF65-F5344CB8AC3E}">
        <p14:creationId xmlns:p14="http://schemas.microsoft.com/office/powerpoint/2010/main" val="487544015"/>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C49B88A-4384-41F7-9D7F-D80A552C3B33}"/>
              </a:ext>
            </a:extLst>
          </p:cNvPr>
          <p:cNvSpPr>
            <a:spLocks noGrp="1"/>
          </p:cNvSpPr>
          <p:nvPr>
            <p:ph type="title"/>
          </p:nvPr>
        </p:nvSpPr>
        <p:spPr>
          <a:xfrm>
            <a:off x="898160" y="679914"/>
            <a:ext cx="10515600" cy="1958350"/>
          </a:xfrm>
        </p:spPr>
        <p:txBody>
          <a:bodyPr/>
          <a:lstStyle/>
          <a:p>
            <a:pPr algn="r" rtl="1"/>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آشنایی با اقداماتی</a:t>
            </a:r>
            <a:b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br>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برای نجـات زمین!</a:t>
            </a:r>
          </a:p>
        </p:txBody>
      </p:sp>
      <p:sp>
        <p:nvSpPr>
          <p:cNvPr id="3" name="Content Placeholder 2">
            <a:extLst>
              <a:ext uri="{FF2B5EF4-FFF2-40B4-BE49-F238E27FC236}">
                <a16:creationId xmlns:a16="http://schemas.microsoft.com/office/drawing/2014/main" id="{145E51A1-08E1-44C7-BFFF-D8F02A07ECC8}"/>
              </a:ext>
            </a:extLst>
          </p:cNvPr>
          <p:cNvSpPr>
            <a:spLocks noGrp="1"/>
          </p:cNvSpPr>
          <p:nvPr>
            <p:ph sz="half" idx="1"/>
          </p:nvPr>
        </p:nvSpPr>
        <p:spPr/>
        <p:txBody>
          <a:bodyPr>
            <a:normAutofit fontScale="85000" lnSpcReduction="20000"/>
          </a:bodyPr>
          <a:lstStyle/>
          <a:p>
            <a:pPr marL="0" indent="0" algn="just" rtl="1">
              <a:lnSpc>
                <a:spcPct val="107000"/>
              </a:lnSpc>
              <a:spcAft>
                <a:spcPts val="800"/>
              </a:spcAft>
              <a:buNone/>
            </a:pPr>
            <a:r>
              <a:rPr lang="ar-SA" sz="1800" b="1" dirty="0">
                <a:effectLst/>
                <a:latin typeface="W_mitra" panose="00000400000000000000" pitchFamily="2" charset="0"/>
                <a:ea typeface="Calibri" panose="020F0502020204030204" pitchFamily="34" charset="0"/>
                <a:cs typeface="B Mitra" panose="00000400000000000000" pitchFamily="2" charset="-78"/>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Content Placeholder 8">
            <a:extLst>
              <a:ext uri="{FF2B5EF4-FFF2-40B4-BE49-F238E27FC236}">
                <a16:creationId xmlns:a16="http://schemas.microsoft.com/office/drawing/2014/main" id="{1AB6E556-9EDF-43E1-A493-D743D5FE5EA0}"/>
              </a:ext>
            </a:extLst>
          </p:cNvPr>
          <p:cNvSpPr>
            <a:spLocks noGrp="1"/>
          </p:cNvSpPr>
          <p:nvPr>
            <p:ph sz="half" idx="2"/>
          </p:nvPr>
        </p:nvSpPr>
        <p:spPr>
          <a:xfrm>
            <a:off x="3945647" y="2563314"/>
            <a:ext cx="7468113" cy="3853489"/>
          </a:xfrm>
        </p:spPr>
        <p:txBody>
          <a:bodyPr>
            <a:normAutofit fontScale="85000" lnSpcReduction="20000"/>
          </a:bodyPr>
          <a:lstStyle/>
          <a:p>
            <a:pPr marL="0" indent="0" algn="just" rtl="1">
              <a:lnSpc>
                <a:spcPct val="107000"/>
              </a:lnSpc>
              <a:spcAft>
                <a:spcPts val="800"/>
              </a:spcAft>
              <a:buNone/>
            </a:pPr>
            <a:r>
              <a:rPr lang="fa-IR" b="1" dirty="0">
                <a:cs typeface="B Mitra" panose="00000400000000000000" pitchFamily="2" charset="-78"/>
              </a:rPr>
              <a:t>فصل اول؛ بیان مسأله:</a:t>
            </a:r>
          </a:p>
          <a:p>
            <a:pPr marL="0" indent="0" algn="just" rtl="1">
              <a:lnSpc>
                <a:spcPct val="107000"/>
              </a:lnSpc>
              <a:spcAft>
                <a:spcPts val="800"/>
              </a:spcAft>
              <a:buNone/>
            </a:pPr>
            <a:r>
              <a:rPr lang="fa-IR" sz="3200" dirty="0">
                <a:cs typeface="B Mitra" panose="00000400000000000000" pitchFamily="2" charset="-78"/>
              </a:rPr>
              <a:t>چیستی چالش‌ها برای ادامه حیات در زمین</a:t>
            </a:r>
          </a:p>
          <a:p>
            <a:pPr marL="0" indent="0" algn="just" rtl="1">
              <a:lnSpc>
                <a:spcPct val="160000"/>
              </a:lnSpc>
              <a:spcAft>
                <a:spcPts val="800"/>
              </a:spcAft>
              <a:buNone/>
            </a:pPr>
            <a:r>
              <a:rPr lang="fa-IR" b="1" dirty="0">
                <a:cs typeface="B Mitra" panose="00000400000000000000" pitchFamily="2" charset="-78"/>
              </a:rPr>
              <a:t>فصل دوم؛ بیان نگرش (دکترین تحلیل):</a:t>
            </a:r>
          </a:p>
          <a:p>
            <a:pPr marL="0" indent="0" algn="just" rtl="1">
              <a:lnSpc>
                <a:spcPct val="107000"/>
              </a:lnSpc>
              <a:spcAft>
                <a:spcPts val="800"/>
              </a:spcAft>
              <a:buNone/>
            </a:pPr>
            <a:r>
              <a:rPr lang="fa-IR" sz="3200" dirty="0">
                <a:cs typeface="B Mitra" panose="00000400000000000000" pitchFamily="2" charset="-78"/>
              </a:rPr>
              <a:t>چرایی و حکمت‌جویی مخاطرات حیات در زمین</a:t>
            </a:r>
          </a:p>
          <a:p>
            <a:pPr marL="0" indent="0" algn="just" rtl="1">
              <a:lnSpc>
                <a:spcPct val="170000"/>
              </a:lnSpc>
              <a:spcAft>
                <a:spcPts val="800"/>
              </a:spcAft>
              <a:buNone/>
            </a:pPr>
            <a:r>
              <a:rPr lang="fa-IR" b="1" dirty="0">
                <a:cs typeface="B Mitra" panose="00000400000000000000" pitchFamily="2" charset="-78"/>
              </a:rPr>
              <a:t>فصل سوم؛ بیان راهبردها:</a:t>
            </a:r>
          </a:p>
          <a:p>
            <a:pPr marL="0" indent="0" algn="just" rtl="1">
              <a:lnSpc>
                <a:spcPct val="107000"/>
              </a:lnSpc>
              <a:spcAft>
                <a:spcPts val="800"/>
              </a:spcAft>
              <a:buNone/>
            </a:pPr>
            <a:r>
              <a:rPr lang="fa-IR" sz="3200" dirty="0">
                <a:cs typeface="B Mitra" panose="00000400000000000000" pitchFamily="2" charset="-78"/>
              </a:rPr>
              <a:t>چگونگی نجات زمین برای تداوم چرخۀ حیات</a:t>
            </a:r>
          </a:p>
        </p:txBody>
      </p:sp>
      <p:pic>
        <p:nvPicPr>
          <p:cNvPr id="4" name="Picture 3">
            <a:extLst>
              <a:ext uri="{FF2B5EF4-FFF2-40B4-BE49-F238E27FC236}">
                <a16:creationId xmlns:a16="http://schemas.microsoft.com/office/drawing/2014/main" id="{A2BDE665-594B-4BC8-A002-752555B56309}"/>
              </a:ext>
            </a:extLst>
          </p:cNvPr>
          <p:cNvPicPr>
            <a:picLocks noChangeAspect="1"/>
          </p:cNvPicPr>
          <p:nvPr/>
        </p:nvPicPr>
        <p:blipFill rotWithShape="1">
          <a:blip r:embed="rId2">
            <a:extLst>
              <a:ext uri="{28A0092B-C50C-407E-A947-70E740481C1C}">
                <a14:useLocalDpi xmlns:a14="http://schemas.microsoft.com/office/drawing/2010/main" val="0"/>
              </a:ext>
            </a:extLst>
          </a:blip>
          <a:srcRect l="29672" r="27828"/>
          <a:stretch/>
        </p:blipFill>
        <p:spPr>
          <a:xfrm>
            <a:off x="823209" y="1012793"/>
            <a:ext cx="5181600" cy="5210256"/>
          </a:xfrm>
          <a:prstGeom prst="rect">
            <a:avLst/>
          </a:prstGeom>
        </p:spPr>
      </p:pic>
    </p:spTree>
    <p:extLst>
      <p:ext uri="{BB962C8B-B14F-4D97-AF65-F5344CB8AC3E}">
        <p14:creationId xmlns:p14="http://schemas.microsoft.com/office/powerpoint/2010/main" val="447418223"/>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701E-22C8-457B-A516-425A5F5FFE2E}"/>
              </a:ext>
            </a:extLst>
          </p:cNvPr>
          <p:cNvSpPr>
            <a:spLocks noGrp="1"/>
          </p:cNvSpPr>
          <p:nvPr>
            <p:ph type="title"/>
          </p:nvPr>
        </p:nvSpPr>
        <p:spPr>
          <a:xfrm>
            <a:off x="838200" y="3429000"/>
            <a:ext cx="10515600" cy="2761939"/>
          </a:xfrm>
        </p:spPr>
        <p:txBody>
          <a:bodyPr/>
          <a:lstStyle/>
          <a:p>
            <a:pPr algn="r" rtl="1"/>
            <a:r>
              <a:rPr lang="fa-IR" b="1" dirty="0">
                <a:latin typeface="W_mitra" panose="00000400000000000000" pitchFamily="2" charset="0"/>
                <a:ea typeface="B Lotus" panose="00000400000000000000" pitchFamily="2" charset="-78"/>
                <a:cs typeface="B Mitra" panose="00000400000000000000" pitchFamily="2" charset="-78"/>
              </a:rPr>
              <a:t>فصل اول؛ بیان مسأله:</a:t>
            </a:r>
            <a:br>
              <a:rPr kumimoji="0" lang="fa-IR" sz="4400" b="1" i="0" u="none" strike="noStrike" kern="1200" cap="none" spc="0" normalizeH="0" baseline="0" noProof="0" dirty="0">
                <a:ln>
                  <a:noFill/>
                </a:ln>
                <a:effectLst/>
                <a:uLnTx/>
                <a:uFillTx/>
                <a:latin typeface="W_mitra" panose="00000400000000000000" pitchFamily="2" charset="0"/>
                <a:ea typeface="B Lotus" panose="00000400000000000000" pitchFamily="2" charset="-78"/>
                <a:cs typeface="B Mitra" panose="00000400000000000000" pitchFamily="2" charset="-78"/>
              </a:rPr>
            </a:br>
            <a:r>
              <a:rPr kumimoji="0" lang="fa-IR" sz="4400" b="1" i="0" u="none" strike="noStrike" kern="1200" cap="none" spc="0" normalizeH="0" baseline="0" noProof="0" dirty="0">
                <a:ln>
                  <a:noFill/>
                </a:ln>
                <a:effectLst/>
                <a:uLnTx/>
                <a:uFillTx/>
                <a:latin typeface="W_mitra" panose="00000400000000000000" pitchFamily="2" charset="0"/>
                <a:ea typeface="B Lotus" panose="00000400000000000000" pitchFamily="2" charset="-78"/>
                <a:cs typeface="B Mitra" panose="00000400000000000000" pitchFamily="2" charset="-78"/>
              </a:rPr>
              <a:t>چیستی چالش‌ها برای ادامه حیات در زمین</a:t>
            </a:r>
            <a:endParaRPr lang="en-US" dirty="0"/>
          </a:p>
        </p:txBody>
      </p:sp>
      <p:grpSp>
        <p:nvGrpSpPr>
          <p:cNvPr id="3" name="Group 662">
            <a:extLst>
              <a:ext uri="{FF2B5EF4-FFF2-40B4-BE49-F238E27FC236}">
                <a16:creationId xmlns:a16="http://schemas.microsoft.com/office/drawing/2014/main" id="{32406D7B-786A-4B9D-83E0-4ED4675420F5}"/>
              </a:ext>
            </a:extLst>
          </p:cNvPr>
          <p:cNvGrpSpPr/>
          <p:nvPr/>
        </p:nvGrpSpPr>
        <p:grpSpPr>
          <a:xfrm>
            <a:off x="838200" y="2665507"/>
            <a:ext cx="2750954" cy="4099011"/>
            <a:chOff x="0" y="0"/>
            <a:chExt cx="3652517" cy="5442368"/>
          </a:xfrm>
        </p:grpSpPr>
        <p:sp>
          <p:nvSpPr>
            <p:cNvPr id="4" name="Shape 653">
              <a:extLst>
                <a:ext uri="{FF2B5EF4-FFF2-40B4-BE49-F238E27FC236}">
                  <a16:creationId xmlns:a16="http://schemas.microsoft.com/office/drawing/2014/main" id="{05657A6B-A23B-4A3F-9DD7-90D45C11FC6A}"/>
                </a:ext>
              </a:extLst>
            </p:cNvPr>
            <p:cNvSpPr/>
            <p:nvPr/>
          </p:nvSpPr>
          <p:spPr>
            <a:xfrm>
              <a:off x="1022384" y="5168864"/>
              <a:ext cx="1291983"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5" name="Shape 654">
              <a:extLst>
                <a:ext uri="{FF2B5EF4-FFF2-40B4-BE49-F238E27FC236}">
                  <a16:creationId xmlns:a16="http://schemas.microsoft.com/office/drawing/2014/main" id="{3D5FD830-2338-4164-A341-E9D53CC4BA3E}"/>
                </a:ext>
              </a:extLst>
            </p:cNvPr>
            <p:cNvSpPr/>
            <p:nvPr/>
          </p:nvSpPr>
          <p:spPr>
            <a:xfrm>
              <a:off x="1605475" y="2980350"/>
              <a:ext cx="124628" cy="2361786"/>
            </a:xfrm>
            <a:custGeom>
              <a:avLst/>
              <a:gdLst/>
              <a:ahLst/>
              <a:cxnLst>
                <a:cxn ang="0">
                  <a:pos x="wd2" y="hd2"/>
                </a:cxn>
                <a:cxn ang="5400000">
                  <a:pos x="wd2" y="hd2"/>
                </a:cxn>
                <a:cxn ang="10800000">
                  <a:pos x="wd2" y="hd2"/>
                </a:cxn>
                <a:cxn ang="16200000">
                  <a:pos x="wd2" y="hd2"/>
                </a:cxn>
              </a:cxnLst>
              <a:rect l="0" t="0" r="r" b="b"/>
              <a:pathLst>
                <a:path w="19460" h="21600" extrusionOk="0">
                  <a:moveTo>
                    <a:pt x="9775" y="0"/>
                  </a:moveTo>
                  <a:cubicBezTo>
                    <a:pt x="18916" y="3066"/>
                    <a:pt x="21600" y="6186"/>
                    <a:pt x="17768" y="9291"/>
                  </a:cubicBezTo>
                  <a:cubicBezTo>
                    <a:pt x="13700" y="12586"/>
                    <a:pt x="2266" y="15856"/>
                    <a:pt x="3600" y="19171"/>
                  </a:cubicBezTo>
                  <a:cubicBezTo>
                    <a:pt x="3695" y="19405"/>
                    <a:pt x="3852" y="19639"/>
                    <a:pt x="3818" y="19872"/>
                  </a:cubicBezTo>
                  <a:cubicBezTo>
                    <a:pt x="3731" y="20455"/>
                    <a:pt x="2449" y="21035"/>
                    <a:pt x="0" y="21600"/>
                  </a:cubicBezTo>
                </a:path>
              </a:pathLst>
            </a:custGeom>
            <a:solidFill>
              <a:schemeClr val="accent2"/>
            </a:solidFill>
            <a:ln w="76200" cap="flat">
              <a:solidFill>
                <a:schemeClr val="accent2"/>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6" name="Group 657">
              <a:extLst>
                <a:ext uri="{FF2B5EF4-FFF2-40B4-BE49-F238E27FC236}">
                  <a16:creationId xmlns:a16="http://schemas.microsoft.com/office/drawing/2014/main" id="{D5AF6175-8821-4F2E-A862-31A9D9F36FBB}"/>
                </a:ext>
              </a:extLst>
            </p:cNvPr>
            <p:cNvGrpSpPr/>
            <p:nvPr/>
          </p:nvGrpSpPr>
          <p:grpSpPr>
            <a:xfrm rot="19138440">
              <a:off x="462139" y="2406127"/>
              <a:ext cx="1056655" cy="1803440"/>
              <a:chOff x="0" y="0"/>
              <a:chExt cx="1056654" cy="1803439"/>
            </a:xfrm>
          </p:grpSpPr>
          <p:sp>
            <p:nvSpPr>
              <p:cNvPr id="11" name="Shape 655">
                <a:extLst>
                  <a:ext uri="{FF2B5EF4-FFF2-40B4-BE49-F238E27FC236}">
                    <a16:creationId xmlns:a16="http://schemas.microsoft.com/office/drawing/2014/main" id="{E817C691-715E-4A6A-9FB5-D8546EDB5C89}"/>
                  </a:ext>
                </a:extLst>
              </p:cNvPr>
              <p:cNvSpPr/>
              <p:nvPr/>
            </p:nvSpPr>
            <p:spPr>
              <a:xfrm rot="21300000" flipH="1">
                <a:off x="73693" y="36330"/>
                <a:ext cx="909268"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2" name="Shape 656">
                <a:extLst>
                  <a:ext uri="{FF2B5EF4-FFF2-40B4-BE49-F238E27FC236}">
                    <a16:creationId xmlns:a16="http://schemas.microsoft.com/office/drawing/2014/main" id="{649F90B8-22DD-44C4-B6CF-B7E84751E5FD}"/>
                  </a:ext>
                </a:extLst>
              </p:cNvPr>
              <p:cNvSpPr/>
              <p:nvPr/>
            </p:nvSpPr>
            <p:spPr>
              <a:xfrm>
                <a:off x="590065" y="25055"/>
                <a:ext cx="397908"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
          <p:nvSpPr>
            <p:cNvPr id="7" name="Shape 658">
              <a:extLst>
                <a:ext uri="{FF2B5EF4-FFF2-40B4-BE49-F238E27FC236}">
                  <a16:creationId xmlns:a16="http://schemas.microsoft.com/office/drawing/2014/main" id="{54671982-BB02-4E56-8DBF-97E6B8DE9402}"/>
                </a:ext>
              </a:extLst>
            </p:cNvPr>
            <p:cNvSpPr/>
            <p:nvPr/>
          </p:nvSpPr>
          <p:spPr>
            <a:xfrm rot="1980000">
              <a:off x="1749007" y="4122296"/>
              <a:ext cx="323936"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8" name="Group 661">
              <a:extLst>
                <a:ext uri="{FF2B5EF4-FFF2-40B4-BE49-F238E27FC236}">
                  <a16:creationId xmlns:a16="http://schemas.microsoft.com/office/drawing/2014/main" id="{30A51B78-83C4-47DB-8DB1-7309F619D6EA}"/>
                </a:ext>
              </a:extLst>
            </p:cNvPr>
            <p:cNvGrpSpPr/>
            <p:nvPr/>
          </p:nvGrpSpPr>
          <p:grpSpPr>
            <a:xfrm rot="1975701">
              <a:off x="1212830" y="237524"/>
              <a:ext cx="1763341" cy="3009572"/>
              <a:chOff x="0" y="0"/>
              <a:chExt cx="1763340" cy="3009571"/>
            </a:xfrm>
          </p:grpSpPr>
          <p:sp>
            <p:nvSpPr>
              <p:cNvPr id="9" name="Shape 659">
                <a:extLst>
                  <a:ext uri="{FF2B5EF4-FFF2-40B4-BE49-F238E27FC236}">
                    <a16:creationId xmlns:a16="http://schemas.microsoft.com/office/drawing/2014/main" id="{E438E86D-1FFF-4475-B575-24BF2FF444C1}"/>
                  </a:ext>
                </a:extLst>
              </p:cNvPr>
              <p:cNvSpPr/>
              <p:nvPr/>
            </p:nvSpPr>
            <p:spPr>
              <a:xfrm rot="21300000" flipH="1">
                <a:off x="122979" y="60628"/>
                <a:ext cx="1517382" cy="2888315"/>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0" name="Shape 660">
                <a:extLst>
                  <a:ext uri="{FF2B5EF4-FFF2-40B4-BE49-F238E27FC236}">
                    <a16:creationId xmlns:a16="http://schemas.microsoft.com/office/drawing/2014/main" id="{D5F269C5-4FAB-4241-B552-7C4EF3642434}"/>
                  </a:ext>
                </a:extLst>
              </p:cNvPr>
              <p:cNvSpPr/>
              <p:nvPr/>
            </p:nvSpPr>
            <p:spPr>
              <a:xfrm>
                <a:off x="984698" y="41812"/>
                <a:ext cx="664027" cy="2874397"/>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40457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4BA1-F09B-4128-B3CA-0AEFECB2D175}"/>
              </a:ext>
            </a:extLst>
          </p:cNvPr>
          <p:cNvSpPr>
            <a:spLocks noGrp="1"/>
          </p:cNvSpPr>
          <p:nvPr>
            <p:ph type="title"/>
          </p:nvPr>
        </p:nvSpPr>
        <p:spPr/>
        <p:txBody>
          <a:bodyPr>
            <a:normAutofit/>
          </a:bodyPr>
          <a:lstStyle/>
          <a:p>
            <a:pPr algn="r"/>
            <a:r>
              <a:rPr lang="fa-IR" b="1" dirty="0">
                <a:cs typeface="B Mitra" panose="00000400000000000000" pitchFamily="2" charset="-78"/>
              </a:rPr>
              <a:t>ارزیابی امکان ادامه حیات بر روی زمین</a:t>
            </a:r>
            <a:endParaRPr lang="en-US" b="1" dirty="0">
              <a:cs typeface="B Mitra" panose="00000400000000000000" pitchFamily="2" charset="-78"/>
            </a:endParaRPr>
          </a:p>
        </p:txBody>
      </p:sp>
      <p:sp>
        <p:nvSpPr>
          <p:cNvPr id="5" name="Content Placeholder 4">
            <a:extLst>
              <a:ext uri="{FF2B5EF4-FFF2-40B4-BE49-F238E27FC236}">
                <a16:creationId xmlns:a16="http://schemas.microsoft.com/office/drawing/2014/main" id="{090DB466-F193-4333-86F8-030BF99F6B30}"/>
              </a:ext>
            </a:extLst>
          </p:cNvPr>
          <p:cNvSpPr>
            <a:spLocks noGrp="1"/>
          </p:cNvSpPr>
          <p:nvPr>
            <p:ph sz="half" idx="2"/>
          </p:nvPr>
        </p:nvSpPr>
        <p:spPr>
          <a:xfrm>
            <a:off x="6460760" y="1825625"/>
            <a:ext cx="4893039" cy="4351338"/>
          </a:xfrm>
        </p:spPr>
        <p:txBody>
          <a:bodyPr>
            <a:normAutofit/>
          </a:bodyPr>
          <a:lstStyle/>
          <a:p>
            <a:pPr marL="0" indent="0" algn="just" rtl="1">
              <a:lnSpc>
                <a:spcPct val="100000"/>
              </a:lnSpc>
              <a:spcAft>
                <a:spcPts val="800"/>
              </a:spcAft>
              <a:buNone/>
            </a:pPr>
            <a:r>
              <a:rPr lang="fa-IR" dirty="0">
                <a:effectLst/>
                <a:latin typeface="Calibri" panose="020F0502020204030204" pitchFamily="34" charset="0"/>
                <a:ea typeface="Calibri" panose="020F0502020204030204" pitchFamily="34" charset="0"/>
                <a:cs typeface="B Mitra" panose="00000400000000000000" pitchFamily="2" charset="-78"/>
              </a:rPr>
              <a:t>دانشمندان برای تشخیص سلامت زمین       (که بستر حیات است) به صورت مداوم سرفصل‌های زیر را ارزیابی می‌کنند:</a:t>
            </a:r>
          </a:p>
          <a:p>
            <a:pPr marL="0" indent="0" algn="just" rtl="1">
              <a:lnSpc>
                <a:spcPct val="100000"/>
              </a:lnSpc>
              <a:spcAft>
                <a:spcPts val="800"/>
              </a:spcAft>
              <a:buNone/>
            </a:pPr>
            <a:r>
              <a:rPr lang="fa-IR" dirty="0">
                <a:effectLst/>
                <a:latin typeface="Calibri" panose="020F0502020204030204" pitchFamily="34" charset="0"/>
                <a:ea typeface="Calibri" panose="020F0502020204030204" pitchFamily="34" charset="0"/>
                <a:cs typeface="B Mitra" panose="00000400000000000000" pitchFamily="2" charset="-78"/>
              </a:rPr>
              <a:t>1. اقلیم 2. تنوع زیستی 3. خاک 4. آب شیرین 5. سلامت مواد غذایی 6. مواد شیمیایی جدید </a:t>
            </a:r>
            <a:r>
              <a:rPr lang="fa-IR" sz="2400" dirty="0">
                <a:effectLst/>
                <a:latin typeface="Calibri" panose="020F0502020204030204" pitchFamily="34" charset="0"/>
                <a:ea typeface="Calibri" panose="020F0502020204030204" pitchFamily="34" charset="0"/>
                <a:cs typeface="B Mitra" panose="00000400000000000000" pitchFamily="2" charset="-78"/>
              </a:rPr>
              <a:t>(ترکیبات ساخته شده به دست بشر مانند: میکروپلاستیک‌ها و زباله‌های هسته‌ای) </a:t>
            </a:r>
            <a:r>
              <a:rPr lang="fa-IR" dirty="0">
                <a:effectLst/>
                <a:latin typeface="Calibri" panose="020F0502020204030204" pitchFamily="34" charset="0"/>
                <a:ea typeface="Calibri" panose="020F0502020204030204" pitchFamily="34" charset="0"/>
                <a:cs typeface="B Mitra" panose="00000400000000000000" pitchFamily="2" charset="-78"/>
              </a:rPr>
              <a:t>7. اقیانوس‌ها 8. هوا 9. لایۀ اوزون.</a:t>
            </a:r>
          </a:p>
        </p:txBody>
      </p:sp>
      <p:pic>
        <p:nvPicPr>
          <p:cNvPr id="12" name="Content Placeholder 11">
            <a:extLst>
              <a:ext uri="{FF2B5EF4-FFF2-40B4-BE49-F238E27FC236}">
                <a16:creationId xmlns:a16="http://schemas.microsoft.com/office/drawing/2014/main" id="{78564860-834C-47EC-A24A-2056431DA90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18466" y="2045973"/>
            <a:ext cx="5181600" cy="3400981"/>
          </a:xfrm>
        </p:spPr>
      </p:pic>
    </p:spTree>
    <p:extLst>
      <p:ext uri="{BB962C8B-B14F-4D97-AF65-F5344CB8AC3E}">
        <p14:creationId xmlns:p14="http://schemas.microsoft.com/office/powerpoint/2010/main" val="3388564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4BA1-F09B-4128-B3CA-0AEFECB2D175}"/>
              </a:ext>
            </a:extLst>
          </p:cNvPr>
          <p:cNvSpPr>
            <a:spLocks noGrp="1"/>
          </p:cNvSpPr>
          <p:nvPr>
            <p:ph type="title"/>
          </p:nvPr>
        </p:nvSpPr>
        <p:spPr/>
        <p:txBody>
          <a:bodyPr>
            <a:normAutofit/>
          </a:bodyPr>
          <a:lstStyle/>
          <a:p>
            <a:pPr algn="r"/>
            <a:r>
              <a:rPr lang="fa-IR" b="1" dirty="0">
                <a:cs typeface="B Mitra" panose="00000400000000000000" pitchFamily="2" charset="-78"/>
              </a:rPr>
              <a:t>عبور از مرز بحران!</a:t>
            </a:r>
            <a:endParaRPr lang="en-US" b="1" dirty="0">
              <a:cs typeface="B Mitra" panose="00000400000000000000" pitchFamily="2" charset="-78"/>
            </a:endParaRPr>
          </a:p>
        </p:txBody>
      </p:sp>
      <p:sp>
        <p:nvSpPr>
          <p:cNvPr id="5" name="Content Placeholder 4">
            <a:extLst>
              <a:ext uri="{FF2B5EF4-FFF2-40B4-BE49-F238E27FC236}">
                <a16:creationId xmlns:a16="http://schemas.microsoft.com/office/drawing/2014/main" id="{090DB466-F193-4333-86F8-030BF99F6B30}"/>
              </a:ext>
            </a:extLst>
          </p:cNvPr>
          <p:cNvSpPr>
            <a:spLocks noGrp="1"/>
          </p:cNvSpPr>
          <p:nvPr>
            <p:ph sz="half" idx="2"/>
          </p:nvPr>
        </p:nvSpPr>
        <p:spPr/>
        <p:txBody>
          <a:bodyPr>
            <a:normAutofit/>
          </a:bodyPr>
          <a:lstStyle/>
          <a:p>
            <a:pPr marL="0" indent="0" algn="just" rtl="1">
              <a:lnSpc>
                <a:spcPct val="100000"/>
              </a:lnSpc>
              <a:spcAft>
                <a:spcPts val="800"/>
              </a:spcAft>
              <a:buNone/>
            </a:pPr>
            <a:r>
              <a:rPr lang="fa-IR" dirty="0">
                <a:effectLst/>
                <a:latin typeface="Calibri" panose="020F0502020204030204" pitchFamily="34" charset="0"/>
                <a:ea typeface="Calibri" panose="020F0502020204030204" pitchFamily="34" charset="0"/>
                <a:cs typeface="B Mitra" panose="00000400000000000000" pitchFamily="2" charset="-78"/>
              </a:rPr>
              <a:t>بر اساس تازه‌ترین ارزیابی‌ها، شش مورد اولِ سرفصل‌های نه‌گانه با عبور از مرز بحران، سلامت زمین را با خطر جدی روبه‌رو کرده است و دیگر زمین برای حیات بشر ایمن نیست!</a:t>
            </a:r>
          </a:p>
          <a:p>
            <a:pPr marL="0" indent="0" algn="just" rtl="1">
              <a:lnSpc>
                <a:spcPct val="100000"/>
              </a:lnSpc>
              <a:spcAft>
                <a:spcPts val="800"/>
              </a:spcAft>
              <a:buNone/>
            </a:pPr>
            <a:r>
              <a:rPr lang="fa-IR" dirty="0">
                <a:effectLst/>
                <a:latin typeface="Calibri" panose="020F0502020204030204" pitchFamily="34" charset="0"/>
                <a:ea typeface="Calibri" panose="020F0502020204030204" pitchFamily="34" charset="0"/>
                <a:cs typeface="B Mitra" panose="00000400000000000000" pitchFamily="2" charset="-78"/>
              </a:rPr>
              <a:t>دو مورد از سه مورد باقی مانده نیز در مسیر بحران قرار دارند.</a:t>
            </a:r>
          </a:p>
        </p:txBody>
      </p:sp>
      <p:pic>
        <p:nvPicPr>
          <p:cNvPr id="7" name="Content Placeholder 6">
            <a:extLst>
              <a:ext uri="{FF2B5EF4-FFF2-40B4-BE49-F238E27FC236}">
                <a16:creationId xmlns:a16="http://schemas.microsoft.com/office/drawing/2014/main" id="{F1058381-3CEE-44F5-813F-0806103B89A4}"/>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16519" y="1076120"/>
            <a:ext cx="4751406" cy="4351338"/>
          </a:xfrm>
        </p:spPr>
      </p:pic>
    </p:spTree>
    <p:extLst>
      <p:ext uri="{BB962C8B-B14F-4D97-AF65-F5344CB8AC3E}">
        <p14:creationId xmlns:p14="http://schemas.microsoft.com/office/powerpoint/2010/main" val="1919749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09CBD-6724-477E-8711-E8E4977A728D}"/>
              </a:ext>
            </a:extLst>
          </p:cNvPr>
          <p:cNvSpPr>
            <a:spLocks noGrp="1"/>
          </p:cNvSpPr>
          <p:nvPr>
            <p:ph type="title"/>
          </p:nvPr>
        </p:nvSpPr>
        <p:spPr/>
        <p:txBody>
          <a:bodyPr/>
          <a:lstStyle/>
          <a:p>
            <a:pPr algn="r" rtl="1"/>
            <a:r>
              <a:rPr lang="fa-IR" b="1" dirty="0">
                <a:cs typeface="B Mitra" panose="00000400000000000000" pitchFamily="2" charset="-78"/>
              </a:rPr>
              <a:t>دو روی یک سکه</a:t>
            </a:r>
            <a:endParaRPr lang="en-US" b="1" dirty="0">
              <a:cs typeface="B Mitra" panose="00000400000000000000" pitchFamily="2" charset="-78"/>
            </a:endParaRPr>
          </a:p>
        </p:txBody>
      </p:sp>
      <p:pic>
        <p:nvPicPr>
          <p:cNvPr id="3" name="Content Placeholder 2">
            <a:extLst>
              <a:ext uri="{FF2B5EF4-FFF2-40B4-BE49-F238E27FC236}">
                <a16:creationId xmlns:a16="http://schemas.microsoft.com/office/drawing/2014/main" id="{95E303BA-17A5-46D7-B217-ADC7D67DCFF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0973" y="1285980"/>
            <a:ext cx="4351338" cy="4351338"/>
          </a:xfrm>
        </p:spPr>
      </p:pic>
      <p:sp>
        <p:nvSpPr>
          <p:cNvPr id="6" name="Content Placeholder 5">
            <a:extLst>
              <a:ext uri="{FF2B5EF4-FFF2-40B4-BE49-F238E27FC236}">
                <a16:creationId xmlns:a16="http://schemas.microsoft.com/office/drawing/2014/main" id="{9023EBE4-C76C-4ACC-AFBD-5D3CAC49B399}"/>
              </a:ext>
            </a:extLst>
          </p:cNvPr>
          <p:cNvSpPr>
            <a:spLocks noGrp="1"/>
          </p:cNvSpPr>
          <p:nvPr>
            <p:ph sz="half" idx="2"/>
          </p:nvPr>
        </p:nvSpPr>
        <p:spPr/>
        <p:txBody>
          <a:bodyPr>
            <a:normAutofit/>
          </a:bodyPr>
          <a:lstStyle/>
          <a:p>
            <a:pPr marL="0" indent="0" algn="just" rtl="1">
              <a:lnSpc>
                <a:spcPct val="100000"/>
              </a:lnSpc>
              <a:buNone/>
            </a:pPr>
            <a:r>
              <a:rPr lang="fa-IR" dirty="0">
                <a:solidFill>
                  <a:schemeClr val="tx1">
                    <a:lumMod val="50000"/>
                  </a:schemeClr>
                </a:solidFill>
                <a:cs typeface="B Mitra" panose="00000400000000000000" pitchFamily="2" charset="-78"/>
              </a:rPr>
              <a:t>دانشمندان بین‌المللی در این مطالعات از شبیه‌سازی‌های رایانه‌ای استفاده کردند و دریافتند که نابسامانی در یکی از سرفصل‌ها، (مانند اقلیم یا تنوع زیستی) باعث دگرگونی دیگر موارد محیط‌زیستی می‌شود.</a:t>
            </a:r>
          </a:p>
          <a:p>
            <a:pPr marL="0" indent="0" algn="just" rtl="1">
              <a:lnSpc>
                <a:spcPct val="100000"/>
              </a:lnSpc>
              <a:buNone/>
            </a:pPr>
            <a:r>
              <a:rPr lang="fa-IR" dirty="0">
                <a:solidFill>
                  <a:schemeClr val="tx1">
                    <a:lumMod val="50000"/>
                  </a:schemeClr>
                </a:solidFill>
                <a:cs typeface="B Mitra" panose="00000400000000000000" pitchFamily="2" charset="-78"/>
              </a:rPr>
              <a:t>این در حالی است که بهبود هر یک از این امور به سلامت موارد دیگر نیز کمک خواهد کرد.</a:t>
            </a:r>
          </a:p>
        </p:txBody>
      </p:sp>
    </p:spTree>
    <p:extLst>
      <p:ext uri="{BB962C8B-B14F-4D97-AF65-F5344CB8AC3E}">
        <p14:creationId xmlns:p14="http://schemas.microsoft.com/office/powerpoint/2010/main" val="40928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09CBD-6724-477E-8711-E8E4977A728D}"/>
              </a:ext>
            </a:extLst>
          </p:cNvPr>
          <p:cNvSpPr>
            <a:spLocks noGrp="1"/>
          </p:cNvSpPr>
          <p:nvPr>
            <p:ph type="title"/>
          </p:nvPr>
        </p:nvSpPr>
        <p:spPr/>
        <p:txBody>
          <a:bodyPr/>
          <a:lstStyle/>
          <a:p>
            <a:pPr algn="r" rtl="1"/>
            <a:r>
              <a:rPr lang="fa-IR" b="1" dirty="0">
                <a:cs typeface="B Mitra" panose="00000400000000000000" pitchFamily="2" charset="-78"/>
              </a:rPr>
              <a:t>از رفع گرسنگی تا گرمایش زمین</a:t>
            </a:r>
            <a:endParaRPr lang="en-US" b="1" dirty="0">
              <a:cs typeface="B Mitra" panose="00000400000000000000" pitchFamily="2" charset="-78"/>
            </a:endParaRPr>
          </a:p>
        </p:txBody>
      </p:sp>
      <p:sp>
        <p:nvSpPr>
          <p:cNvPr id="6" name="Content Placeholder 5">
            <a:extLst>
              <a:ext uri="{FF2B5EF4-FFF2-40B4-BE49-F238E27FC236}">
                <a16:creationId xmlns:a16="http://schemas.microsoft.com/office/drawing/2014/main" id="{9023EBE4-C76C-4ACC-AFBD-5D3CAC49B399}"/>
              </a:ext>
            </a:extLst>
          </p:cNvPr>
          <p:cNvSpPr>
            <a:spLocks noGrp="1"/>
          </p:cNvSpPr>
          <p:nvPr>
            <p:ph sz="half" idx="2"/>
          </p:nvPr>
        </p:nvSpPr>
        <p:spPr/>
        <p:txBody>
          <a:bodyPr>
            <a:normAutofit/>
          </a:bodyPr>
          <a:lstStyle/>
          <a:p>
            <a:pPr marL="0" indent="0" algn="just" rtl="1">
              <a:lnSpc>
                <a:spcPct val="100000"/>
              </a:lnSpc>
              <a:buNone/>
            </a:pPr>
            <a:r>
              <a:rPr lang="fa-IR" dirty="0">
                <a:solidFill>
                  <a:schemeClr val="tx1">
                    <a:lumMod val="50000"/>
                  </a:schemeClr>
                </a:solidFill>
                <a:cs typeface="B Mitra" panose="00000400000000000000" pitchFamily="2" charset="-78"/>
              </a:rPr>
              <a:t>به طور مثال برای رفع گرسنگی و مبارزه با فقر، تولید نامتعارف غذا متداول گردیده؛ جنگل‌ها سوخته، انواع سموم و کودهای شیمیایی به صورت بی‌رویه مصرف شده و دستکاری‌های ژنتیکی رایج گشته است!</a:t>
            </a:r>
          </a:p>
          <a:p>
            <a:pPr marL="0" indent="0" algn="just" rtl="1">
              <a:lnSpc>
                <a:spcPct val="100000"/>
              </a:lnSpc>
              <a:buNone/>
            </a:pPr>
            <a:r>
              <a:rPr lang="fa-IR" dirty="0">
                <a:solidFill>
                  <a:schemeClr val="tx1">
                    <a:lumMod val="50000"/>
                  </a:schemeClr>
                </a:solidFill>
                <a:cs typeface="B Mitra" panose="00000400000000000000" pitchFamily="2" charset="-78"/>
              </a:rPr>
              <a:t>اما دست‌آورد جبران ناپذیر آن کاهش تنوع زیستی، آلودگی خاک، آب و هوا با انواع پسماند و گرمایش زمین گردیده است.</a:t>
            </a:r>
          </a:p>
        </p:txBody>
      </p:sp>
      <p:pic>
        <p:nvPicPr>
          <p:cNvPr id="8" name="Content Placeholder 7">
            <a:extLst>
              <a:ext uri="{FF2B5EF4-FFF2-40B4-BE49-F238E27FC236}">
                <a16:creationId xmlns:a16="http://schemas.microsoft.com/office/drawing/2014/main" id="{050171FD-0751-428A-8DCB-CF77F4A94C82}"/>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920" t="1134" r="2042" b="5763"/>
          <a:stretch/>
        </p:blipFill>
        <p:spPr>
          <a:xfrm>
            <a:off x="838200" y="2026164"/>
            <a:ext cx="4924494" cy="3618130"/>
          </a:xfrm>
        </p:spPr>
      </p:pic>
    </p:spTree>
    <p:extLst>
      <p:ext uri="{BB962C8B-B14F-4D97-AF65-F5344CB8AC3E}">
        <p14:creationId xmlns:p14="http://schemas.microsoft.com/office/powerpoint/2010/main" val="2587170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B09CBD-6724-477E-8711-E8E4977A728D}"/>
              </a:ext>
            </a:extLst>
          </p:cNvPr>
          <p:cNvSpPr>
            <a:spLocks noGrp="1"/>
          </p:cNvSpPr>
          <p:nvPr>
            <p:ph type="title"/>
          </p:nvPr>
        </p:nvSpPr>
        <p:spPr/>
        <p:txBody>
          <a:bodyPr/>
          <a:lstStyle/>
          <a:p>
            <a:pPr algn="r" rtl="1"/>
            <a:r>
              <a:rPr lang="fa-IR" b="1" dirty="0">
                <a:cs typeface="B Mitra" panose="00000400000000000000" pitchFamily="2" charset="-78"/>
              </a:rPr>
              <a:t>از گسترش رفاه تا افزایش دما</a:t>
            </a:r>
            <a:endParaRPr lang="en-US" b="1" dirty="0">
              <a:cs typeface="B Mitra" panose="00000400000000000000" pitchFamily="2" charset="-78"/>
            </a:endParaRPr>
          </a:p>
        </p:txBody>
      </p:sp>
      <p:sp>
        <p:nvSpPr>
          <p:cNvPr id="6" name="Content Placeholder 5">
            <a:extLst>
              <a:ext uri="{FF2B5EF4-FFF2-40B4-BE49-F238E27FC236}">
                <a16:creationId xmlns:a16="http://schemas.microsoft.com/office/drawing/2014/main" id="{9023EBE4-C76C-4ACC-AFBD-5D3CAC49B399}"/>
              </a:ext>
            </a:extLst>
          </p:cNvPr>
          <p:cNvSpPr>
            <a:spLocks noGrp="1"/>
          </p:cNvSpPr>
          <p:nvPr>
            <p:ph sz="half" idx="2"/>
          </p:nvPr>
        </p:nvSpPr>
        <p:spPr/>
        <p:txBody>
          <a:bodyPr>
            <a:normAutofit/>
          </a:bodyPr>
          <a:lstStyle/>
          <a:p>
            <a:pPr marL="0" indent="0" algn="just" rtl="1">
              <a:lnSpc>
                <a:spcPct val="100000"/>
              </a:lnSpc>
              <a:buNone/>
            </a:pPr>
            <a:r>
              <a:rPr lang="fa-IR" dirty="0">
                <a:solidFill>
                  <a:schemeClr val="tx1">
                    <a:lumMod val="50000"/>
                  </a:schemeClr>
                </a:solidFill>
                <a:cs typeface="B Mitra" panose="00000400000000000000" pitchFamily="2" charset="-78"/>
              </a:rPr>
              <a:t>یا برای گسترش رفاه در جامعه، انواع تولیدات صنعتی و مصرف زاید الوصف سوخت‌های فسیلی فراگیر شده است.</a:t>
            </a:r>
          </a:p>
          <a:p>
            <a:pPr marL="0" indent="0" algn="just" rtl="1">
              <a:lnSpc>
                <a:spcPct val="100000"/>
              </a:lnSpc>
              <a:buNone/>
            </a:pPr>
            <a:r>
              <a:rPr lang="fa-IR" dirty="0">
                <a:solidFill>
                  <a:schemeClr val="tx1">
                    <a:lumMod val="50000"/>
                  </a:schemeClr>
                </a:solidFill>
                <a:cs typeface="B Mitra" panose="00000400000000000000" pitchFamily="2" charset="-78"/>
              </a:rPr>
              <a:t>اما متأسفانه افزایش گازهای گلخانه‌ای حاصل از این روش، آلودگی هوا و افزایش معنادارِ میانگین دما را در سال‌های اخیر رقم زده است.</a:t>
            </a:r>
          </a:p>
        </p:txBody>
      </p:sp>
      <p:pic>
        <p:nvPicPr>
          <p:cNvPr id="12" name="Content Placeholder 11">
            <a:extLst>
              <a:ext uri="{FF2B5EF4-FFF2-40B4-BE49-F238E27FC236}">
                <a16:creationId xmlns:a16="http://schemas.microsoft.com/office/drawing/2014/main" id="{E97FFF66-8025-4CEA-A5A5-1A1069EC691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85875" y="1645745"/>
            <a:ext cx="4286250" cy="4286250"/>
          </a:xfrm>
        </p:spPr>
      </p:pic>
    </p:spTree>
    <p:extLst>
      <p:ext uri="{BB962C8B-B14F-4D97-AF65-F5344CB8AC3E}">
        <p14:creationId xmlns:p14="http://schemas.microsoft.com/office/powerpoint/2010/main" val="1596291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3471-0E7D-43DA-A76A-04F3AFF23105}"/>
              </a:ext>
            </a:extLst>
          </p:cNvPr>
          <p:cNvSpPr>
            <a:spLocks noGrp="1"/>
          </p:cNvSpPr>
          <p:nvPr>
            <p:ph type="title"/>
          </p:nvPr>
        </p:nvSpPr>
        <p:spPr/>
        <p:txBody>
          <a:bodyPr>
            <a:normAutofit/>
          </a:bodyPr>
          <a:lstStyle/>
          <a:p>
            <a:pPr algn="just" rtl="1"/>
            <a:r>
              <a:rPr lang="fa-IR" b="1" kern="0" dirty="0">
                <a:effectLst/>
                <a:ea typeface="Farhang"/>
                <a:cs typeface="B Mitra" panose="00000400000000000000" pitchFamily="2" charset="-78"/>
              </a:rPr>
              <a:t>یک درجه گرم‌تر</a:t>
            </a:r>
            <a:endParaRPr lang="en-US" sz="4800" dirty="0">
              <a:cs typeface="B Mitra" panose="00000400000000000000" pitchFamily="2" charset="-78"/>
            </a:endParaRPr>
          </a:p>
        </p:txBody>
      </p:sp>
      <p:pic>
        <p:nvPicPr>
          <p:cNvPr id="7" name="Picture Placeholder 6">
            <a:extLst>
              <a:ext uri="{FF2B5EF4-FFF2-40B4-BE49-F238E27FC236}">
                <a16:creationId xmlns:a16="http://schemas.microsoft.com/office/drawing/2014/main" id="{3B67790F-00DA-4D0D-AE6E-C96EDD5A17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96264"/>
            <a:ext cx="10515600" cy="4093028"/>
          </a:xfrm>
        </p:spPr>
      </p:pic>
      <p:sp>
        <p:nvSpPr>
          <p:cNvPr id="5" name="Text Placeholder 4">
            <a:extLst>
              <a:ext uri="{FF2B5EF4-FFF2-40B4-BE49-F238E27FC236}">
                <a16:creationId xmlns:a16="http://schemas.microsoft.com/office/drawing/2014/main" id="{49BB8F6D-0806-4180-9992-2AC2BA19DC4C}"/>
              </a:ext>
            </a:extLst>
          </p:cNvPr>
          <p:cNvSpPr>
            <a:spLocks noGrp="1"/>
          </p:cNvSpPr>
          <p:nvPr>
            <p:ph sz="half" idx="4294967295"/>
          </p:nvPr>
        </p:nvSpPr>
        <p:spPr>
          <a:xfrm>
            <a:off x="838200" y="1443790"/>
            <a:ext cx="10515600" cy="999608"/>
          </a:xfrm>
        </p:spPr>
        <p:txBody>
          <a:bodyPr>
            <a:normAutofit/>
          </a:bodyPr>
          <a:lstStyle/>
          <a:p>
            <a:pPr marL="0" indent="0" algn="just" rtl="1">
              <a:lnSpc>
                <a:spcPct val="100000"/>
              </a:lnSpc>
              <a:buNone/>
            </a:pPr>
            <a:r>
              <a:rPr lang="fa-IR" sz="2800" dirty="0">
                <a:solidFill>
                  <a:schemeClr val="tx1">
                    <a:lumMod val="50000"/>
                  </a:schemeClr>
                </a:solidFill>
                <a:cs typeface="B Mitra" panose="00000400000000000000" pitchFamily="2" charset="-78"/>
              </a:rPr>
              <a:t>از سال 1880 میلادی تاکنون میانگین دمای زمین </a:t>
            </a:r>
            <a:r>
              <a:rPr lang="fa-IR" sz="2800" b="1" dirty="0">
                <a:solidFill>
                  <a:schemeClr val="tx1">
                    <a:lumMod val="50000"/>
                  </a:schemeClr>
                </a:solidFill>
                <a:cs typeface="B Mitra" panose="00000400000000000000" pitchFamily="2" charset="-78"/>
              </a:rPr>
              <a:t>یک درجه </a:t>
            </a:r>
            <a:r>
              <a:rPr lang="fa-IR" sz="2800" dirty="0">
                <a:solidFill>
                  <a:schemeClr val="tx1">
                    <a:lumMod val="50000"/>
                  </a:schemeClr>
                </a:solidFill>
                <a:cs typeface="B Mitra" panose="00000400000000000000" pitchFamily="2" charset="-78"/>
              </a:rPr>
              <a:t>سانتیگراد گرم‌تر شده است.</a:t>
            </a:r>
            <a:endPar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endPar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3472402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5185-D787-44E2-95A8-D563135B025A}"/>
              </a:ext>
            </a:extLst>
          </p:cNvPr>
          <p:cNvSpPr>
            <a:spLocks noGrp="1"/>
          </p:cNvSpPr>
          <p:nvPr>
            <p:ph type="title"/>
          </p:nvPr>
        </p:nvSpPr>
        <p:spPr>
          <a:xfrm>
            <a:off x="838200" y="305164"/>
            <a:ext cx="10515600" cy="1325563"/>
          </a:xfrm>
        </p:spPr>
        <p:txBody>
          <a:bodyPr>
            <a:normAutofit/>
          </a:bodyPr>
          <a:lstStyle/>
          <a:p>
            <a:pPr algn="r" rtl="1"/>
            <a:r>
              <a:rPr lang="fa-IR" b="1" kern="0" dirty="0">
                <a:effectLst/>
                <a:ea typeface="Farhang"/>
                <a:cs typeface="B Mitra" panose="00000400000000000000" pitchFamily="2" charset="-78"/>
              </a:rPr>
              <a:t>یک درجۀ ناقابل؛ مرز بین آب و یخ</a:t>
            </a:r>
            <a:endParaRPr lang="en-US" sz="4800" dirty="0">
              <a:cs typeface="B Mitra" panose="00000400000000000000" pitchFamily="2" charset="-78"/>
            </a:endParaRPr>
          </a:p>
        </p:txBody>
      </p:sp>
      <p:pic>
        <p:nvPicPr>
          <p:cNvPr id="4" name="Content Placeholder 3">
            <a:extLst>
              <a:ext uri="{FF2B5EF4-FFF2-40B4-BE49-F238E27FC236}">
                <a16:creationId xmlns:a16="http://schemas.microsoft.com/office/drawing/2014/main" id="{534441CD-8D61-7E09-822D-5CE7D11FA38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92154" y="1833344"/>
            <a:ext cx="5181600" cy="3886200"/>
          </a:xfrm>
        </p:spPr>
      </p:pic>
      <p:sp>
        <p:nvSpPr>
          <p:cNvPr id="5" name="Text Placeholder 4">
            <a:extLst>
              <a:ext uri="{FF2B5EF4-FFF2-40B4-BE49-F238E27FC236}">
                <a16:creationId xmlns:a16="http://schemas.microsoft.com/office/drawing/2014/main" id="{AC88B5CC-1FD8-4ADE-948C-6CBD0B55898B}"/>
              </a:ext>
            </a:extLst>
          </p:cNvPr>
          <p:cNvSpPr>
            <a:spLocks noGrp="1"/>
          </p:cNvSpPr>
          <p:nvPr>
            <p:ph sz="half" idx="2"/>
          </p:nvPr>
        </p:nvSpPr>
        <p:spPr/>
        <p:txBody>
          <a:bodyPr>
            <a:normAutofit/>
          </a:bodyPr>
          <a:lstStyle/>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شاید یک درجه گرمای بیشتر برای ما محسوس نباشد اما برای زمین و چرخۀ حیات، یک درجه هم خطرناک است!</a:t>
            </a:r>
          </a:p>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به طور مثال در یک فاصلۀ زمانی مشخص در بخشی از قطب شمال، دمای زمین صفر درجه بود و حالا یک درجه؛ یعنی زمانی شاهد کوه‌های عظیمی از یخ بودیم و حالا با حجم بسیار زیادی از آب روبه‌رو هستیم. </a:t>
            </a:r>
          </a:p>
        </p:txBody>
      </p:sp>
    </p:spTree>
    <p:extLst>
      <p:ext uri="{BB962C8B-B14F-4D97-AF65-F5344CB8AC3E}">
        <p14:creationId xmlns:p14="http://schemas.microsoft.com/office/powerpoint/2010/main" val="3577526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D52-9C64-4D7D-9677-510CFEC0A701}"/>
              </a:ext>
            </a:extLst>
          </p:cNvPr>
          <p:cNvSpPr>
            <a:spLocks noGrp="1"/>
          </p:cNvSpPr>
          <p:nvPr>
            <p:ph type="title"/>
          </p:nvPr>
        </p:nvSpPr>
        <p:spPr/>
        <p:txBody>
          <a:bodyPr>
            <a:normAutofit/>
          </a:bodyPr>
          <a:lstStyle/>
          <a:p>
            <a:pPr algn="r" rtl="1"/>
            <a:r>
              <a:rPr lang="fa-IR" b="1" dirty="0">
                <a:cs typeface="B Mitra" panose="00000400000000000000" pitchFamily="2" charset="-78"/>
              </a:rPr>
              <a:t>تغییرات اقلیمی</a:t>
            </a:r>
            <a:endParaRPr lang="en-US" sz="6000" b="1" dirty="0"/>
          </a:p>
        </p:txBody>
      </p:sp>
      <p:sp>
        <p:nvSpPr>
          <p:cNvPr id="4" name="Text Placeholder 3">
            <a:extLst>
              <a:ext uri="{FF2B5EF4-FFF2-40B4-BE49-F238E27FC236}">
                <a16:creationId xmlns:a16="http://schemas.microsoft.com/office/drawing/2014/main" id="{47C047FD-8F8B-4AB7-8FE7-90FCA4D0904D}"/>
              </a:ext>
            </a:extLst>
          </p:cNvPr>
          <p:cNvSpPr>
            <a:spLocks noGrp="1"/>
          </p:cNvSpPr>
          <p:nvPr>
            <p:ph sz="half" idx="2"/>
          </p:nvPr>
        </p:nvSpPr>
        <p:spPr/>
        <p:txBody>
          <a:bodyPr>
            <a:normAutofit lnSpcReduction="10000"/>
          </a:bodyPr>
          <a:lstStyle/>
          <a:p>
            <a:pPr marL="0" indent="0" algn="just" rtl="1">
              <a:lnSpc>
                <a:spcPct val="100000"/>
              </a:lnSpc>
              <a:buNone/>
            </a:pPr>
            <a:r>
              <a:rPr lang="fa-IR" sz="2800" dirty="0">
                <a:solidFill>
                  <a:schemeClr val="tx1">
                    <a:lumMod val="50000"/>
                  </a:schemeClr>
                </a:solidFill>
                <a:cs typeface="B Mitra" panose="00000400000000000000" pitchFamily="2" charset="-78"/>
              </a:rPr>
              <a:t>سرزمین‌های حاصل خیزی که به جهت بالا آمدن آب اقیانوس‌ها زیر آب می‌روند و بیابان‌های که به جهت افزایش دما و تبخیر بیشتر آب‌های سطحی در حسرت یک قطره آب می‌سوزند؛ یعنی گرمایش زمین و تغییرات اقلیمی! </a:t>
            </a:r>
          </a:p>
          <a:p>
            <a:pPr marL="0" indent="0" algn="just" rtl="1">
              <a:lnSpc>
                <a:spcPct val="100000"/>
              </a:lnSpc>
              <a:buNone/>
            </a:pPr>
            <a:r>
              <a:rPr lang="fa-IR" dirty="0">
                <a:solidFill>
                  <a:schemeClr val="tx1">
                    <a:lumMod val="50000"/>
                  </a:schemeClr>
                </a:solidFill>
                <a:highlight>
                  <a:srgbClr val="00FF00"/>
                </a:highlight>
                <a:cs typeface="B Mitra" panose="00000400000000000000" pitchFamily="2" charset="-78"/>
              </a:rPr>
              <a:t>ظَهَرَ الْفَسَادُ فِي الْبَرِّ وَالْبَحْرِ بِمَا كَسَبَتْ أَيْدِي النَّاسِ</a:t>
            </a:r>
          </a:p>
          <a:p>
            <a:pPr marL="0" indent="0" algn="just" rtl="1">
              <a:lnSpc>
                <a:spcPct val="100000"/>
              </a:lnSpc>
              <a:buNone/>
            </a:pPr>
            <a:r>
              <a:rPr lang="fa-IR" sz="2000" dirty="0">
                <a:solidFill>
                  <a:schemeClr val="tx1">
                    <a:lumMod val="50000"/>
                  </a:schemeClr>
                </a:solidFill>
                <a:cs typeface="B Mitra" panose="00000400000000000000" pitchFamily="2" charset="-78"/>
              </a:rPr>
              <a:t>[بخشی از آیه 41 سوره روم]</a:t>
            </a:r>
          </a:p>
          <a:p>
            <a:pPr marL="0" indent="0" algn="just" rtl="1">
              <a:lnSpc>
                <a:spcPct val="100000"/>
              </a:lnSpc>
              <a:buNone/>
            </a:pPr>
            <a:r>
              <a:rPr lang="fa-IR" dirty="0">
                <a:solidFill>
                  <a:schemeClr val="tx1">
                    <a:lumMod val="50000"/>
                  </a:schemeClr>
                </a:solidFill>
                <a:cs typeface="B Mitra" panose="00000400000000000000" pitchFamily="2" charset="-78"/>
              </a:rPr>
              <a:t>در خشکی و دریا به سبب اعمال زشتی که مردم به دست خود مرتکب شدند، فساد و تباهی نمودار شده است...</a:t>
            </a:r>
          </a:p>
          <a:p>
            <a:pPr marL="0" indent="0" algn="just" rtl="1">
              <a:lnSpc>
                <a:spcPct val="100000"/>
              </a:lnSpc>
              <a:buNone/>
            </a:pPr>
            <a:endParaRPr lang="fa-IR" dirty="0">
              <a:solidFill>
                <a:schemeClr val="tx1">
                  <a:lumMod val="50000"/>
                </a:schemeClr>
              </a:solidFill>
              <a:cs typeface="B Mitra" panose="00000400000000000000" pitchFamily="2" charset="-78"/>
            </a:endParaRPr>
          </a:p>
        </p:txBody>
      </p:sp>
      <p:pic>
        <p:nvPicPr>
          <p:cNvPr id="8" name="Content Placeholder 7">
            <a:extLst>
              <a:ext uri="{FF2B5EF4-FFF2-40B4-BE49-F238E27FC236}">
                <a16:creationId xmlns:a16="http://schemas.microsoft.com/office/drawing/2014/main" id="{9E5E4974-91EB-47A7-A751-93E24AC481B0}"/>
              </a:ext>
            </a:extLst>
          </p:cNvPr>
          <p:cNvPicPr>
            <a:picLocks noGrp="1" noChangeAspect="1"/>
          </p:cNvPicPr>
          <p:nvPr>
            <p:ph sz="half" idx="1"/>
          </p:nvPr>
        </p:nvPicPr>
        <p:blipFill rotWithShape="1">
          <a:blip r:embed="rId2">
            <a:extLst>
              <a:ext uri="{BEBA8EAE-BF5A-486C-A8C5-ECC9F3942E4B}">
                <a14:imgProps xmlns:a14="http://schemas.microsoft.com/office/drawing/2010/main">
                  <a14:imgLayer r:embed="rId3">
                    <a14:imgEffect>
                      <a14:backgroundRemoval t="5000" b="94583" l="12500" r="87813">
                        <a14:foregroundMark x1="31563" y1="16458" x2="29063" y2="11667"/>
                        <a14:foregroundMark x1="28750" y1="10625" x2="27500" y2="7917"/>
                        <a14:foregroundMark x1="27344" y1="8750" x2="26875" y2="7292"/>
                        <a14:foregroundMark x1="27813" y1="8958" x2="26563" y2="6458"/>
                        <a14:foregroundMark x1="67500" y1="5625" x2="49219" y2="5208"/>
                        <a14:foregroundMark x1="26719" y1="65625" x2="25156" y2="63333"/>
                        <a14:foregroundMark x1="60781" y1="62083" x2="52969" y2="72083"/>
                        <a14:foregroundMark x1="78281" y1="60417" x2="77344" y2="58125"/>
                        <a14:foregroundMark x1="64063" y1="81042" x2="64688" y2="93333"/>
                        <a14:foregroundMark x1="42977" y1="94319" x2="42969" y2="94583"/>
                        <a14:foregroundMark x1="43281" y1="84375" x2="43079" y2="90990"/>
                        <a14:backgroundMark x1="47188" y1="96250" x2="45625" y2="97708"/>
                      </a14:backgroundRemoval>
                    </a14:imgEffect>
                  </a14:imgLayer>
                </a14:imgProps>
              </a:ext>
              <a:ext uri="{28A0092B-C50C-407E-A947-70E740481C1C}">
                <a14:useLocalDpi xmlns:a14="http://schemas.microsoft.com/office/drawing/2010/main" val="0"/>
              </a:ext>
            </a:extLst>
          </a:blip>
          <a:srcRect l="3248" t="1489" r="2676" b="1685"/>
          <a:stretch/>
        </p:blipFill>
        <p:spPr>
          <a:xfrm>
            <a:off x="679246" y="1837200"/>
            <a:ext cx="5091770" cy="3930490"/>
          </a:xfrm>
        </p:spPr>
      </p:pic>
    </p:spTree>
    <p:extLst>
      <p:ext uri="{BB962C8B-B14F-4D97-AF65-F5344CB8AC3E}">
        <p14:creationId xmlns:p14="http://schemas.microsoft.com/office/powerpoint/2010/main" val="1688127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3471-0E7D-43DA-A76A-04F3AFF23105}"/>
              </a:ext>
            </a:extLst>
          </p:cNvPr>
          <p:cNvSpPr>
            <a:spLocks noGrp="1"/>
          </p:cNvSpPr>
          <p:nvPr>
            <p:ph type="title"/>
          </p:nvPr>
        </p:nvSpPr>
        <p:spPr/>
        <p:txBody>
          <a:bodyPr>
            <a:normAutofit/>
          </a:bodyPr>
          <a:lstStyle/>
          <a:p>
            <a:pPr algn="just" rtl="1"/>
            <a:r>
              <a:rPr lang="fa-IR" b="1" kern="0" dirty="0">
                <a:effectLst/>
                <a:ea typeface="Farhang"/>
                <a:cs typeface="B Mitra" panose="00000400000000000000" pitchFamily="2" charset="-78"/>
              </a:rPr>
              <a:t>رکورد گرمایش ایران</a:t>
            </a:r>
            <a:endParaRPr lang="en-US" sz="4800" dirty="0">
              <a:cs typeface="B Mitra" panose="00000400000000000000" pitchFamily="2" charset="-78"/>
            </a:endParaRPr>
          </a:p>
        </p:txBody>
      </p:sp>
      <p:pic>
        <p:nvPicPr>
          <p:cNvPr id="10" name="Picture 9">
            <a:extLst>
              <a:ext uri="{FF2B5EF4-FFF2-40B4-BE49-F238E27FC236}">
                <a16:creationId xmlns:a16="http://schemas.microsoft.com/office/drawing/2014/main" id="{01832403-A3C8-443C-B30D-88A6791FAFF9}"/>
              </a:ext>
            </a:extLst>
          </p:cNvPr>
          <p:cNvPicPr>
            <a:picLocks noChangeAspect="1"/>
          </p:cNvPicPr>
          <p:nvPr/>
        </p:nvPicPr>
        <p:blipFill rotWithShape="1">
          <a:blip r:embed="rId2">
            <a:extLst>
              <a:ext uri="{28A0092B-C50C-407E-A947-70E740481C1C}">
                <a14:useLocalDpi xmlns:a14="http://schemas.microsoft.com/office/drawing/2010/main" val="0"/>
              </a:ext>
            </a:extLst>
          </a:blip>
          <a:srcRect t="13438"/>
          <a:stretch/>
        </p:blipFill>
        <p:spPr>
          <a:xfrm>
            <a:off x="1327018" y="2327989"/>
            <a:ext cx="9537964" cy="4355487"/>
          </a:xfrm>
          <a:prstGeom prst="rect">
            <a:avLst/>
          </a:prstGeom>
        </p:spPr>
      </p:pic>
      <p:sp>
        <p:nvSpPr>
          <p:cNvPr id="5" name="Text Placeholder 4">
            <a:extLst>
              <a:ext uri="{FF2B5EF4-FFF2-40B4-BE49-F238E27FC236}">
                <a16:creationId xmlns:a16="http://schemas.microsoft.com/office/drawing/2014/main" id="{49BB8F6D-0806-4180-9992-2AC2BA19DC4C}"/>
              </a:ext>
            </a:extLst>
          </p:cNvPr>
          <p:cNvSpPr>
            <a:spLocks noGrp="1"/>
          </p:cNvSpPr>
          <p:nvPr>
            <p:ph sz="half" idx="4294967295"/>
          </p:nvPr>
        </p:nvSpPr>
        <p:spPr>
          <a:xfrm>
            <a:off x="967026" y="1443790"/>
            <a:ext cx="10328115" cy="1090864"/>
          </a:xfrm>
        </p:spPr>
        <p:txBody>
          <a:bodyPr>
            <a:normAutofit/>
          </a:bodyPr>
          <a:lstStyle/>
          <a:p>
            <a:pPr marL="0" indent="0" algn="just" rtl="1">
              <a:lnSpc>
                <a:spcPct val="100000"/>
              </a:lnSpc>
              <a:buNone/>
            </a:pPr>
            <a:r>
              <a:rPr lang="fa-IR" sz="2800" dirty="0">
                <a:solidFill>
                  <a:schemeClr val="tx1">
                    <a:lumMod val="50000"/>
                  </a:schemeClr>
                </a:solidFill>
                <a:cs typeface="B Mitra" panose="00000400000000000000" pitchFamily="2" charset="-78"/>
              </a:rPr>
              <a:t>این روند گرم شدن زمین در ایران سرعت بیشتری دارد و فقط از سال ۱۳۷۰ تا ۱۴۰۰ یعنی در مدت زمان ۳۰ سال، دمای ایران زمین، 2.7 درجه گرم‌تر شده است!</a:t>
            </a:r>
            <a:endPar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379570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3471-0E7D-43DA-A76A-04F3AFF23105}"/>
              </a:ext>
            </a:extLst>
          </p:cNvPr>
          <p:cNvSpPr>
            <a:spLocks noGrp="1"/>
          </p:cNvSpPr>
          <p:nvPr>
            <p:ph type="title"/>
          </p:nvPr>
        </p:nvSpPr>
        <p:spPr/>
        <p:txBody>
          <a:bodyPr>
            <a:normAutofit/>
          </a:bodyPr>
          <a:lstStyle/>
          <a:p>
            <a:pPr algn="just" rtl="1"/>
            <a:r>
              <a:rPr lang="fa-IR" b="1" kern="0" dirty="0">
                <a:effectLst/>
                <a:ea typeface="Farhang"/>
                <a:cs typeface="B Mitra" panose="00000400000000000000" pitchFamily="2" charset="-78"/>
              </a:rPr>
              <a:t>تبخیر؛ سارق آب</a:t>
            </a:r>
            <a:endParaRPr lang="en-US" sz="4800" dirty="0">
              <a:cs typeface="B Mitra" panose="00000400000000000000" pitchFamily="2" charset="-78"/>
            </a:endParaRPr>
          </a:p>
        </p:txBody>
      </p:sp>
      <p:sp>
        <p:nvSpPr>
          <p:cNvPr id="5" name="Text Placeholder 4">
            <a:extLst>
              <a:ext uri="{FF2B5EF4-FFF2-40B4-BE49-F238E27FC236}">
                <a16:creationId xmlns:a16="http://schemas.microsoft.com/office/drawing/2014/main" id="{49BB8F6D-0806-4180-9992-2AC2BA19DC4C}"/>
              </a:ext>
            </a:extLst>
          </p:cNvPr>
          <p:cNvSpPr>
            <a:spLocks noGrp="1"/>
          </p:cNvSpPr>
          <p:nvPr>
            <p:ph sz="half" idx="4294967295"/>
          </p:nvPr>
        </p:nvSpPr>
        <p:spPr>
          <a:xfrm>
            <a:off x="838200" y="1443790"/>
            <a:ext cx="10515600" cy="1090864"/>
          </a:xfrm>
        </p:spPr>
        <p:txBody>
          <a:bodyPr>
            <a:normAutofit/>
          </a:bodyPr>
          <a:lstStyle/>
          <a:p>
            <a:pPr marL="0" indent="0" algn="just" rtl="1">
              <a:lnSpc>
                <a:spcPct val="100000"/>
              </a:lnSpc>
              <a:buNone/>
            </a:pPr>
            <a:r>
              <a:rPr lang="fa-IR" dirty="0">
                <a:solidFill>
                  <a:schemeClr val="tx1">
                    <a:lumMod val="50000"/>
                  </a:schemeClr>
                </a:solidFill>
                <a:effectLst/>
                <a:latin typeface="Farhang"/>
                <a:ea typeface="Farhang"/>
                <a:cs typeface="B Mitra" panose="00000400000000000000" pitchFamily="2" charset="-78"/>
              </a:rPr>
              <a:t>این گرمایش و نیز مدیریت نادرست، آب را از دسترس ما خارج کرده است؛ یعنی بیش از دو سوم بارندگی‌ها به دست خاک نرسیده بخار می‌شود!</a:t>
            </a:r>
            <a:endParaRPr lang="en-US" dirty="0">
              <a:solidFill>
                <a:schemeClr val="tx1">
                  <a:lumMod val="50000"/>
                </a:schemeClr>
              </a:solidFill>
              <a:effectLst/>
              <a:latin typeface="Farhang"/>
              <a:ea typeface="Farhang"/>
              <a:cs typeface="B Mitra" panose="00000400000000000000" pitchFamily="2" charset="-78"/>
            </a:endParaRPr>
          </a:p>
        </p:txBody>
      </p:sp>
      <p:pic>
        <p:nvPicPr>
          <p:cNvPr id="4" name="Picture 3">
            <a:extLst>
              <a:ext uri="{FF2B5EF4-FFF2-40B4-BE49-F238E27FC236}">
                <a16:creationId xmlns:a16="http://schemas.microsoft.com/office/drawing/2014/main" id="{89AF2845-A440-4EAB-B60D-1FC95DABF140}"/>
              </a:ext>
            </a:extLst>
          </p:cNvPr>
          <p:cNvPicPr>
            <a:picLocks noChangeAspect="1"/>
          </p:cNvPicPr>
          <p:nvPr/>
        </p:nvPicPr>
        <p:blipFill rotWithShape="1">
          <a:blip r:embed="rId2">
            <a:extLst>
              <a:ext uri="{28A0092B-C50C-407E-A947-70E740481C1C}">
                <a14:useLocalDpi xmlns:a14="http://schemas.microsoft.com/office/drawing/2010/main" val="0"/>
              </a:ext>
            </a:extLst>
          </a:blip>
          <a:srcRect l="6875" t="50000" r="6875"/>
          <a:stretch/>
        </p:blipFill>
        <p:spPr>
          <a:xfrm>
            <a:off x="838200" y="2681137"/>
            <a:ext cx="10515600" cy="2743200"/>
          </a:xfrm>
          <a:prstGeom prst="rect">
            <a:avLst/>
          </a:prstGeom>
        </p:spPr>
      </p:pic>
    </p:spTree>
    <p:extLst>
      <p:ext uri="{BB962C8B-B14F-4D97-AF65-F5344CB8AC3E}">
        <p14:creationId xmlns:p14="http://schemas.microsoft.com/office/powerpoint/2010/main" val="1336831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D52-9C64-4D7D-9677-510CFEC0A701}"/>
              </a:ext>
            </a:extLst>
          </p:cNvPr>
          <p:cNvSpPr>
            <a:spLocks noGrp="1"/>
          </p:cNvSpPr>
          <p:nvPr>
            <p:ph type="title"/>
          </p:nvPr>
        </p:nvSpPr>
        <p:spPr/>
        <p:txBody>
          <a:bodyPr>
            <a:normAutofit/>
          </a:bodyPr>
          <a:lstStyle/>
          <a:p>
            <a:pPr algn="r" rtl="1"/>
            <a:r>
              <a:rPr lang="fa-IR" b="1" dirty="0">
                <a:cs typeface="B Mitra" panose="00000400000000000000" pitchFamily="2" charset="-78"/>
              </a:rPr>
              <a:t>سیل و خشکسالی، هم‌زمان!</a:t>
            </a:r>
            <a:endParaRPr lang="en-US" sz="6000" b="1" dirty="0"/>
          </a:p>
        </p:txBody>
      </p:sp>
      <p:sp>
        <p:nvSpPr>
          <p:cNvPr id="4" name="Text Placeholder 3">
            <a:extLst>
              <a:ext uri="{FF2B5EF4-FFF2-40B4-BE49-F238E27FC236}">
                <a16:creationId xmlns:a16="http://schemas.microsoft.com/office/drawing/2014/main" id="{47C047FD-8F8B-4AB7-8FE7-90FCA4D0904D}"/>
              </a:ext>
            </a:extLst>
          </p:cNvPr>
          <p:cNvSpPr>
            <a:spLocks noGrp="1"/>
          </p:cNvSpPr>
          <p:nvPr>
            <p:ph sz="half" idx="2"/>
          </p:nvPr>
        </p:nvSpPr>
        <p:spPr>
          <a:xfrm>
            <a:off x="6275810" y="1825625"/>
            <a:ext cx="5077990" cy="4351338"/>
          </a:xfrm>
        </p:spPr>
        <p:txBody>
          <a:bodyPr>
            <a:normAutofit/>
          </a:bodyPr>
          <a:lstStyle/>
          <a:p>
            <a:pPr marL="0" indent="0" algn="just" rtl="1">
              <a:lnSpc>
                <a:spcPct val="100000"/>
              </a:lnSpc>
              <a:buNone/>
            </a:pPr>
            <a:r>
              <a:rPr lang="fa-IR" sz="2800" dirty="0">
                <a:solidFill>
                  <a:schemeClr val="tx1">
                    <a:lumMod val="50000"/>
                  </a:schemeClr>
                </a:solidFill>
                <a:cs typeface="B Mitra" panose="00000400000000000000" pitchFamily="2" charset="-78"/>
              </a:rPr>
              <a:t>تغییر در نوع بارش از برف به باران و تغییر در مکان بارش از نقاط نزدیک به فعالیت‌های بشری به بیابان‌های خالی از سکنه به دلیل همین گرمایش و ایجاد جزایر حرارتی در مناطق مسکونی، تجاری، کشاورزی و صنعتی است که ضمن تسریع در تبخیر نزولات آسمانی، دو پدیدۀ سیل و خشکسالی را تشدید کرده است.</a:t>
            </a:r>
            <a:endParaRPr lang="fa-IR" dirty="0">
              <a:solidFill>
                <a:schemeClr val="tx1">
                  <a:lumMod val="50000"/>
                </a:schemeClr>
              </a:solidFill>
              <a:cs typeface="B Mitra" panose="00000400000000000000" pitchFamily="2" charset="-78"/>
            </a:endParaRPr>
          </a:p>
        </p:txBody>
      </p:sp>
      <p:pic>
        <p:nvPicPr>
          <p:cNvPr id="7" name="Content Placeholder 6">
            <a:extLst>
              <a:ext uri="{FF2B5EF4-FFF2-40B4-BE49-F238E27FC236}">
                <a16:creationId xmlns:a16="http://schemas.microsoft.com/office/drawing/2014/main" id="{872C336E-B603-4361-9533-9B6F7C3DA69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05310" y="1859440"/>
            <a:ext cx="5181600" cy="3454400"/>
          </a:xfrm>
        </p:spPr>
      </p:pic>
    </p:spTree>
    <p:extLst>
      <p:ext uri="{BB962C8B-B14F-4D97-AF65-F5344CB8AC3E}">
        <p14:creationId xmlns:p14="http://schemas.microsoft.com/office/powerpoint/2010/main" val="1549167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D52-9C64-4D7D-9677-510CFEC0A701}"/>
              </a:ext>
            </a:extLst>
          </p:cNvPr>
          <p:cNvSpPr>
            <a:spLocks noGrp="1"/>
          </p:cNvSpPr>
          <p:nvPr>
            <p:ph type="title"/>
          </p:nvPr>
        </p:nvSpPr>
        <p:spPr/>
        <p:txBody>
          <a:bodyPr>
            <a:normAutofit/>
          </a:bodyPr>
          <a:lstStyle/>
          <a:p>
            <a:pPr algn="r" rtl="1"/>
            <a:r>
              <a:rPr lang="fa-IR" b="1" dirty="0">
                <a:cs typeface="B Mitra" panose="00000400000000000000" pitchFamily="2" charset="-78"/>
              </a:rPr>
              <a:t>از گرمای زمین تا بحران آب و فرونشست</a:t>
            </a:r>
            <a:endParaRPr lang="en-US" sz="6000" b="1" dirty="0"/>
          </a:p>
        </p:txBody>
      </p:sp>
      <p:sp>
        <p:nvSpPr>
          <p:cNvPr id="4" name="Text Placeholder 3">
            <a:extLst>
              <a:ext uri="{FF2B5EF4-FFF2-40B4-BE49-F238E27FC236}">
                <a16:creationId xmlns:a16="http://schemas.microsoft.com/office/drawing/2014/main" id="{47C047FD-8F8B-4AB7-8FE7-90FCA4D0904D}"/>
              </a:ext>
            </a:extLst>
          </p:cNvPr>
          <p:cNvSpPr>
            <a:spLocks noGrp="1"/>
          </p:cNvSpPr>
          <p:nvPr>
            <p:ph sz="half" idx="2"/>
          </p:nvPr>
        </p:nvSpPr>
        <p:spPr>
          <a:xfrm>
            <a:off x="838200" y="1439056"/>
            <a:ext cx="10515600" cy="4737907"/>
          </a:xfrm>
        </p:spPr>
        <p:txBody>
          <a:bodyPr>
            <a:normAutofit/>
          </a:bodyPr>
          <a:lstStyle/>
          <a:p>
            <a:pPr marL="0" indent="0" algn="just" rtl="1">
              <a:lnSpc>
                <a:spcPct val="100000"/>
              </a:lnSpc>
              <a:buNone/>
            </a:pPr>
            <a:r>
              <a:rPr lang="fa-IR" sz="2800" dirty="0">
                <a:solidFill>
                  <a:schemeClr val="tx1">
                    <a:lumMod val="50000"/>
                  </a:schemeClr>
                </a:solidFill>
                <a:cs typeface="B Mitra" panose="00000400000000000000" pitchFamily="2" charset="-78"/>
              </a:rPr>
              <a:t>با توجه به آن‌چه گذشت، بحران دسترسی به آب شیرین که از چالش برانگیزترین مسائل ایران و جهان است، ریشه در گرمای زمین و تغییرات اقلیمی دارد. تلاش برای دسترسی به آب شیرین از طریق حفر چاه‌های عمیق یا انسداد روان آب‌ها در روی سطح زمین به غرض عدم نفوذ آب به داخل خاک و بهره‌مندی از آن در کنار عدم مدیریت هوشمند و بهره‌برداری بی‌ضابطه از منابع طبیعی برای انجام فعالیت‌های گوناگون کشاورزی و صنعتی، سبب گردیده است تا فرونشست زمین، فرسایش خاک و تولید ریزگردها، زنگ خطر را برای ادامه حیات بر روی زمین به صدا درآورد.</a:t>
            </a:r>
            <a:endParaRPr lang="fa-IR" dirty="0">
              <a:solidFill>
                <a:schemeClr val="tx1">
                  <a:lumMod val="50000"/>
                </a:schemeClr>
              </a:solidFill>
              <a:cs typeface="B Mitra" panose="00000400000000000000" pitchFamily="2" charset="-78"/>
            </a:endParaRPr>
          </a:p>
        </p:txBody>
      </p:sp>
      <p:pic>
        <p:nvPicPr>
          <p:cNvPr id="12" name="Content Placeholder 11">
            <a:extLst>
              <a:ext uri="{FF2B5EF4-FFF2-40B4-BE49-F238E27FC236}">
                <a16:creationId xmlns:a16="http://schemas.microsoft.com/office/drawing/2014/main" id="{FE432A5C-971C-416B-8E6F-388889066AAB}"/>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68723" b="2660"/>
          <a:stretch/>
        </p:blipFill>
        <p:spPr>
          <a:xfrm>
            <a:off x="838200" y="4180520"/>
            <a:ext cx="10515599" cy="2016177"/>
          </a:xfrm>
        </p:spPr>
      </p:pic>
    </p:spTree>
    <p:extLst>
      <p:ext uri="{BB962C8B-B14F-4D97-AF65-F5344CB8AC3E}">
        <p14:creationId xmlns:p14="http://schemas.microsoft.com/office/powerpoint/2010/main" val="2625724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D52-9C64-4D7D-9677-510CFEC0A701}"/>
              </a:ext>
            </a:extLst>
          </p:cNvPr>
          <p:cNvSpPr>
            <a:spLocks noGrp="1"/>
          </p:cNvSpPr>
          <p:nvPr>
            <p:ph type="title"/>
          </p:nvPr>
        </p:nvSpPr>
        <p:spPr/>
        <p:txBody>
          <a:bodyPr>
            <a:normAutofit/>
          </a:bodyPr>
          <a:lstStyle/>
          <a:p>
            <a:pPr algn="r" rtl="1"/>
            <a:r>
              <a:rPr lang="fa-IR" b="1" dirty="0">
                <a:cs typeface="B Mitra" panose="00000400000000000000" pitchFamily="2" charset="-78"/>
              </a:rPr>
              <a:t>کاهش تنوع زیستی</a:t>
            </a:r>
            <a:endParaRPr lang="en-US" sz="6000" b="1" dirty="0"/>
          </a:p>
        </p:txBody>
      </p:sp>
      <p:sp>
        <p:nvSpPr>
          <p:cNvPr id="4" name="Text Placeholder 3">
            <a:extLst>
              <a:ext uri="{FF2B5EF4-FFF2-40B4-BE49-F238E27FC236}">
                <a16:creationId xmlns:a16="http://schemas.microsoft.com/office/drawing/2014/main" id="{47C047FD-8F8B-4AB7-8FE7-90FCA4D0904D}"/>
              </a:ext>
            </a:extLst>
          </p:cNvPr>
          <p:cNvSpPr>
            <a:spLocks noGrp="1"/>
          </p:cNvSpPr>
          <p:nvPr>
            <p:ph sz="half" idx="2"/>
          </p:nvPr>
        </p:nvSpPr>
        <p:spPr>
          <a:xfrm>
            <a:off x="6096000" y="1690688"/>
            <a:ext cx="5257799" cy="4486274"/>
          </a:xfrm>
        </p:spPr>
        <p:txBody>
          <a:bodyPr>
            <a:normAutofit lnSpcReduction="10000"/>
          </a:bodyPr>
          <a:lstStyle/>
          <a:p>
            <a:pPr marL="0" indent="0" algn="just" rtl="1">
              <a:lnSpc>
                <a:spcPct val="100000"/>
              </a:lnSpc>
              <a:buNone/>
            </a:pPr>
            <a:r>
              <a:rPr lang="fa-IR" sz="2800" dirty="0">
                <a:solidFill>
                  <a:schemeClr val="tx1">
                    <a:lumMod val="50000"/>
                  </a:schemeClr>
                </a:solidFill>
                <a:cs typeface="B Mitra" panose="00000400000000000000" pitchFamily="2" charset="-78"/>
              </a:rPr>
              <a:t>تمام چالش‌های فوق به صورت مستقیم در کاهش تنوع زیستی اثر دارد و این چالش به تنهایی می‌تواند ادامۀ حیات بشر بر روی زمین را دچار مخاطره کند؛</a:t>
            </a:r>
            <a:endParaRPr lang="fa-IR" dirty="0">
              <a:solidFill>
                <a:schemeClr val="tx1">
                  <a:lumMod val="50000"/>
                </a:schemeClr>
              </a:solidFill>
              <a:cs typeface="B Mitra" panose="00000400000000000000" pitchFamily="2" charset="-78"/>
            </a:endParaRPr>
          </a:p>
          <a:p>
            <a:pPr marL="0" indent="0" algn="just" rtl="1">
              <a:lnSpc>
                <a:spcPct val="100000"/>
              </a:lnSpc>
              <a:buNone/>
            </a:pPr>
            <a:r>
              <a:rPr lang="fa-IR" sz="2800" dirty="0">
                <a:solidFill>
                  <a:schemeClr val="tx1">
                    <a:lumMod val="50000"/>
                  </a:schemeClr>
                </a:solidFill>
                <a:highlight>
                  <a:srgbClr val="00FF00"/>
                </a:highlight>
                <a:cs typeface="B Mitra" panose="00000400000000000000" pitchFamily="2" charset="-78"/>
              </a:rPr>
              <a:t>هُوَ الَّذِي خَلَقَ لَكُمْ مَا فِي الْأَرْضِ جَمِيعًا</a:t>
            </a:r>
          </a:p>
          <a:p>
            <a:pPr marL="0" indent="0" algn="just" rtl="1">
              <a:lnSpc>
                <a:spcPct val="100000"/>
              </a:lnSpc>
              <a:buNone/>
            </a:pPr>
            <a:r>
              <a:rPr lang="fa-IR" sz="2400" dirty="0">
                <a:solidFill>
                  <a:schemeClr val="tx1">
                    <a:lumMod val="50000"/>
                  </a:schemeClr>
                </a:solidFill>
                <a:cs typeface="B Mitra" panose="00000400000000000000" pitchFamily="2" charset="-78"/>
              </a:rPr>
              <a:t>[بخشی از آیه 29 سوره بقره] </a:t>
            </a:r>
            <a:r>
              <a:rPr lang="fa-IR" sz="2800" dirty="0">
                <a:solidFill>
                  <a:schemeClr val="tx1">
                    <a:lumMod val="50000"/>
                  </a:schemeClr>
                </a:solidFill>
                <a:cs typeface="B Mitra" panose="00000400000000000000" pitchFamily="2" charset="-78"/>
              </a:rPr>
              <a:t>اوست که همۀ آن‌چه را در زمین است برای شما آفرید.</a:t>
            </a:r>
          </a:p>
          <a:p>
            <a:pPr marL="0" indent="0" algn="just" rtl="1">
              <a:lnSpc>
                <a:spcPct val="100000"/>
              </a:lnSpc>
              <a:buNone/>
            </a:pPr>
            <a:r>
              <a:rPr lang="fa-IR" sz="2800" dirty="0">
                <a:solidFill>
                  <a:schemeClr val="tx1">
                    <a:lumMod val="50000"/>
                  </a:schemeClr>
                </a:solidFill>
                <a:cs typeface="B Mitra" panose="00000400000000000000" pitchFamily="2" charset="-78"/>
              </a:rPr>
              <a:t>انقراض گونه‌های مختلف گیاهی و جانوری و کاهش تنوع زیستی که محصول عصیان و زیاده‌خواهی انسان است، چرخۀ حیات در زمین را مختل کرده و حیات بشر امروز را هم به خطر خواهد انداخت.</a:t>
            </a:r>
          </a:p>
        </p:txBody>
      </p:sp>
      <p:pic>
        <p:nvPicPr>
          <p:cNvPr id="7" name="Content Placeholder 6">
            <a:extLst>
              <a:ext uri="{FF2B5EF4-FFF2-40B4-BE49-F238E27FC236}">
                <a16:creationId xmlns:a16="http://schemas.microsoft.com/office/drawing/2014/main" id="{B1E24932-1ADB-42EF-8C45-7CCE8ABED7F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11590" y="1705705"/>
            <a:ext cx="4834820" cy="4351338"/>
          </a:xfrm>
        </p:spPr>
      </p:pic>
      <p:sp>
        <p:nvSpPr>
          <p:cNvPr id="9" name="TextBox 8">
            <a:extLst>
              <a:ext uri="{FF2B5EF4-FFF2-40B4-BE49-F238E27FC236}">
                <a16:creationId xmlns:a16="http://schemas.microsoft.com/office/drawing/2014/main" id="{75D06A06-7AD9-4A1D-B99A-BFF10FCC9214}"/>
              </a:ext>
            </a:extLst>
          </p:cNvPr>
          <p:cNvSpPr txBox="1"/>
          <p:nvPr/>
        </p:nvSpPr>
        <p:spPr>
          <a:xfrm>
            <a:off x="1011589" y="6057043"/>
            <a:ext cx="3215637" cy="338554"/>
          </a:xfrm>
          <a:prstGeom prst="rect">
            <a:avLst/>
          </a:prstGeom>
          <a:noFill/>
        </p:spPr>
        <p:txBody>
          <a:bodyPr wrap="square">
            <a:spAutoFit/>
          </a:bodyPr>
          <a:lstStyle/>
          <a:p>
            <a:pPr marL="179705" marR="0" lvl="0" indent="0" defTabSz="914400" rtl="1" eaLnBrk="1" fontAlgn="auto" latinLnBrk="0" hangingPunct="1">
              <a:spcBef>
                <a:spcPts val="0"/>
              </a:spcBef>
              <a:spcAft>
                <a:spcPts val="800"/>
              </a:spcAft>
              <a:buClrTx/>
              <a:buSzTx/>
              <a:buFontTx/>
              <a:buNone/>
              <a:tabLst>
                <a:tab pos="539750" algn="r"/>
              </a:tabLst>
              <a:defRPr/>
            </a:pPr>
            <a:r>
              <a:rPr lang="fa-IR" sz="1600" b="1" dirty="0">
                <a:solidFill>
                  <a:schemeClr val="tx1">
                    <a:lumMod val="75000"/>
                  </a:schemeClr>
                </a:solidFill>
                <a:latin typeface="Neirizi" panose="02000503000000020003" pitchFamily="2" charset="0"/>
                <a:ea typeface="A Ordibehesht shablon" panose="02000503000000020002" pitchFamily="2" charset="-78"/>
                <a:cs typeface="B Mitra" panose="00000400000000000000" pitchFamily="2" charset="-78"/>
              </a:rPr>
              <a:t>شکار ببر توسط محمدرضا پهلوی</a:t>
            </a:r>
          </a:p>
        </p:txBody>
      </p:sp>
    </p:spTree>
    <p:extLst>
      <p:ext uri="{BB962C8B-B14F-4D97-AF65-F5344CB8AC3E}">
        <p14:creationId xmlns:p14="http://schemas.microsoft.com/office/powerpoint/2010/main" val="3851551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D52-9C64-4D7D-9677-510CFEC0A701}"/>
              </a:ext>
            </a:extLst>
          </p:cNvPr>
          <p:cNvSpPr>
            <a:spLocks noGrp="1"/>
          </p:cNvSpPr>
          <p:nvPr>
            <p:ph type="title"/>
          </p:nvPr>
        </p:nvSpPr>
        <p:spPr/>
        <p:txBody>
          <a:bodyPr>
            <a:normAutofit/>
          </a:bodyPr>
          <a:lstStyle/>
          <a:p>
            <a:pPr algn="r" rtl="1"/>
            <a:r>
              <a:rPr lang="fa-IR" b="1" dirty="0">
                <a:cs typeface="B Mitra" panose="00000400000000000000" pitchFamily="2" charset="-78"/>
              </a:rPr>
              <a:t>عدم بهره‌مندی متوازن</a:t>
            </a:r>
            <a:endParaRPr lang="en-US" sz="6000" b="1" dirty="0"/>
          </a:p>
        </p:txBody>
      </p:sp>
      <p:sp>
        <p:nvSpPr>
          <p:cNvPr id="4" name="Text Placeholder 3">
            <a:extLst>
              <a:ext uri="{FF2B5EF4-FFF2-40B4-BE49-F238E27FC236}">
                <a16:creationId xmlns:a16="http://schemas.microsoft.com/office/drawing/2014/main" id="{47C047FD-8F8B-4AB7-8FE7-90FCA4D0904D}"/>
              </a:ext>
            </a:extLst>
          </p:cNvPr>
          <p:cNvSpPr>
            <a:spLocks noGrp="1"/>
          </p:cNvSpPr>
          <p:nvPr>
            <p:ph sz="half" idx="2"/>
          </p:nvPr>
        </p:nvSpPr>
        <p:spPr>
          <a:xfrm>
            <a:off x="6096000" y="1825625"/>
            <a:ext cx="5257800" cy="4351338"/>
          </a:xfrm>
        </p:spPr>
        <p:txBody>
          <a:bodyPr>
            <a:normAutofit/>
          </a:bodyPr>
          <a:lstStyle/>
          <a:p>
            <a:pPr marL="0" indent="0" algn="just" rtl="1">
              <a:lnSpc>
                <a:spcPct val="100000"/>
              </a:lnSpc>
              <a:buNone/>
            </a:pPr>
            <a:r>
              <a:rPr lang="fa-IR" sz="2800" dirty="0">
                <a:solidFill>
                  <a:schemeClr val="tx1">
                    <a:lumMod val="50000"/>
                  </a:schemeClr>
                </a:solidFill>
                <a:cs typeface="B Mitra" panose="00000400000000000000" pitchFamily="2" charset="-78"/>
              </a:rPr>
              <a:t>زیاده‌خواهی آدمی، ضمن نابودی محیط‌زیست باعث گسترش فقر و گرسنگی در بین مستضعفان عالم و اسراف و تبذیر در بین ثروتمندان گردیده، فاصله طبقاتی در اجتماع بشری را بیشتر و ناامیدی و احساس خسران در جامعه جهانی را افزایش داده است. اقدامات سرمایه‌داران جهان با شعار رفع فقر و گرسنگی و ایجاد رفاه، بهره‌مندی متوازن آدمی از آب و خاک را به چالش کشیده و بحران محرومیت را دو چندان کرده است. </a:t>
            </a:r>
            <a:endParaRPr lang="fa-IR" dirty="0">
              <a:solidFill>
                <a:schemeClr val="tx1">
                  <a:lumMod val="50000"/>
                </a:schemeClr>
              </a:solidFill>
              <a:cs typeface="B Mitra" panose="00000400000000000000" pitchFamily="2" charset="-78"/>
            </a:endParaRPr>
          </a:p>
        </p:txBody>
      </p:sp>
      <p:pic>
        <p:nvPicPr>
          <p:cNvPr id="8" name="Content Placeholder 7">
            <a:extLst>
              <a:ext uri="{FF2B5EF4-FFF2-40B4-BE49-F238E27FC236}">
                <a16:creationId xmlns:a16="http://schemas.microsoft.com/office/drawing/2014/main" id="{D74FBA71-58EB-4174-93FB-06685C8C560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94146" y="1690688"/>
            <a:ext cx="3711780" cy="4175752"/>
          </a:xfrm>
        </p:spPr>
      </p:pic>
      <p:sp>
        <p:nvSpPr>
          <p:cNvPr id="5" name="TextBox 4">
            <a:extLst>
              <a:ext uri="{FF2B5EF4-FFF2-40B4-BE49-F238E27FC236}">
                <a16:creationId xmlns:a16="http://schemas.microsoft.com/office/drawing/2014/main" id="{3C50F9CC-004B-4E79-9A8E-1B2022B1C11A}"/>
              </a:ext>
            </a:extLst>
          </p:cNvPr>
          <p:cNvSpPr txBox="1"/>
          <p:nvPr/>
        </p:nvSpPr>
        <p:spPr>
          <a:xfrm>
            <a:off x="1594146" y="5866440"/>
            <a:ext cx="3215637" cy="338554"/>
          </a:xfrm>
          <a:prstGeom prst="rect">
            <a:avLst/>
          </a:prstGeom>
          <a:noFill/>
        </p:spPr>
        <p:txBody>
          <a:bodyPr wrap="square">
            <a:spAutoFit/>
          </a:bodyPr>
          <a:lstStyle/>
          <a:p>
            <a:pPr marL="179705" marR="0" lvl="0" indent="0" defTabSz="914400" rtl="1" eaLnBrk="1" fontAlgn="auto" latinLnBrk="0" hangingPunct="1">
              <a:spcBef>
                <a:spcPts val="0"/>
              </a:spcBef>
              <a:spcAft>
                <a:spcPts val="800"/>
              </a:spcAft>
              <a:buClrTx/>
              <a:buSzTx/>
              <a:buFontTx/>
              <a:buNone/>
              <a:tabLst>
                <a:tab pos="539750" algn="r"/>
              </a:tabLst>
              <a:defRPr/>
            </a:pPr>
            <a:r>
              <a:rPr lang="fa-IR" sz="1600" b="1" dirty="0">
                <a:solidFill>
                  <a:schemeClr val="tx1">
                    <a:lumMod val="75000"/>
                  </a:schemeClr>
                </a:solidFill>
                <a:latin typeface="Neirizi" panose="02000503000000020003" pitchFamily="2" charset="0"/>
                <a:ea typeface="A Ordibehesht shablon" panose="02000503000000020002" pitchFamily="2" charset="-78"/>
                <a:cs typeface="B Mitra" panose="00000400000000000000" pitchFamily="2" charset="-78"/>
              </a:rPr>
              <a:t>محمدرضا پهلوی و پیرمرد روستایی</a:t>
            </a:r>
          </a:p>
        </p:txBody>
      </p:sp>
    </p:spTree>
    <p:extLst>
      <p:ext uri="{BB962C8B-B14F-4D97-AF65-F5344CB8AC3E}">
        <p14:creationId xmlns:p14="http://schemas.microsoft.com/office/powerpoint/2010/main" val="3857721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7CCA2F-A9CB-46C8-82EA-086F9E9C2994}"/>
              </a:ext>
            </a:extLst>
          </p:cNvPr>
          <p:cNvSpPr>
            <a:spLocks noGrp="1"/>
          </p:cNvSpPr>
          <p:nvPr>
            <p:ph type="title"/>
          </p:nvPr>
        </p:nvSpPr>
        <p:spPr/>
        <p:txBody>
          <a:bodyPr/>
          <a:lstStyle/>
          <a:p>
            <a:pPr algn="r" rtl="1"/>
            <a:r>
              <a:rPr lang="fa-IR" b="1" dirty="0">
                <a:cs typeface="B Mitra" panose="00000400000000000000" pitchFamily="2" charset="-78"/>
              </a:rPr>
              <a:t>فقر ریشه‌دار در عدم دسترسی به آب و زمین حاصل‌خیز </a:t>
            </a:r>
            <a:endParaRPr lang="en-US" b="1" dirty="0">
              <a:cs typeface="B Mitra" panose="00000400000000000000" pitchFamily="2" charset="-78"/>
            </a:endParaRPr>
          </a:p>
        </p:txBody>
      </p:sp>
      <p:sp>
        <p:nvSpPr>
          <p:cNvPr id="6" name="Content Placeholder 5">
            <a:extLst>
              <a:ext uri="{FF2B5EF4-FFF2-40B4-BE49-F238E27FC236}">
                <a16:creationId xmlns:a16="http://schemas.microsoft.com/office/drawing/2014/main" id="{DB41AB14-5A0F-426A-8E83-0E53B7895E92}"/>
              </a:ext>
            </a:extLst>
          </p:cNvPr>
          <p:cNvSpPr>
            <a:spLocks noGrp="1"/>
          </p:cNvSpPr>
          <p:nvPr>
            <p:ph sz="half" idx="2"/>
          </p:nvPr>
        </p:nvSpPr>
        <p:spPr>
          <a:xfrm>
            <a:off x="5728617" y="1825625"/>
            <a:ext cx="5625183" cy="4351338"/>
          </a:xfrm>
        </p:spPr>
        <p:txBody>
          <a:bodyPr>
            <a:normAutofit fontScale="85000" lnSpcReduction="20000"/>
          </a:bodyPr>
          <a:lstStyle/>
          <a:p>
            <a:pPr marL="41275" indent="0" algn="just" rtl="1">
              <a:lnSpc>
                <a:spcPct val="110000"/>
              </a:lnSpc>
              <a:spcAft>
                <a:spcPts val="800"/>
              </a:spcAft>
              <a:buNone/>
              <a:tabLst>
                <a:tab pos="539750" algn="r"/>
              </a:tabLst>
            </a:pPr>
            <a:r>
              <a:rPr lang="fa-IR"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پس </a:t>
            </a:r>
            <a:r>
              <a:rPr lang="ar-SA"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فقر و محرومیت نیز محصول</a:t>
            </a:r>
            <a:r>
              <a:rPr lang="fa-IR"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a:t>
            </a:r>
            <a:r>
              <a:rPr lang="ar-SA"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بحران‌ها</a:t>
            </a:r>
            <a:r>
              <a:rPr lang="fa-IR"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ی محیط‌زیستی</a:t>
            </a:r>
            <a:r>
              <a:rPr lang="ar-SA"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است. لذا برای ریشه‌کنی معضل محرومیت باید اول مسألۀ عدم دسترسی به آب و زمین حاصل‌خیز را بر طرف نمود</a:t>
            </a:r>
            <a:r>
              <a:rPr lang="fa-IR"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a:t>
            </a:r>
            <a:r>
              <a:rPr lang="fa-IR" sz="33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همان‌گونه که مولا علی علیه‌السلام در کلام کوتاهی به اهمیت آب و خاک در رفع فقر و محرومیت می‌پردازند:</a:t>
            </a:r>
            <a:endParaRPr lang="en-US"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a:p>
            <a:pPr marL="41275" indent="0" algn="just" rtl="1">
              <a:lnSpc>
                <a:spcPct val="110000"/>
              </a:lnSpc>
              <a:spcAft>
                <a:spcPts val="800"/>
              </a:spcAft>
              <a:buNone/>
              <a:tabLst>
                <a:tab pos="539750" algn="r"/>
              </a:tabLst>
            </a:pPr>
            <a:r>
              <a:rPr lang="ar-SA" sz="3300" dirty="0">
                <a:solidFill>
                  <a:schemeClr val="tx1">
                    <a:lumMod val="50000"/>
                  </a:schemeClr>
                </a:solidFill>
                <a:effectLst/>
                <a:highlight>
                  <a:srgbClr val="00FF00"/>
                </a:highlight>
                <a:latin typeface="B Lotus" panose="00000400000000000000" pitchFamily="2" charset="-78"/>
                <a:ea typeface="B Lotus" panose="00000400000000000000" pitchFamily="2" charset="-78"/>
                <a:cs typeface="B Mitra" panose="00000400000000000000" pitchFamily="2" charset="-78"/>
              </a:rPr>
              <a:t>مَنْ وَجَدَ مَاءً وَ تُرَاباً ثُمَّ اِفْتَقَرَ فَأَبْعَدَهُ اَللَّهُ</a:t>
            </a:r>
            <a:r>
              <a:rPr lang="fa-IR" sz="3300" dirty="0">
                <a:solidFill>
                  <a:schemeClr val="tx1">
                    <a:lumMod val="50000"/>
                  </a:schemeClr>
                </a:solidFill>
                <a:highlight>
                  <a:srgbClr val="00FF00"/>
                </a:highlight>
                <a:latin typeface="B Lotus" panose="00000400000000000000" pitchFamily="2" charset="-78"/>
                <a:ea typeface="B Lotus" panose="00000400000000000000" pitchFamily="2" charset="-78"/>
                <a:cs typeface="B Mitra" panose="00000400000000000000" pitchFamily="2" charset="-78"/>
              </a:rPr>
              <a:t> </a:t>
            </a:r>
            <a:r>
              <a:rPr lang="ar-SA"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[قرب الإسناد، جلد</a:t>
            </a:r>
            <a:r>
              <a:rPr lang="fa-IR"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۱، </a:t>
            </a:r>
            <a:r>
              <a:rPr lang="ar-SA"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صفحه</a:t>
            </a:r>
            <a:r>
              <a:rPr lang="fa-IR"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۱۱۵. وسائل الشیعة، جلد ۱۷، صفحه ۴۰] </a:t>
            </a:r>
            <a:r>
              <a:rPr lang="fa-IR" sz="33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کسی که آب و خاک داشته باشد و در عین حال فقیر زندگی کند، خداوند او را از رحمتش دور می‏کند.</a:t>
            </a:r>
            <a:endParaRPr lang="en-US" sz="30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pic>
        <p:nvPicPr>
          <p:cNvPr id="7" name="Picture 6">
            <a:extLst>
              <a:ext uri="{FF2B5EF4-FFF2-40B4-BE49-F238E27FC236}">
                <a16:creationId xmlns:a16="http://schemas.microsoft.com/office/drawing/2014/main" id="{2FE37D98-01B4-449D-892D-B3988E6C0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320" y="2984889"/>
            <a:ext cx="4303776" cy="2836078"/>
          </a:xfrm>
          <a:prstGeom prst="rect">
            <a:avLst/>
          </a:prstGeom>
        </p:spPr>
      </p:pic>
      <p:sp>
        <p:nvSpPr>
          <p:cNvPr id="8" name="Freeform 45">
            <a:extLst>
              <a:ext uri="{FF2B5EF4-FFF2-40B4-BE49-F238E27FC236}">
                <a16:creationId xmlns:a16="http://schemas.microsoft.com/office/drawing/2014/main" id="{5EAFC5B0-10EA-4632-AB41-EBEEBD6BA709}"/>
              </a:ext>
            </a:extLst>
          </p:cNvPr>
          <p:cNvSpPr>
            <a:spLocks/>
          </p:cNvSpPr>
          <p:nvPr/>
        </p:nvSpPr>
        <p:spPr bwMode="auto">
          <a:xfrm>
            <a:off x="1066516" y="1875935"/>
            <a:ext cx="1355887" cy="1351864"/>
          </a:xfrm>
          <a:custGeom>
            <a:avLst/>
            <a:gdLst>
              <a:gd name="T0" fmla="*/ 549 w 585"/>
              <a:gd name="T1" fmla="*/ 343 h 585"/>
              <a:gd name="T2" fmla="*/ 570 w 585"/>
              <a:gd name="T3" fmla="*/ 386 h 585"/>
              <a:gd name="T4" fmla="*/ 527 w 585"/>
              <a:gd name="T5" fmla="*/ 408 h 585"/>
              <a:gd name="T6" fmla="*/ 536 w 585"/>
              <a:gd name="T7" fmla="*/ 455 h 585"/>
              <a:gd name="T8" fmla="*/ 490 w 585"/>
              <a:gd name="T9" fmla="*/ 465 h 585"/>
              <a:gd name="T10" fmla="*/ 486 w 585"/>
              <a:gd name="T11" fmla="*/ 512 h 585"/>
              <a:gd name="T12" fmla="*/ 438 w 585"/>
              <a:gd name="T13" fmla="*/ 510 h 585"/>
              <a:gd name="T14" fmla="*/ 423 w 585"/>
              <a:gd name="T15" fmla="*/ 555 h 585"/>
              <a:gd name="T16" fmla="*/ 377 w 585"/>
              <a:gd name="T17" fmla="*/ 540 h 585"/>
              <a:gd name="T18" fmla="*/ 350 w 585"/>
              <a:gd name="T19" fmla="*/ 580 h 585"/>
              <a:gd name="T20" fmla="*/ 310 w 585"/>
              <a:gd name="T21" fmla="*/ 554 h 585"/>
              <a:gd name="T22" fmla="*/ 274 w 585"/>
              <a:gd name="T23" fmla="*/ 585 h 585"/>
              <a:gd name="T24" fmla="*/ 242 w 585"/>
              <a:gd name="T25" fmla="*/ 550 h 585"/>
              <a:gd name="T26" fmla="*/ 199 w 585"/>
              <a:gd name="T27" fmla="*/ 571 h 585"/>
              <a:gd name="T28" fmla="*/ 177 w 585"/>
              <a:gd name="T29" fmla="*/ 528 h 585"/>
              <a:gd name="T30" fmla="*/ 130 w 585"/>
              <a:gd name="T31" fmla="*/ 537 h 585"/>
              <a:gd name="T32" fmla="*/ 120 w 585"/>
              <a:gd name="T33" fmla="*/ 490 h 585"/>
              <a:gd name="T34" fmla="*/ 73 w 585"/>
              <a:gd name="T35" fmla="*/ 487 h 585"/>
              <a:gd name="T36" fmla="*/ 75 w 585"/>
              <a:gd name="T37" fmla="*/ 439 h 585"/>
              <a:gd name="T38" fmla="*/ 30 w 585"/>
              <a:gd name="T39" fmla="*/ 423 h 585"/>
              <a:gd name="T40" fmla="*/ 44 w 585"/>
              <a:gd name="T41" fmla="*/ 378 h 585"/>
              <a:gd name="T42" fmla="*/ 5 w 585"/>
              <a:gd name="T43" fmla="*/ 351 h 585"/>
              <a:gd name="T44" fmla="*/ 31 w 585"/>
              <a:gd name="T45" fmla="*/ 311 h 585"/>
              <a:gd name="T46" fmla="*/ 0 w 585"/>
              <a:gd name="T47" fmla="*/ 275 h 585"/>
              <a:gd name="T48" fmla="*/ 35 w 585"/>
              <a:gd name="T49" fmla="*/ 243 h 585"/>
              <a:gd name="T50" fmla="*/ 14 w 585"/>
              <a:gd name="T51" fmla="*/ 200 h 585"/>
              <a:gd name="T52" fmla="*/ 57 w 585"/>
              <a:gd name="T53" fmla="*/ 178 h 585"/>
              <a:gd name="T54" fmla="*/ 48 w 585"/>
              <a:gd name="T55" fmla="*/ 131 h 585"/>
              <a:gd name="T56" fmla="*/ 95 w 585"/>
              <a:gd name="T57" fmla="*/ 121 h 585"/>
              <a:gd name="T58" fmla="*/ 98 w 585"/>
              <a:gd name="T59" fmla="*/ 73 h 585"/>
              <a:gd name="T60" fmla="*/ 146 w 585"/>
              <a:gd name="T61" fmla="*/ 76 h 585"/>
              <a:gd name="T62" fmla="*/ 161 w 585"/>
              <a:gd name="T63" fmla="*/ 31 h 585"/>
              <a:gd name="T64" fmla="*/ 207 w 585"/>
              <a:gd name="T65" fmla="*/ 45 h 585"/>
              <a:gd name="T66" fmla="*/ 234 w 585"/>
              <a:gd name="T67" fmla="*/ 6 h 585"/>
              <a:gd name="T68" fmla="*/ 274 w 585"/>
              <a:gd name="T69" fmla="*/ 32 h 585"/>
              <a:gd name="T70" fmla="*/ 310 w 585"/>
              <a:gd name="T71" fmla="*/ 0 h 585"/>
              <a:gd name="T72" fmla="*/ 342 w 585"/>
              <a:gd name="T73" fmla="*/ 36 h 585"/>
              <a:gd name="T74" fmla="*/ 385 w 585"/>
              <a:gd name="T75" fmla="*/ 15 h 585"/>
              <a:gd name="T76" fmla="*/ 407 w 585"/>
              <a:gd name="T77" fmla="*/ 58 h 585"/>
              <a:gd name="T78" fmla="*/ 454 w 585"/>
              <a:gd name="T79" fmla="*/ 49 h 585"/>
              <a:gd name="T80" fmla="*/ 464 w 585"/>
              <a:gd name="T81" fmla="*/ 95 h 585"/>
              <a:gd name="T82" fmla="*/ 512 w 585"/>
              <a:gd name="T83" fmla="*/ 99 h 585"/>
              <a:gd name="T84" fmla="*/ 509 w 585"/>
              <a:gd name="T85" fmla="*/ 147 h 585"/>
              <a:gd name="T86" fmla="*/ 554 w 585"/>
              <a:gd name="T87" fmla="*/ 162 h 585"/>
              <a:gd name="T88" fmla="*/ 540 w 585"/>
              <a:gd name="T89" fmla="*/ 208 h 585"/>
              <a:gd name="T90" fmla="*/ 579 w 585"/>
              <a:gd name="T91" fmla="*/ 234 h 585"/>
              <a:gd name="T92" fmla="*/ 553 w 585"/>
              <a:gd name="T93" fmla="*/ 275 h 585"/>
              <a:gd name="T94" fmla="*/ 585 w 585"/>
              <a:gd name="T95" fmla="*/ 311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85" h="585">
                <a:moveTo>
                  <a:pt x="553" y="311"/>
                </a:moveTo>
                <a:cubicBezTo>
                  <a:pt x="553" y="322"/>
                  <a:pt x="551" y="332"/>
                  <a:pt x="549" y="343"/>
                </a:cubicBezTo>
                <a:cubicBezTo>
                  <a:pt x="579" y="351"/>
                  <a:pt x="579" y="351"/>
                  <a:pt x="579" y="351"/>
                </a:cubicBezTo>
                <a:cubicBezTo>
                  <a:pt x="570" y="386"/>
                  <a:pt x="570" y="386"/>
                  <a:pt x="570" y="386"/>
                </a:cubicBezTo>
                <a:cubicBezTo>
                  <a:pt x="540" y="378"/>
                  <a:pt x="540" y="378"/>
                  <a:pt x="540" y="378"/>
                </a:cubicBezTo>
                <a:cubicBezTo>
                  <a:pt x="536" y="388"/>
                  <a:pt x="532" y="398"/>
                  <a:pt x="527" y="408"/>
                </a:cubicBezTo>
                <a:cubicBezTo>
                  <a:pt x="554" y="423"/>
                  <a:pt x="554" y="423"/>
                  <a:pt x="554" y="423"/>
                </a:cubicBezTo>
                <a:cubicBezTo>
                  <a:pt x="536" y="455"/>
                  <a:pt x="536" y="455"/>
                  <a:pt x="536" y="455"/>
                </a:cubicBezTo>
                <a:cubicBezTo>
                  <a:pt x="509" y="439"/>
                  <a:pt x="509" y="439"/>
                  <a:pt x="509" y="439"/>
                </a:cubicBezTo>
                <a:cubicBezTo>
                  <a:pt x="503" y="448"/>
                  <a:pt x="497" y="457"/>
                  <a:pt x="490" y="465"/>
                </a:cubicBezTo>
                <a:cubicBezTo>
                  <a:pt x="512" y="487"/>
                  <a:pt x="512" y="487"/>
                  <a:pt x="512" y="487"/>
                </a:cubicBezTo>
                <a:cubicBezTo>
                  <a:pt x="486" y="512"/>
                  <a:pt x="486" y="512"/>
                  <a:pt x="486" y="512"/>
                </a:cubicBezTo>
                <a:cubicBezTo>
                  <a:pt x="464" y="490"/>
                  <a:pt x="464" y="490"/>
                  <a:pt x="464" y="490"/>
                </a:cubicBezTo>
                <a:cubicBezTo>
                  <a:pt x="456" y="497"/>
                  <a:pt x="447" y="504"/>
                  <a:pt x="438" y="510"/>
                </a:cubicBezTo>
                <a:cubicBezTo>
                  <a:pt x="454" y="537"/>
                  <a:pt x="454" y="537"/>
                  <a:pt x="454" y="537"/>
                </a:cubicBezTo>
                <a:cubicBezTo>
                  <a:pt x="423" y="555"/>
                  <a:pt x="423" y="555"/>
                  <a:pt x="423" y="555"/>
                </a:cubicBezTo>
                <a:cubicBezTo>
                  <a:pt x="407" y="528"/>
                  <a:pt x="407" y="528"/>
                  <a:pt x="407" y="528"/>
                </a:cubicBezTo>
                <a:cubicBezTo>
                  <a:pt x="397" y="533"/>
                  <a:pt x="387" y="537"/>
                  <a:pt x="377" y="540"/>
                </a:cubicBezTo>
                <a:cubicBezTo>
                  <a:pt x="385" y="571"/>
                  <a:pt x="385" y="571"/>
                  <a:pt x="385" y="571"/>
                </a:cubicBezTo>
                <a:cubicBezTo>
                  <a:pt x="350" y="580"/>
                  <a:pt x="350" y="580"/>
                  <a:pt x="350" y="580"/>
                </a:cubicBezTo>
                <a:cubicBezTo>
                  <a:pt x="342" y="550"/>
                  <a:pt x="342" y="550"/>
                  <a:pt x="342" y="550"/>
                </a:cubicBezTo>
                <a:cubicBezTo>
                  <a:pt x="332" y="552"/>
                  <a:pt x="321" y="553"/>
                  <a:pt x="310" y="554"/>
                </a:cubicBezTo>
                <a:cubicBezTo>
                  <a:pt x="310" y="585"/>
                  <a:pt x="310" y="585"/>
                  <a:pt x="310" y="585"/>
                </a:cubicBezTo>
                <a:cubicBezTo>
                  <a:pt x="274" y="585"/>
                  <a:pt x="274" y="585"/>
                  <a:pt x="274" y="585"/>
                </a:cubicBezTo>
                <a:cubicBezTo>
                  <a:pt x="274" y="554"/>
                  <a:pt x="274" y="554"/>
                  <a:pt x="274" y="554"/>
                </a:cubicBezTo>
                <a:cubicBezTo>
                  <a:pt x="263" y="553"/>
                  <a:pt x="252" y="552"/>
                  <a:pt x="242" y="550"/>
                </a:cubicBezTo>
                <a:cubicBezTo>
                  <a:pt x="234" y="580"/>
                  <a:pt x="234" y="580"/>
                  <a:pt x="234" y="580"/>
                </a:cubicBezTo>
                <a:cubicBezTo>
                  <a:pt x="199" y="571"/>
                  <a:pt x="199" y="571"/>
                  <a:pt x="199" y="571"/>
                </a:cubicBezTo>
                <a:cubicBezTo>
                  <a:pt x="207" y="540"/>
                  <a:pt x="207" y="540"/>
                  <a:pt x="207" y="540"/>
                </a:cubicBezTo>
                <a:cubicBezTo>
                  <a:pt x="197" y="537"/>
                  <a:pt x="187" y="533"/>
                  <a:pt x="177" y="528"/>
                </a:cubicBezTo>
                <a:cubicBezTo>
                  <a:pt x="161" y="555"/>
                  <a:pt x="161" y="555"/>
                  <a:pt x="161" y="555"/>
                </a:cubicBezTo>
                <a:cubicBezTo>
                  <a:pt x="130" y="537"/>
                  <a:pt x="130" y="537"/>
                  <a:pt x="130" y="537"/>
                </a:cubicBezTo>
                <a:cubicBezTo>
                  <a:pt x="146" y="510"/>
                  <a:pt x="146" y="510"/>
                  <a:pt x="146" y="510"/>
                </a:cubicBezTo>
                <a:cubicBezTo>
                  <a:pt x="137" y="504"/>
                  <a:pt x="128" y="497"/>
                  <a:pt x="120" y="490"/>
                </a:cubicBezTo>
                <a:cubicBezTo>
                  <a:pt x="98" y="512"/>
                  <a:pt x="98" y="512"/>
                  <a:pt x="98" y="512"/>
                </a:cubicBezTo>
                <a:cubicBezTo>
                  <a:pt x="73" y="487"/>
                  <a:pt x="73" y="487"/>
                  <a:pt x="73" y="487"/>
                </a:cubicBezTo>
                <a:cubicBezTo>
                  <a:pt x="95" y="465"/>
                  <a:pt x="95" y="465"/>
                  <a:pt x="95" y="465"/>
                </a:cubicBezTo>
                <a:cubicBezTo>
                  <a:pt x="88" y="457"/>
                  <a:pt x="81" y="448"/>
                  <a:pt x="75" y="439"/>
                </a:cubicBezTo>
                <a:cubicBezTo>
                  <a:pt x="48" y="455"/>
                  <a:pt x="48" y="455"/>
                  <a:pt x="48" y="455"/>
                </a:cubicBezTo>
                <a:cubicBezTo>
                  <a:pt x="30" y="423"/>
                  <a:pt x="30" y="423"/>
                  <a:pt x="30" y="423"/>
                </a:cubicBezTo>
                <a:cubicBezTo>
                  <a:pt x="57" y="408"/>
                  <a:pt x="57" y="408"/>
                  <a:pt x="57" y="408"/>
                </a:cubicBezTo>
                <a:cubicBezTo>
                  <a:pt x="52" y="398"/>
                  <a:pt x="48" y="388"/>
                  <a:pt x="44" y="378"/>
                </a:cubicBezTo>
                <a:cubicBezTo>
                  <a:pt x="14" y="386"/>
                  <a:pt x="14" y="386"/>
                  <a:pt x="14" y="386"/>
                </a:cubicBezTo>
                <a:cubicBezTo>
                  <a:pt x="5" y="351"/>
                  <a:pt x="5" y="351"/>
                  <a:pt x="5" y="351"/>
                </a:cubicBezTo>
                <a:cubicBezTo>
                  <a:pt x="35" y="343"/>
                  <a:pt x="35" y="343"/>
                  <a:pt x="35" y="343"/>
                </a:cubicBezTo>
                <a:cubicBezTo>
                  <a:pt x="33" y="332"/>
                  <a:pt x="32" y="322"/>
                  <a:pt x="31" y="311"/>
                </a:cubicBezTo>
                <a:cubicBezTo>
                  <a:pt x="0" y="311"/>
                  <a:pt x="0" y="311"/>
                  <a:pt x="0" y="311"/>
                </a:cubicBezTo>
                <a:cubicBezTo>
                  <a:pt x="0" y="275"/>
                  <a:pt x="0" y="275"/>
                  <a:pt x="0" y="275"/>
                </a:cubicBezTo>
                <a:cubicBezTo>
                  <a:pt x="31" y="275"/>
                  <a:pt x="31" y="275"/>
                  <a:pt x="31" y="275"/>
                </a:cubicBezTo>
                <a:cubicBezTo>
                  <a:pt x="32" y="264"/>
                  <a:pt x="33" y="253"/>
                  <a:pt x="35" y="243"/>
                </a:cubicBezTo>
                <a:cubicBezTo>
                  <a:pt x="5" y="234"/>
                  <a:pt x="5" y="234"/>
                  <a:pt x="5" y="234"/>
                </a:cubicBezTo>
                <a:cubicBezTo>
                  <a:pt x="14" y="200"/>
                  <a:pt x="14" y="200"/>
                  <a:pt x="14" y="200"/>
                </a:cubicBezTo>
                <a:cubicBezTo>
                  <a:pt x="44" y="208"/>
                  <a:pt x="44" y="208"/>
                  <a:pt x="44" y="208"/>
                </a:cubicBezTo>
                <a:cubicBezTo>
                  <a:pt x="48" y="197"/>
                  <a:pt x="52" y="187"/>
                  <a:pt x="57" y="178"/>
                </a:cubicBezTo>
                <a:cubicBezTo>
                  <a:pt x="30" y="162"/>
                  <a:pt x="30" y="162"/>
                  <a:pt x="30" y="162"/>
                </a:cubicBezTo>
                <a:cubicBezTo>
                  <a:pt x="48" y="131"/>
                  <a:pt x="48" y="131"/>
                  <a:pt x="48" y="131"/>
                </a:cubicBezTo>
                <a:cubicBezTo>
                  <a:pt x="75" y="147"/>
                  <a:pt x="75" y="147"/>
                  <a:pt x="75" y="147"/>
                </a:cubicBezTo>
                <a:cubicBezTo>
                  <a:pt x="81" y="138"/>
                  <a:pt x="88" y="129"/>
                  <a:pt x="95" y="121"/>
                </a:cubicBezTo>
                <a:cubicBezTo>
                  <a:pt x="73" y="99"/>
                  <a:pt x="73" y="99"/>
                  <a:pt x="73" y="99"/>
                </a:cubicBezTo>
                <a:cubicBezTo>
                  <a:pt x="98" y="73"/>
                  <a:pt x="98" y="73"/>
                  <a:pt x="98" y="73"/>
                </a:cubicBezTo>
                <a:cubicBezTo>
                  <a:pt x="120" y="95"/>
                  <a:pt x="120" y="95"/>
                  <a:pt x="120" y="95"/>
                </a:cubicBezTo>
                <a:cubicBezTo>
                  <a:pt x="128" y="88"/>
                  <a:pt x="137" y="82"/>
                  <a:pt x="146" y="76"/>
                </a:cubicBezTo>
                <a:cubicBezTo>
                  <a:pt x="130" y="49"/>
                  <a:pt x="130" y="49"/>
                  <a:pt x="130" y="49"/>
                </a:cubicBezTo>
                <a:cubicBezTo>
                  <a:pt x="161" y="31"/>
                  <a:pt x="161" y="31"/>
                  <a:pt x="161" y="31"/>
                </a:cubicBezTo>
                <a:cubicBezTo>
                  <a:pt x="177" y="58"/>
                  <a:pt x="177" y="58"/>
                  <a:pt x="177" y="58"/>
                </a:cubicBezTo>
                <a:cubicBezTo>
                  <a:pt x="187" y="53"/>
                  <a:pt x="197" y="49"/>
                  <a:pt x="207" y="45"/>
                </a:cubicBezTo>
                <a:cubicBezTo>
                  <a:pt x="199" y="15"/>
                  <a:pt x="199" y="15"/>
                  <a:pt x="199" y="15"/>
                </a:cubicBezTo>
                <a:cubicBezTo>
                  <a:pt x="234" y="6"/>
                  <a:pt x="234" y="6"/>
                  <a:pt x="234" y="6"/>
                </a:cubicBezTo>
                <a:cubicBezTo>
                  <a:pt x="242" y="36"/>
                  <a:pt x="242" y="36"/>
                  <a:pt x="242" y="36"/>
                </a:cubicBezTo>
                <a:cubicBezTo>
                  <a:pt x="252" y="34"/>
                  <a:pt x="263" y="32"/>
                  <a:pt x="274" y="32"/>
                </a:cubicBezTo>
                <a:cubicBezTo>
                  <a:pt x="274" y="0"/>
                  <a:pt x="274" y="0"/>
                  <a:pt x="274" y="0"/>
                </a:cubicBezTo>
                <a:cubicBezTo>
                  <a:pt x="310" y="0"/>
                  <a:pt x="310" y="0"/>
                  <a:pt x="310" y="0"/>
                </a:cubicBezTo>
                <a:cubicBezTo>
                  <a:pt x="310" y="32"/>
                  <a:pt x="310" y="32"/>
                  <a:pt x="310" y="32"/>
                </a:cubicBezTo>
                <a:cubicBezTo>
                  <a:pt x="321" y="32"/>
                  <a:pt x="332" y="34"/>
                  <a:pt x="342" y="36"/>
                </a:cubicBezTo>
                <a:cubicBezTo>
                  <a:pt x="350" y="6"/>
                  <a:pt x="350" y="6"/>
                  <a:pt x="350" y="6"/>
                </a:cubicBezTo>
                <a:cubicBezTo>
                  <a:pt x="385" y="15"/>
                  <a:pt x="385" y="15"/>
                  <a:pt x="385" y="15"/>
                </a:cubicBezTo>
                <a:cubicBezTo>
                  <a:pt x="377" y="45"/>
                  <a:pt x="377" y="45"/>
                  <a:pt x="377" y="45"/>
                </a:cubicBezTo>
                <a:cubicBezTo>
                  <a:pt x="387" y="49"/>
                  <a:pt x="397" y="53"/>
                  <a:pt x="407" y="58"/>
                </a:cubicBezTo>
                <a:cubicBezTo>
                  <a:pt x="423" y="31"/>
                  <a:pt x="423" y="31"/>
                  <a:pt x="423" y="31"/>
                </a:cubicBezTo>
                <a:cubicBezTo>
                  <a:pt x="454" y="49"/>
                  <a:pt x="454" y="49"/>
                  <a:pt x="454" y="49"/>
                </a:cubicBezTo>
                <a:cubicBezTo>
                  <a:pt x="438" y="75"/>
                  <a:pt x="438" y="75"/>
                  <a:pt x="438" y="75"/>
                </a:cubicBezTo>
                <a:cubicBezTo>
                  <a:pt x="447" y="82"/>
                  <a:pt x="456" y="88"/>
                  <a:pt x="464" y="95"/>
                </a:cubicBezTo>
                <a:cubicBezTo>
                  <a:pt x="486" y="73"/>
                  <a:pt x="486" y="73"/>
                  <a:pt x="486" y="73"/>
                </a:cubicBezTo>
                <a:cubicBezTo>
                  <a:pt x="512" y="99"/>
                  <a:pt x="512" y="99"/>
                  <a:pt x="512" y="99"/>
                </a:cubicBezTo>
                <a:cubicBezTo>
                  <a:pt x="490" y="121"/>
                  <a:pt x="490" y="121"/>
                  <a:pt x="490" y="121"/>
                </a:cubicBezTo>
                <a:cubicBezTo>
                  <a:pt x="497" y="129"/>
                  <a:pt x="503" y="138"/>
                  <a:pt x="509" y="147"/>
                </a:cubicBezTo>
                <a:cubicBezTo>
                  <a:pt x="536" y="131"/>
                  <a:pt x="536" y="131"/>
                  <a:pt x="536" y="131"/>
                </a:cubicBezTo>
                <a:cubicBezTo>
                  <a:pt x="554" y="162"/>
                  <a:pt x="554" y="162"/>
                  <a:pt x="554" y="162"/>
                </a:cubicBezTo>
                <a:cubicBezTo>
                  <a:pt x="527" y="178"/>
                  <a:pt x="527" y="178"/>
                  <a:pt x="527" y="178"/>
                </a:cubicBezTo>
                <a:cubicBezTo>
                  <a:pt x="532" y="187"/>
                  <a:pt x="536" y="197"/>
                  <a:pt x="540" y="208"/>
                </a:cubicBezTo>
                <a:cubicBezTo>
                  <a:pt x="570" y="200"/>
                  <a:pt x="570" y="200"/>
                  <a:pt x="570" y="200"/>
                </a:cubicBezTo>
                <a:cubicBezTo>
                  <a:pt x="579" y="234"/>
                  <a:pt x="579" y="234"/>
                  <a:pt x="579" y="234"/>
                </a:cubicBezTo>
                <a:cubicBezTo>
                  <a:pt x="549" y="243"/>
                  <a:pt x="549" y="243"/>
                  <a:pt x="549" y="243"/>
                </a:cubicBezTo>
                <a:cubicBezTo>
                  <a:pt x="551" y="253"/>
                  <a:pt x="553" y="264"/>
                  <a:pt x="553" y="275"/>
                </a:cubicBezTo>
                <a:cubicBezTo>
                  <a:pt x="585" y="275"/>
                  <a:pt x="585" y="275"/>
                  <a:pt x="585" y="275"/>
                </a:cubicBezTo>
                <a:cubicBezTo>
                  <a:pt x="585" y="311"/>
                  <a:pt x="585" y="311"/>
                  <a:pt x="585" y="311"/>
                </a:cubicBezTo>
                <a:lnTo>
                  <a:pt x="553" y="311"/>
                </a:lnTo>
                <a:close/>
              </a:path>
            </a:pathLst>
          </a:custGeom>
          <a:solidFill>
            <a:srgbClr val="FFD3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46">
            <a:extLst>
              <a:ext uri="{FF2B5EF4-FFF2-40B4-BE49-F238E27FC236}">
                <a16:creationId xmlns:a16="http://schemas.microsoft.com/office/drawing/2014/main" id="{DB1EBB23-E568-4743-8F5A-7F28D73C24C0}"/>
              </a:ext>
            </a:extLst>
          </p:cNvPr>
          <p:cNvSpPr>
            <a:spLocks/>
          </p:cNvSpPr>
          <p:nvPr/>
        </p:nvSpPr>
        <p:spPr bwMode="auto">
          <a:xfrm>
            <a:off x="1742448" y="1875935"/>
            <a:ext cx="679955" cy="1351863"/>
          </a:xfrm>
          <a:custGeom>
            <a:avLst/>
            <a:gdLst>
              <a:gd name="T0" fmla="*/ 0 w 293"/>
              <a:gd name="T1" fmla="*/ 0 h 585"/>
              <a:gd name="T2" fmla="*/ 0 w 293"/>
              <a:gd name="T3" fmla="*/ 585 h 585"/>
              <a:gd name="T4" fmla="*/ 18 w 293"/>
              <a:gd name="T5" fmla="*/ 585 h 585"/>
              <a:gd name="T6" fmla="*/ 18 w 293"/>
              <a:gd name="T7" fmla="*/ 554 h 585"/>
              <a:gd name="T8" fmla="*/ 50 w 293"/>
              <a:gd name="T9" fmla="*/ 550 h 585"/>
              <a:gd name="T10" fmla="*/ 58 w 293"/>
              <a:gd name="T11" fmla="*/ 580 h 585"/>
              <a:gd name="T12" fmla="*/ 93 w 293"/>
              <a:gd name="T13" fmla="*/ 571 h 585"/>
              <a:gd name="T14" fmla="*/ 85 w 293"/>
              <a:gd name="T15" fmla="*/ 540 h 585"/>
              <a:gd name="T16" fmla="*/ 115 w 293"/>
              <a:gd name="T17" fmla="*/ 528 h 585"/>
              <a:gd name="T18" fmla="*/ 131 w 293"/>
              <a:gd name="T19" fmla="*/ 555 h 585"/>
              <a:gd name="T20" fmla="*/ 162 w 293"/>
              <a:gd name="T21" fmla="*/ 537 h 585"/>
              <a:gd name="T22" fmla="*/ 146 w 293"/>
              <a:gd name="T23" fmla="*/ 510 h 585"/>
              <a:gd name="T24" fmla="*/ 172 w 293"/>
              <a:gd name="T25" fmla="*/ 490 h 585"/>
              <a:gd name="T26" fmla="*/ 194 w 293"/>
              <a:gd name="T27" fmla="*/ 512 h 585"/>
              <a:gd name="T28" fmla="*/ 220 w 293"/>
              <a:gd name="T29" fmla="*/ 487 h 585"/>
              <a:gd name="T30" fmla="*/ 198 w 293"/>
              <a:gd name="T31" fmla="*/ 465 h 585"/>
              <a:gd name="T32" fmla="*/ 217 w 293"/>
              <a:gd name="T33" fmla="*/ 439 h 585"/>
              <a:gd name="T34" fmla="*/ 244 w 293"/>
              <a:gd name="T35" fmla="*/ 455 h 585"/>
              <a:gd name="T36" fmla="*/ 262 w 293"/>
              <a:gd name="T37" fmla="*/ 423 h 585"/>
              <a:gd name="T38" fmla="*/ 235 w 293"/>
              <a:gd name="T39" fmla="*/ 408 h 585"/>
              <a:gd name="T40" fmla="*/ 248 w 293"/>
              <a:gd name="T41" fmla="*/ 378 h 585"/>
              <a:gd name="T42" fmla="*/ 278 w 293"/>
              <a:gd name="T43" fmla="*/ 386 h 585"/>
              <a:gd name="T44" fmla="*/ 287 w 293"/>
              <a:gd name="T45" fmla="*/ 351 h 585"/>
              <a:gd name="T46" fmla="*/ 257 w 293"/>
              <a:gd name="T47" fmla="*/ 343 h 585"/>
              <a:gd name="T48" fmla="*/ 261 w 293"/>
              <a:gd name="T49" fmla="*/ 311 h 585"/>
              <a:gd name="T50" fmla="*/ 293 w 293"/>
              <a:gd name="T51" fmla="*/ 311 h 585"/>
              <a:gd name="T52" fmla="*/ 293 w 293"/>
              <a:gd name="T53" fmla="*/ 275 h 585"/>
              <a:gd name="T54" fmla="*/ 261 w 293"/>
              <a:gd name="T55" fmla="*/ 275 h 585"/>
              <a:gd name="T56" fmla="*/ 257 w 293"/>
              <a:gd name="T57" fmla="*/ 243 h 585"/>
              <a:gd name="T58" fmla="*/ 287 w 293"/>
              <a:gd name="T59" fmla="*/ 234 h 585"/>
              <a:gd name="T60" fmla="*/ 278 w 293"/>
              <a:gd name="T61" fmla="*/ 200 h 585"/>
              <a:gd name="T62" fmla="*/ 248 w 293"/>
              <a:gd name="T63" fmla="*/ 208 h 585"/>
              <a:gd name="T64" fmla="*/ 235 w 293"/>
              <a:gd name="T65" fmla="*/ 178 h 585"/>
              <a:gd name="T66" fmla="*/ 262 w 293"/>
              <a:gd name="T67" fmla="*/ 162 h 585"/>
              <a:gd name="T68" fmla="*/ 244 w 293"/>
              <a:gd name="T69" fmla="*/ 131 h 585"/>
              <a:gd name="T70" fmla="*/ 217 w 293"/>
              <a:gd name="T71" fmla="*/ 147 h 585"/>
              <a:gd name="T72" fmla="*/ 197 w 293"/>
              <a:gd name="T73" fmla="*/ 121 h 585"/>
              <a:gd name="T74" fmla="*/ 220 w 293"/>
              <a:gd name="T75" fmla="*/ 99 h 585"/>
              <a:gd name="T76" fmla="*/ 194 w 293"/>
              <a:gd name="T77" fmla="*/ 73 h 585"/>
              <a:gd name="T78" fmla="*/ 172 w 293"/>
              <a:gd name="T79" fmla="*/ 95 h 585"/>
              <a:gd name="T80" fmla="*/ 146 w 293"/>
              <a:gd name="T81" fmla="*/ 76 h 585"/>
              <a:gd name="T82" fmla="*/ 162 w 293"/>
              <a:gd name="T83" fmla="*/ 49 h 585"/>
              <a:gd name="T84" fmla="*/ 131 w 293"/>
              <a:gd name="T85" fmla="*/ 31 h 585"/>
              <a:gd name="T86" fmla="*/ 115 w 293"/>
              <a:gd name="T87" fmla="*/ 58 h 585"/>
              <a:gd name="T88" fmla="*/ 85 w 293"/>
              <a:gd name="T89" fmla="*/ 45 h 585"/>
              <a:gd name="T90" fmla="*/ 93 w 293"/>
              <a:gd name="T91" fmla="*/ 15 h 585"/>
              <a:gd name="T92" fmla="*/ 58 w 293"/>
              <a:gd name="T93" fmla="*/ 6 h 585"/>
              <a:gd name="T94" fmla="*/ 50 w 293"/>
              <a:gd name="T95" fmla="*/ 36 h 585"/>
              <a:gd name="T96" fmla="*/ 18 w 293"/>
              <a:gd name="T97" fmla="*/ 32 h 585"/>
              <a:gd name="T98" fmla="*/ 18 w 293"/>
              <a:gd name="T99" fmla="*/ 0 h 585"/>
              <a:gd name="T100" fmla="*/ 0 w 293"/>
              <a:gd name="T101"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3" h="585">
                <a:moveTo>
                  <a:pt x="0" y="0"/>
                </a:moveTo>
                <a:cubicBezTo>
                  <a:pt x="0" y="585"/>
                  <a:pt x="0" y="585"/>
                  <a:pt x="0" y="585"/>
                </a:cubicBezTo>
                <a:cubicBezTo>
                  <a:pt x="18" y="585"/>
                  <a:pt x="18" y="585"/>
                  <a:pt x="18" y="585"/>
                </a:cubicBezTo>
                <a:cubicBezTo>
                  <a:pt x="18" y="554"/>
                  <a:pt x="18" y="554"/>
                  <a:pt x="18" y="554"/>
                </a:cubicBezTo>
                <a:cubicBezTo>
                  <a:pt x="29" y="553"/>
                  <a:pt x="40" y="552"/>
                  <a:pt x="50" y="550"/>
                </a:cubicBezTo>
                <a:cubicBezTo>
                  <a:pt x="58" y="580"/>
                  <a:pt x="58" y="580"/>
                  <a:pt x="58" y="580"/>
                </a:cubicBezTo>
                <a:cubicBezTo>
                  <a:pt x="93" y="571"/>
                  <a:pt x="93" y="571"/>
                  <a:pt x="93" y="571"/>
                </a:cubicBezTo>
                <a:cubicBezTo>
                  <a:pt x="85" y="540"/>
                  <a:pt x="85" y="540"/>
                  <a:pt x="85" y="540"/>
                </a:cubicBezTo>
                <a:cubicBezTo>
                  <a:pt x="95" y="537"/>
                  <a:pt x="105" y="533"/>
                  <a:pt x="115" y="528"/>
                </a:cubicBezTo>
                <a:cubicBezTo>
                  <a:pt x="131" y="555"/>
                  <a:pt x="131" y="555"/>
                  <a:pt x="131" y="555"/>
                </a:cubicBezTo>
                <a:cubicBezTo>
                  <a:pt x="162" y="537"/>
                  <a:pt x="162" y="537"/>
                  <a:pt x="162" y="537"/>
                </a:cubicBezTo>
                <a:cubicBezTo>
                  <a:pt x="146" y="510"/>
                  <a:pt x="146" y="510"/>
                  <a:pt x="146" y="510"/>
                </a:cubicBezTo>
                <a:cubicBezTo>
                  <a:pt x="155" y="504"/>
                  <a:pt x="164" y="497"/>
                  <a:pt x="172" y="490"/>
                </a:cubicBezTo>
                <a:cubicBezTo>
                  <a:pt x="194" y="512"/>
                  <a:pt x="194" y="512"/>
                  <a:pt x="194" y="512"/>
                </a:cubicBezTo>
                <a:cubicBezTo>
                  <a:pt x="220" y="487"/>
                  <a:pt x="220" y="487"/>
                  <a:pt x="220" y="487"/>
                </a:cubicBezTo>
                <a:cubicBezTo>
                  <a:pt x="198" y="465"/>
                  <a:pt x="198" y="465"/>
                  <a:pt x="198" y="465"/>
                </a:cubicBezTo>
                <a:cubicBezTo>
                  <a:pt x="205" y="457"/>
                  <a:pt x="211" y="448"/>
                  <a:pt x="217" y="439"/>
                </a:cubicBezTo>
                <a:cubicBezTo>
                  <a:pt x="244" y="455"/>
                  <a:pt x="244" y="455"/>
                  <a:pt x="244" y="455"/>
                </a:cubicBezTo>
                <a:cubicBezTo>
                  <a:pt x="262" y="423"/>
                  <a:pt x="262" y="423"/>
                  <a:pt x="262" y="423"/>
                </a:cubicBezTo>
                <a:cubicBezTo>
                  <a:pt x="235" y="408"/>
                  <a:pt x="235" y="408"/>
                  <a:pt x="235" y="408"/>
                </a:cubicBezTo>
                <a:cubicBezTo>
                  <a:pt x="240" y="398"/>
                  <a:pt x="244" y="388"/>
                  <a:pt x="248" y="378"/>
                </a:cubicBezTo>
                <a:cubicBezTo>
                  <a:pt x="278" y="386"/>
                  <a:pt x="278" y="386"/>
                  <a:pt x="278" y="386"/>
                </a:cubicBezTo>
                <a:cubicBezTo>
                  <a:pt x="287" y="351"/>
                  <a:pt x="287" y="351"/>
                  <a:pt x="287" y="351"/>
                </a:cubicBezTo>
                <a:cubicBezTo>
                  <a:pt x="257" y="343"/>
                  <a:pt x="257" y="343"/>
                  <a:pt x="257" y="343"/>
                </a:cubicBezTo>
                <a:cubicBezTo>
                  <a:pt x="259" y="332"/>
                  <a:pt x="261" y="322"/>
                  <a:pt x="261" y="311"/>
                </a:cubicBezTo>
                <a:cubicBezTo>
                  <a:pt x="293" y="311"/>
                  <a:pt x="293" y="311"/>
                  <a:pt x="293" y="311"/>
                </a:cubicBezTo>
                <a:cubicBezTo>
                  <a:pt x="293" y="275"/>
                  <a:pt x="293" y="275"/>
                  <a:pt x="293" y="275"/>
                </a:cubicBezTo>
                <a:cubicBezTo>
                  <a:pt x="261" y="275"/>
                  <a:pt x="261" y="275"/>
                  <a:pt x="261" y="275"/>
                </a:cubicBezTo>
                <a:cubicBezTo>
                  <a:pt x="261" y="264"/>
                  <a:pt x="259" y="253"/>
                  <a:pt x="257" y="243"/>
                </a:cubicBezTo>
                <a:cubicBezTo>
                  <a:pt x="287" y="234"/>
                  <a:pt x="287" y="234"/>
                  <a:pt x="287" y="234"/>
                </a:cubicBezTo>
                <a:cubicBezTo>
                  <a:pt x="278" y="200"/>
                  <a:pt x="278" y="200"/>
                  <a:pt x="278" y="200"/>
                </a:cubicBezTo>
                <a:cubicBezTo>
                  <a:pt x="248" y="208"/>
                  <a:pt x="248" y="208"/>
                  <a:pt x="248" y="208"/>
                </a:cubicBezTo>
                <a:cubicBezTo>
                  <a:pt x="244" y="197"/>
                  <a:pt x="240" y="187"/>
                  <a:pt x="235" y="178"/>
                </a:cubicBezTo>
                <a:cubicBezTo>
                  <a:pt x="262" y="162"/>
                  <a:pt x="262" y="162"/>
                  <a:pt x="262" y="162"/>
                </a:cubicBezTo>
                <a:cubicBezTo>
                  <a:pt x="244" y="131"/>
                  <a:pt x="244" y="131"/>
                  <a:pt x="244" y="131"/>
                </a:cubicBezTo>
                <a:cubicBezTo>
                  <a:pt x="217" y="147"/>
                  <a:pt x="217" y="147"/>
                  <a:pt x="217" y="147"/>
                </a:cubicBezTo>
                <a:cubicBezTo>
                  <a:pt x="211" y="138"/>
                  <a:pt x="205" y="129"/>
                  <a:pt x="197" y="121"/>
                </a:cubicBezTo>
                <a:cubicBezTo>
                  <a:pt x="220" y="99"/>
                  <a:pt x="220" y="99"/>
                  <a:pt x="220" y="99"/>
                </a:cubicBezTo>
                <a:cubicBezTo>
                  <a:pt x="194" y="73"/>
                  <a:pt x="194" y="73"/>
                  <a:pt x="194" y="73"/>
                </a:cubicBezTo>
                <a:cubicBezTo>
                  <a:pt x="172" y="95"/>
                  <a:pt x="172" y="95"/>
                  <a:pt x="172" y="95"/>
                </a:cubicBezTo>
                <a:cubicBezTo>
                  <a:pt x="164" y="88"/>
                  <a:pt x="155" y="82"/>
                  <a:pt x="146" y="76"/>
                </a:cubicBezTo>
                <a:cubicBezTo>
                  <a:pt x="162" y="49"/>
                  <a:pt x="162" y="49"/>
                  <a:pt x="162" y="49"/>
                </a:cubicBezTo>
                <a:cubicBezTo>
                  <a:pt x="131" y="31"/>
                  <a:pt x="131" y="31"/>
                  <a:pt x="131" y="31"/>
                </a:cubicBezTo>
                <a:cubicBezTo>
                  <a:pt x="115" y="58"/>
                  <a:pt x="115" y="58"/>
                  <a:pt x="115" y="58"/>
                </a:cubicBezTo>
                <a:cubicBezTo>
                  <a:pt x="105" y="53"/>
                  <a:pt x="95" y="49"/>
                  <a:pt x="85" y="45"/>
                </a:cubicBezTo>
                <a:cubicBezTo>
                  <a:pt x="93" y="15"/>
                  <a:pt x="93" y="15"/>
                  <a:pt x="93" y="15"/>
                </a:cubicBezTo>
                <a:cubicBezTo>
                  <a:pt x="58" y="6"/>
                  <a:pt x="58" y="6"/>
                  <a:pt x="58" y="6"/>
                </a:cubicBezTo>
                <a:cubicBezTo>
                  <a:pt x="50" y="36"/>
                  <a:pt x="50" y="36"/>
                  <a:pt x="50" y="36"/>
                </a:cubicBezTo>
                <a:cubicBezTo>
                  <a:pt x="40" y="34"/>
                  <a:pt x="29" y="32"/>
                  <a:pt x="18" y="32"/>
                </a:cubicBezTo>
                <a:cubicBezTo>
                  <a:pt x="18" y="0"/>
                  <a:pt x="18" y="0"/>
                  <a:pt x="18" y="0"/>
                </a:cubicBezTo>
                <a:lnTo>
                  <a:pt x="0" y="0"/>
                </a:lnTo>
                <a:close/>
              </a:path>
            </a:pathLst>
          </a:custGeom>
          <a:solidFill>
            <a:srgbClr val="FFF4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5595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78B5-CB54-4EBC-8335-90CD1F1A6B41}"/>
              </a:ext>
            </a:extLst>
          </p:cNvPr>
          <p:cNvSpPr>
            <a:spLocks noGrp="1"/>
          </p:cNvSpPr>
          <p:nvPr>
            <p:ph type="title"/>
          </p:nvPr>
        </p:nvSpPr>
        <p:spPr>
          <a:xfrm>
            <a:off x="838200" y="305165"/>
            <a:ext cx="10515600" cy="1325563"/>
          </a:xfrm>
        </p:spPr>
        <p:txBody>
          <a:bodyPr/>
          <a:lstStyle/>
          <a:p>
            <a:pPr algn="just" rtl="1"/>
            <a:r>
              <a:rPr lang="fa-IR" b="1" dirty="0">
                <a:cs typeface="B Mitra" panose="00000400000000000000" pitchFamily="2" charset="-78"/>
              </a:rPr>
              <a:t>چالش‌های بزرگ پیش‌روی بشریت </a:t>
            </a:r>
            <a:endParaRPr lang="en-US" b="1" dirty="0">
              <a:cs typeface="B Mitra" panose="00000400000000000000" pitchFamily="2" charset="-78"/>
            </a:endParaRPr>
          </a:p>
        </p:txBody>
      </p:sp>
      <p:sp>
        <p:nvSpPr>
          <p:cNvPr id="5" name="Text Placeholder 4">
            <a:extLst>
              <a:ext uri="{FF2B5EF4-FFF2-40B4-BE49-F238E27FC236}">
                <a16:creationId xmlns:a16="http://schemas.microsoft.com/office/drawing/2014/main" id="{69C2A39A-80DD-4FF3-88DE-2248A54B8FD2}"/>
              </a:ext>
            </a:extLst>
          </p:cNvPr>
          <p:cNvSpPr>
            <a:spLocks noGrp="1"/>
          </p:cNvSpPr>
          <p:nvPr>
            <p:ph sz="half" idx="2"/>
          </p:nvPr>
        </p:nvSpPr>
        <p:spPr>
          <a:xfrm>
            <a:off x="838200" y="1825625"/>
            <a:ext cx="10515600" cy="4351338"/>
          </a:xfrm>
        </p:spPr>
        <p:txBody>
          <a:bodyPr>
            <a:noAutofit/>
          </a:bodyPr>
          <a:lstStyle/>
          <a:p>
            <a:pPr marL="514350" indent="-514350" algn="just" rtl="1">
              <a:lnSpc>
                <a:spcPct val="100000"/>
              </a:lnSpc>
              <a:spcAft>
                <a:spcPts val="800"/>
              </a:spcAft>
              <a:buAutoNum type="arabicPeriod"/>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گرمایش زمین و تغییرات اقلیمی</a:t>
            </a:r>
          </a:p>
          <a:p>
            <a:pPr marL="514350" indent="-514350" algn="just" rtl="1">
              <a:lnSpc>
                <a:spcPct val="100000"/>
              </a:lnSpc>
              <a:spcAft>
                <a:spcPts val="800"/>
              </a:spcAft>
              <a:buAutoNum type="arabicPeriod"/>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فرسایش خاک، فرونشست زمین و ایجاد ریزگردها</a:t>
            </a:r>
          </a:p>
          <a:p>
            <a:pPr marL="514350" indent="-514350" algn="just" rtl="1">
              <a:lnSpc>
                <a:spcPct val="100000"/>
              </a:lnSpc>
              <a:spcAft>
                <a:spcPts val="800"/>
              </a:spcAft>
              <a:buAutoNum type="arabicPeriod"/>
            </a:pP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بحران آب از </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خشکسالی و عدم دسترسی مناسب به آب شیرین تا سیل و آلودگی دریاها و اقیانوس‌ها</a:t>
            </a:r>
          </a:p>
          <a:p>
            <a:pPr marL="514350" indent="-514350" algn="just" rtl="1">
              <a:lnSpc>
                <a:spcPct val="100000"/>
              </a:lnSpc>
              <a:spcAft>
                <a:spcPts val="800"/>
              </a:spcAft>
              <a:buAutoNum type="arabicPeriod"/>
            </a:pP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آلودگی هوا </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و سوراخ شدن لایۀ اوزون</a:t>
            </a:r>
          </a:p>
          <a:p>
            <a:pPr marL="514350" indent="-514350" algn="just" rtl="1">
              <a:lnSpc>
                <a:spcPct val="100000"/>
              </a:lnSpc>
              <a:spcAft>
                <a:spcPts val="800"/>
              </a:spcAft>
              <a:buAutoNum type="arabicPeriod"/>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کاهش تنوع زیستی به سبب انقراض جانوران گوناگون و کاهش تعداد دیگر موجودات</a:t>
            </a: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 </a:t>
            </a:r>
          </a:p>
          <a:p>
            <a:pPr marL="514350" indent="-514350" algn="just" rtl="1">
              <a:lnSpc>
                <a:spcPct val="100000"/>
              </a:lnSpc>
              <a:spcAft>
                <a:spcPts val="800"/>
              </a:spcAft>
              <a:buFont typeface="Arial" panose="020B0604020202020204" pitchFamily="34" charset="0"/>
              <a:buAutoNum type="arabicPeriod"/>
            </a:pP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ازدیاد پسماندهای گوناگون و فاضلاب و </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فراگیر شدن زباله‌های خطرناک</a:t>
            </a:r>
          </a:p>
          <a:p>
            <a:pPr marL="514350" indent="-514350" algn="just" rtl="1">
              <a:lnSpc>
                <a:spcPct val="100000"/>
              </a:lnSpc>
              <a:spcAft>
                <a:spcPts val="800"/>
              </a:spcAft>
              <a:buAutoNum type="arabicPeriod"/>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تولید نامتعارف غذا، مصرف بیش از حد سم و کود و سمی شدن مواد غذایی، خاک، آب و هوا</a:t>
            </a:r>
          </a:p>
        </p:txBody>
      </p:sp>
    </p:spTree>
    <p:extLst>
      <p:ext uri="{BB962C8B-B14F-4D97-AF65-F5344CB8AC3E}">
        <p14:creationId xmlns:p14="http://schemas.microsoft.com/office/powerpoint/2010/main" val="348864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701E-22C8-457B-A516-425A5F5FFE2E}"/>
              </a:ext>
            </a:extLst>
          </p:cNvPr>
          <p:cNvSpPr>
            <a:spLocks noGrp="1"/>
          </p:cNvSpPr>
          <p:nvPr>
            <p:ph type="title"/>
          </p:nvPr>
        </p:nvSpPr>
        <p:spPr>
          <a:xfrm>
            <a:off x="838200" y="3429000"/>
            <a:ext cx="10515600" cy="2761939"/>
          </a:xfrm>
        </p:spPr>
        <p:txBody>
          <a:bodyPr/>
          <a:lstStyle/>
          <a:p>
            <a:pPr algn="r" rtl="1"/>
            <a:r>
              <a:rPr lang="fa-IR" b="1" dirty="0">
                <a:latin typeface="W_mitra" panose="00000400000000000000" pitchFamily="2" charset="0"/>
                <a:ea typeface="B Lotus" panose="00000400000000000000" pitchFamily="2" charset="-78"/>
                <a:cs typeface="B Mitra" panose="00000400000000000000" pitchFamily="2" charset="-78"/>
              </a:rPr>
              <a:t>فصل دوم؛ بیان نگرش (دکترین تحلیل):</a:t>
            </a:r>
            <a:br>
              <a:rPr lang="fa-IR" b="1" dirty="0">
                <a:latin typeface="W_mitra" panose="00000400000000000000" pitchFamily="2" charset="0"/>
                <a:ea typeface="B Lotus" panose="00000400000000000000" pitchFamily="2" charset="-78"/>
                <a:cs typeface="B Mitra" panose="00000400000000000000" pitchFamily="2" charset="-78"/>
              </a:rPr>
            </a:br>
            <a:r>
              <a:rPr lang="fa-IR" b="1" dirty="0">
                <a:latin typeface="W_mitra" panose="00000400000000000000" pitchFamily="2" charset="0"/>
                <a:ea typeface="B Lotus" panose="00000400000000000000" pitchFamily="2" charset="-78"/>
                <a:cs typeface="B Mitra" panose="00000400000000000000" pitchFamily="2" charset="-78"/>
              </a:rPr>
              <a:t>چرایی و حکمت‌جویی مخاطرات حیات در زمین</a:t>
            </a:r>
          </a:p>
        </p:txBody>
      </p:sp>
      <p:grpSp>
        <p:nvGrpSpPr>
          <p:cNvPr id="3" name="Group 662">
            <a:extLst>
              <a:ext uri="{FF2B5EF4-FFF2-40B4-BE49-F238E27FC236}">
                <a16:creationId xmlns:a16="http://schemas.microsoft.com/office/drawing/2014/main" id="{01DE256D-6310-451A-9650-2BF741DE8C59}"/>
              </a:ext>
            </a:extLst>
          </p:cNvPr>
          <p:cNvGrpSpPr/>
          <p:nvPr/>
        </p:nvGrpSpPr>
        <p:grpSpPr>
          <a:xfrm>
            <a:off x="759263" y="2609087"/>
            <a:ext cx="2750954" cy="4099011"/>
            <a:chOff x="0" y="0"/>
            <a:chExt cx="3652517" cy="5442368"/>
          </a:xfrm>
        </p:grpSpPr>
        <p:sp>
          <p:nvSpPr>
            <p:cNvPr id="4" name="Shape 653">
              <a:extLst>
                <a:ext uri="{FF2B5EF4-FFF2-40B4-BE49-F238E27FC236}">
                  <a16:creationId xmlns:a16="http://schemas.microsoft.com/office/drawing/2014/main" id="{11093A09-9EDC-40CD-90D2-3392C4E0650B}"/>
                </a:ext>
              </a:extLst>
            </p:cNvPr>
            <p:cNvSpPr/>
            <p:nvPr/>
          </p:nvSpPr>
          <p:spPr>
            <a:xfrm>
              <a:off x="1022384" y="5168864"/>
              <a:ext cx="1291983"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5" name="Shape 654">
              <a:extLst>
                <a:ext uri="{FF2B5EF4-FFF2-40B4-BE49-F238E27FC236}">
                  <a16:creationId xmlns:a16="http://schemas.microsoft.com/office/drawing/2014/main" id="{87BFCE15-90D9-4D01-85F7-4948EACD5C10}"/>
                </a:ext>
              </a:extLst>
            </p:cNvPr>
            <p:cNvSpPr/>
            <p:nvPr/>
          </p:nvSpPr>
          <p:spPr>
            <a:xfrm>
              <a:off x="1605475" y="2980350"/>
              <a:ext cx="124628" cy="2361786"/>
            </a:xfrm>
            <a:custGeom>
              <a:avLst/>
              <a:gdLst/>
              <a:ahLst/>
              <a:cxnLst>
                <a:cxn ang="0">
                  <a:pos x="wd2" y="hd2"/>
                </a:cxn>
                <a:cxn ang="5400000">
                  <a:pos x="wd2" y="hd2"/>
                </a:cxn>
                <a:cxn ang="10800000">
                  <a:pos x="wd2" y="hd2"/>
                </a:cxn>
                <a:cxn ang="16200000">
                  <a:pos x="wd2" y="hd2"/>
                </a:cxn>
              </a:cxnLst>
              <a:rect l="0" t="0" r="r" b="b"/>
              <a:pathLst>
                <a:path w="19460" h="21600" extrusionOk="0">
                  <a:moveTo>
                    <a:pt x="9775" y="0"/>
                  </a:moveTo>
                  <a:cubicBezTo>
                    <a:pt x="18916" y="3066"/>
                    <a:pt x="21600" y="6186"/>
                    <a:pt x="17768" y="9291"/>
                  </a:cubicBezTo>
                  <a:cubicBezTo>
                    <a:pt x="13700" y="12586"/>
                    <a:pt x="2266" y="15856"/>
                    <a:pt x="3600" y="19171"/>
                  </a:cubicBezTo>
                  <a:cubicBezTo>
                    <a:pt x="3695" y="19405"/>
                    <a:pt x="3852" y="19639"/>
                    <a:pt x="3818" y="19872"/>
                  </a:cubicBezTo>
                  <a:cubicBezTo>
                    <a:pt x="3731" y="20455"/>
                    <a:pt x="2449" y="21035"/>
                    <a:pt x="0" y="21600"/>
                  </a:cubicBezTo>
                </a:path>
              </a:pathLst>
            </a:custGeom>
            <a:solidFill>
              <a:schemeClr val="accent2"/>
            </a:solidFill>
            <a:ln w="76200" cap="flat">
              <a:solidFill>
                <a:schemeClr val="accent2"/>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6" name="Group 657">
              <a:extLst>
                <a:ext uri="{FF2B5EF4-FFF2-40B4-BE49-F238E27FC236}">
                  <a16:creationId xmlns:a16="http://schemas.microsoft.com/office/drawing/2014/main" id="{FCD26613-C44A-4533-9FBF-52F1A1C884BD}"/>
                </a:ext>
              </a:extLst>
            </p:cNvPr>
            <p:cNvGrpSpPr/>
            <p:nvPr/>
          </p:nvGrpSpPr>
          <p:grpSpPr>
            <a:xfrm rot="19138440">
              <a:off x="462139" y="2406127"/>
              <a:ext cx="1056655" cy="1803440"/>
              <a:chOff x="0" y="0"/>
              <a:chExt cx="1056654" cy="1803439"/>
            </a:xfrm>
          </p:grpSpPr>
          <p:sp>
            <p:nvSpPr>
              <p:cNvPr id="11" name="Shape 655">
                <a:extLst>
                  <a:ext uri="{FF2B5EF4-FFF2-40B4-BE49-F238E27FC236}">
                    <a16:creationId xmlns:a16="http://schemas.microsoft.com/office/drawing/2014/main" id="{4EC71DEA-776B-449F-BD23-52CEB809C7E9}"/>
                  </a:ext>
                </a:extLst>
              </p:cNvPr>
              <p:cNvSpPr/>
              <p:nvPr/>
            </p:nvSpPr>
            <p:spPr>
              <a:xfrm rot="21300000" flipH="1">
                <a:off x="73693" y="36330"/>
                <a:ext cx="909268"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2" name="Shape 656">
                <a:extLst>
                  <a:ext uri="{FF2B5EF4-FFF2-40B4-BE49-F238E27FC236}">
                    <a16:creationId xmlns:a16="http://schemas.microsoft.com/office/drawing/2014/main" id="{FF0CD19C-CB70-4CD2-A880-81A56BA4A282}"/>
                  </a:ext>
                </a:extLst>
              </p:cNvPr>
              <p:cNvSpPr/>
              <p:nvPr/>
            </p:nvSpPr>
            <p:spPr>
              <a:xfrm>
                <a:off x="590065" y="25055"/>
                <a:ext cx="397908"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
          <p:nvSpPr>
            <p:cNvPr id="7" name="Shape 658">
              <a:extLst>
                <a:ext uri="{FF2B5EF4-FFF2-40B4-BE49-F238E27FC236}">
                  <a16:creationId xmlns:a16="http://schemas.microsoft.com/office/drawing/2014/main" id="{630F5B78-1A78-4F54-97B8-172450E314CA}"/>
                </a:ext>
              </a:extLst>
            </p:cNvPr>
            <p:cNvSpPr/>
            <p:nvPr/>
          </p:nvSpPr>
          <p:spPr>
            <a:xfrm rot="1980000">
              <a:off x="1749007" y="4122296"/>
              <a:ext cx="323936"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8" name="Group 661">
              <a:extLst>
                <a:ext uri="{FF2B5EF4-FFF2-40B4-BE49-F238E27FC236}">
                  <a16:creationId xmlns:a16="http://schemas.microsoft.com/office/drawing/2014/main" id="{5978C9D8-F2C7-46A4-909E-3A839C2A7B4B}"/>
                </a:ext>
              </a:extLst>
            </p:cNvPr>
            <p:cNvGrpSpPr/>
            <p:nvPr/>
          </p:nvGrpSpPr>
          <p:grpSpPr>
            <a:xfrm rot="1975701">
              <a:off x="1212830" y="237524"/>
              <a:ext cx="1763341" cy="3009572"/>
              <a:chOff x="0" y="0"/>
              <a:chExt cx="1763340" cy="3009571"/>
            </a:xfrm>
          </p:grpSpPr>
          <p:sp>
            <p:nvSpPr>
              <p:cNvPr id="9" name="Shape 659">
                <a:extLst>
                  <a:ext uri="{FF2B5EF4-FFF2-40B4-BE49-F238E27FC236}">
                    <a16:creationId xmlns:a16="http://schemas.microsoft.com/office/drawing/2014/main" id="{59E16533-5261-46A8-9774-D2FE0F5F654B}"/>
                  </a:ext>
                </a:extLst>
              </p:cNvPr>
              <p:cNvSpPr/>
              <p:nvPr/>
            </p:nvSpPr>
            <p:spPr>
              <a:xfrm rot="21300000" flipH="1">
                <a:off x="122979" y="60628"/>
                <a:ext cx="1517382" cy="2888315"/>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0" name="Shape 660">
                <a:extLst>
                  <a:ext uri="{FF2B5EF4-FFF2-40B4-BE49-F238E27FC236}">
                    <a16:creationId xmlns:a16="http://schemas.microsoft.com/office/drawing/2014/main" id="{7210798D-7181-4A62-9FE8-33194CB86E5F}"/>
                  </a:ext>
                </a:extLst>
              </p:cNvPr>
              <p:cNvSpPr/>
              <p:nvPr/>
            </p:nvSpPr>
            <p:spPr>
              <a:xfrm>
                <a:off x="984698" y="41812"/>
                <a:ext cx="664027" cy="2874397"/>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2646869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5185-D787-44E2-95A8-D563135B025A}"/>
              </a:ext>
            </a:extLst>
          </p:cNvPr>
          <p:cNvSpPr>
            <a:spLocks noGrp="1"/>
          </p:cNvSpPr>
          <p:nvPr>
            <p:ph type="title"/>
          </p:nvPr>
        </p:nvSpPr>
        <p:spPr>
          <a:xfrm>
            <a:off x="838200" y="305164"/>
            <a:ext cx="10515600" cy="1325563"/>
          </a:xfrm>
        </p:spPr>
        <p:txBody>
          <a:bodyPr>
            <a:normAutofit/>
          </a:bodyPr>
          <a:lstStyle/>
          <a:p>
            <a:pPr algn="r" rtl="1"/>
            <a:r>
              <a:rPr lang="fa-IR" b="1" kern="0" dirty="0">
                <a:effectLst/>
                <a:ea typeface="Farhang"/>
                <a:cs typeface="B Mitra" panose="00000400000000000000" pitchFamily="2" charset="-78"/>
              </a:rPr>
              <a:t>مبنای فرمول‌های شما چیست؟</a:t>
            </a:r>
            <a:endParaRPr lang="en-US" sz="4800" dirty="0">
              <a:cs typeface="B Mitra" panose="00000400000000000000" pitchFamily="2" charset="-78"/>
            </a:endParaRPr>
          </a:p>
        </p:txBody>
      </p:sp>
      <p:sp>
        <p:nvSpPr>
          <p:cNvPr id="5" name="Text Placeholder 4">
            <a:extLst>
              <a:ext uri="{FF2B5EF4-FFF2-40B4-BE49-F238E27FC236}">
                <a16:creationId xmlns:a16="http://schemas.microsoft.com/office/drawing/2014/main" id="{AC88B5CC-1FD8-4ADE-948C-6CBD0B55898B}"/>
              </a:ext>
            </a:extLst>
          </p:cNvPr>
          <p:cNvSpPr>
            <a:spLocks noGrp="1"/>
          </p:cNvSpPr>
          <p:nvPr>
            <p:ph sz="half" idx="2"/>
          </p:nvPr>
        </p:nvSpPr>
        <p:spPr>
          <a:xfrm>
            <a:off x="4931764" y="1825625"/>
            <a:ext cx="6422036" cy="4351338"/>
          </a:xfrm>
        </p:spPr>
        <p:txBody>
          <a:bodyPr>
            <a:normAutofit/>
          </a:bodyPr>
          <a:lstStyle/>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بعد از بیان، توصیف و تشریح کامل مسائل، چالش‌ها و بحران‌ها و قبل از ترسیم نقشۀ عملیاتی برای حل مسائل در میدان عمل، می‌بایست نوع نگرش به موضوع مشخص شود.</a:t>
            </a:r>
          </a:p>
          <a:p>
            <a:pPr marL="0" indent="0" algn="just" rtl="1">
              <a:lnSpc>
                <a:spcPct val="100000"/>
              </a:lnSpc>
              <a:buNone/>
            </a:pPr>
            <a:r>
              <a:rPr lang="fa-IR" dirty="0">
                <a:solidFill>
                  <a:schemeClr val="tx1">
                    <a:lumMod val="50000"/>
                  </a:schemeClr>
                </a:solidFill>
                <a:latin typeface="Vazir" panose="020B0603030804020204" pitchFamily="34" charset="-78"/>
                <a:cs typeface="B Mitra" panose="00000400000000000000" pitchFamily="2" charset="-78"/>
              </a:rPr>
              <a:t>به طور مثال در برخورد یک ریاضیدان با مسائل هندسی، نگرش و تفکر اوست که مشخص می‌کند با فرمول‌های اقلیدسی به حل مسائل بپردازد یا با فرمول‌های نااقلیدسی.</a:t>
            </a:r>
          </a:p>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در حل مسائل فیزیکی هم باید تصمیم بگیریم که از اصول فیزیک کلاسیک پیروی کنیم یا نظریات کوانتوم و نسبیت را مبنا قرار دهیم.</a:t>
            </a:r>
          </a:p>
        </p:txBody>
      </p:sp>
      <p:pic>
        <p:nvPicPr>
          <p:cNvPr id="8" name="Content Placeholder 7">
            <a:extLst>
              <a:ext uri="{FF2B5EF4-FFF2-40B4-BE49-F238E27FC236}">
                <a16:creationId xmlns:a16="http://schemas.microsoft.com/office/drawing/2014/main" id="{51604E9F-7CE7-4F2E-975E-E59EDB1F45C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46908"/>
          <a:stretch/>
        </p:blipFill>
        <p:spPr>
          <a:xfrm>
            <a:off x="838200" y="1630727"/>
            <a:ext cx="3783538" cy="4377956"/>
          </a:xfrm>
        </p:spPr>
      </p:pic>
    </p:spTree>
    <p:extLst>
      <p:ext uri="{BB962C8B-B14F-4D97-AF65-F5344CB8AC3E}">
        <p14:creationId xmlns:p14="http://schemas.microsoft.com/office/powerpoint/2010/main" val="1807435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5185-D787-44E2-95A8-D563135B025A}"/>
              </a:ext>
            </a:extLst>
          </p:cNvPr>
          <p:cNvSpPr>
            <a:spLocks noGrp="1"/>
          </p:cNvSpPr>
          <p:nvPr>
            <p:ph type="title"/>
          </p:nvPr>
        </p:nvSpPr>
        <p:spPr>
          <a:xfrm>
            <a:off x="838200" y="305164"/>
            <a:ext cx="10515600" cy="1325563"/>
          </a:xfrm>
        </p:spPr>
        <p:txBody>
          <a:bodyPr>
            <a:normAutofit/>
          </a:bodyPr>
          <a:lstStyle/>
          <a:p>
            <a:pPr algn="r" rtl="1"/>
            <a:r>
              <a:rPr lang="fa-IR" b="1" kern="0" dirty="0">
                <a:effectLst/>
                <a:ea typeface="Farhang"/>
                <a:cs typeface="B Mitra" panose="00000400000000000000" pitchFamily="2" charset="-78"/>
              </a:rPr>
              <a:t>تفاوت در مبنا، تفاوت در راهبرد</a:t>
            </a:r>
            <a:endParaRPr lang="en-US" sz="4800" dirty="0">
              <a:cs typeface="B Mitra" panose="00000400000000000000" pitchFamily="2" charset="-78"/>
            </a:endParaRPr>
          </a:p>
        </p:txBody>
      </p:sp>
      <p:sp>
        <p:nvSpPr>
          <p:cNvPr id="5" name="Text Placeholder 4">
            <a:extLst>
              <a:ext uri="{FF2B5EF4-FFF2-40B4-BE49-F238E27FC236}">
                <a16:creationId xmlns:a16="http://schemas.microsoft.com/office/drawing/2014/main" id="{AC88B5CC-1FD8-4ADE-948C-6CBD0B55898B}"/>
              </a:ext>
            </a:extLst>
          </p:cNvPr>
          <p:cNvSpPr>
            <a:spLocks noGrp="1"/>
          </p:cNvSpPr>
          <p:nvPr>
            <p:ph sz="half" idx="2"/>
          </p:nvPr>
        </p:nvSpPr>
        <p:spPr>
          <a:xfrm>
            <a:off x="5741233" y="1825625"/>
            <a:ext cx="5612567" cy="4351338"/>
          </a:xfrm>
        </p:spPr>
        <p:txBody>
          <a:bodyPr>
            <a:normAutofit lnSpcReduction="10000"/>
          </a:bodyPr>
          <a:lstStyle/>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تفاوت در نگرش دانشمندان علوم اجتماعی، اقتصادی، سیاسی و دیگر علوم مرتبط با روابط انسانی، بسیار بیشتر از تفاوت در نگرش دانشمندان علومی مانند: ریاضی، فیزیک و شیمی است.</a:t>
            </a:r>
          </a:p>
          <a:p>
            <a:pPr marL="0" indent="0" algn="just" rtl="1">
              <a:lnSpc>
                <a:spcPct val="100000"/>
              </a:lnSpc>
              <a:buNone/>
            </a:pPr>
            <a:r>
              <a:rPr lang="fa-IR" sz="2800" b="0" i="0" dirty="0">
                <a:solidFill>
                  <a:schemeClr val="tx1">
                    <a:lumMod val="50000"/>
                  </a:schemeClr>
                </a:solidFill>
                <a:effectLst/>
                <a:latin typeface="Vazir" panose="020B0603030804020204" pitchFamily="34" charset="-78"/>
                <a:cs typeface="B Mitra" panose="00000400000000000000" pitchFamily="2" charset="-78"/>
              </a:rPr>
              <a:t>لذا قبل از بیان فرمول‌های حل مسائل یا راهبردهای عبور از چالش‌های محیط‌زیستی که نقش روابط اجتماعی در آن بسیار پرنگ است، به بیان نگرش خود حول موضوع می‌پردازیم و با طرح مبانی و اصول، خط مشی خود را در </a:t>
            </a:r>
            <a:r>
              <a:rPr lang="fa-IR" sz="2800" b="0" i="0" dirty="0" err="1">
                <a:solidFill>
                  <a:schemeClr val="tx1">
                    <a:lumMod val="50000"/>
                  </a:schemeClr>
                </a:solidFill>
                <a:effectLst/>
                <a:latin typeface="Vazir" panose="020B0603030804020204" pitchFamily="34" charset="-78"/>
                <a:cs typeface="B Mitra" panose="00000400000000000000" pitchFamily="2" charset="-78"/>
              </a:rPr>
              <a:t>راهبردنگاری</a:t>
            </a:r>
            <a:r>
              <a:rPr lang="fa-IR" sz="2800" b="0" i="0" dirty="0">
                <a:solidFill>
                  <a:schemeClr val="tx1">
                    <a:lumMod val="50000"/>
                  </a:schemeClr>
                </a:solidFill>
                <a:effectLst/>
                <a:latin typeface="Vazir" panose="020B0603030804020204" pitchFamily="34" charset="-78"/>
                <a:cs typeface="B Mitra" panose="00000400000000000000" pitchFamily="2" charset="-78"/>
              </a:rPr>
              <a:t> برای حل مسائل، مشخص می‌کنیم.</a:t>
            </a:r>
          </a:p>
        </p:txBody>
      </p:sp>
      <p:pic>
        <p:nvPicPr>
          <p:cNvPr id="8" name="Content Placeholder 7">
            <a:extLst>
              <a:ext uri="{FF2B5EF4-FFF2-40B4-BE49-F238E27FC236}">
                <a16:creationId xmlns:a16="http://schemas.microsoft.com/office/drawing/2014/main" id="{779F6F31-F63F-482D-ADCB-F08C8E34316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3612" r="20273"/>
          <a:stretch/>
        </p:blipFill>
        <p:spPr>
          <a:xfrm>
            <a:off x="1048064" y="1690688"/>
            <a:ext cx="4333408" cy="4351338"/>
          </a:xfrm>
        </p:spPr>
      </p:pic>
    </p:spTree>
    <p:extLst>
      <p:ext uri="{BB962C8B-B14F-4D97-AF65-F5344CB8AC3E}">
        <p14:creationId xmlns:p14="http://schemas.microsoft.com/office/powerpoint/2010/main" val="33257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B4327-DFF9-43CE-A91D-C6ED8275452D}"/>
              </a:ext>
            </a:extLst>
          </p:cNvPr>
          <p:cNvSpPr>
            <a:spLocks noGrp="1"/>
          </p:cNvSpPr>
          <p:nvPr>
            <p:ph type="title"/>
          </p:nvPr>
        </p:nvSpPr>
        <p:spPr>
          <a:xfrm>
            <a:off x="838200" y="305165"/>
            <a:ext cx="10515600" cy="1325563"/>
          </a:xfrm>
        </p:spPr>
        <p:txBody>
          <a:bodyPr>
            <a:noAutofit/>
          </a:bodyPr>
          <a:lstStyle/>
          <a:p>
            <a:pPr marR="0" lvl="0" algn="r" defTabSz="914400" rtl="1" eaLnBrk="1" fontAlgn="auto" latinLnBrk="0" hangingPunct="1">
              <a:lnSpc>
                <a:spcPct val="107000"/>
              </a:lnSpc>
              <a:spcBef>
                <a:spcPts val="0"/>
              </a:spcBef>
              <a:spcAft>
                <a:spcPts val="800"/>
              </a:spcAft>
              <a:tabLst/>
              <a:defRPr/>
            </a:pPr>
            <a:r>
              <a:rPr kumimoji="0" lang="fa-IR" sz="2800" b="1" i="0" u="none" strike="noStrike" kern="1200" cap="none" spc="0" normalizeH="0" baseline="0" noProof="0" dirty="0">
                <a:ln>
                  <a:noFill/>
                </a:ln>
                <a:solidFill>
                  <a:srgbClr val="656D78"/>
                </a:solidFill>
                <a:effectLst/>
                <a:uLnTx/>
                <a:uFillTx/>
                <a:latin typeface="Calibri" panose="020F0502020204030204" pitchFamily="34" charset="0"/>
                <a:ea typeface="Calibri" panose="020F0502020204030204" pitchFamily="34" charset="0"/>
                <a:cs typeface="B Mitra" panose="00000400000000000000" pitchFamily="2" charset="-78"/>
              </a:rPr>
              <a:t> </a:t>
            </a:r>
            <a:r>
              <a:rPr kumimoji="0" lang="fa-IR" b="1" i="0" u="none" strike="noStrike" kern="1200" cap="none" spc="0" normalizeH="0" baseline="0" noProof="0" dirty="0">
                <a:ln>
                  <a:noFill/>
                </a:ln>
                <a:solidFill>
                  <a:srgbClr val="656D78"/>
                </a:solidFill>
                <a:effectLst/>
                <a:uLnTx/>
                <a:uFillTx/>
                <a:latin typeface="Calibri" panose="020F0502020204030204" pitchFamily="34" charset="0"/>
                <a:ea typeface="Calibri" panose="020F0502020204030204" pitchFamily="34" charset="0"/>
                <a:cs typeface="B Mitra" panose="00000400000000000000" pitchFamily="2" charset="-78"/>
              </a:rPr>
              <a:t>مبانی فکری ایرانیان</a:t>
            </a:r>
            <a:br>
              <a:rPr kumimoji="0" lang="en-US" sz="2800" b="1" i="0" u="none" strike="noStrike" kern="1200" cap="none" spc="0" normalizeH="0" baseline="0" noProof="0" dirty="0">
                <a:ln>
                  <a:noFill/>
                </a:ln>
                <a:solidFill>
                  <a:srgbClr val="656D78"/>
                </a:solidFill>
                <a:effectLst/>
                <a:uLnTx/>
                <a:uFillTx/>
                <a:latin typeface="Calibri" panose="020F0502020204030204" pitchFamily="34" charset="0"/>
                <a:ea typeface="Calibri" panose="020F0502020204030204" pitchFamily="34" charset="0"/>
                <a:cs typeface="B Mitra" panose="00000400000000000000" pitchFamily="2" charset="-78"/>
              </a:rPr>
            </a:br>
            <a:r>
              <a:rPr lang="fa-IR" sz="2800" b="1" dirty="0">
                <a:solidFill>
                  <a:srgbClr val="656D78"/>
                </a:solidFill>
                <a:latin typeface="W_mitra" panose="00000400000000000000" pitchFamily="2" charset="0"/>
                <a:ea typeface="B Lotus" panose="00000400000000000000" pitchFamily="2" charset="-78"/>
                <a:cs typeface="B Mitra" panose="00000400000000000000" pitchFamily="2" charset="-78"/>
              </a:rPr>
              <a:t>1. </a:t>
            </a:r>
            <a:r>
              <a:rPr kumimoji="0" lang="fa-IR" sz="2800" b="1" i="0" u="none" strike="noStrike" kern="1200" cap="none" spc="0" normalizeH="0" baseline="0" noProof="0" dirty="0">
                <a:ln>
                  <a:noFill/>
                </a:ln>
                <a:solidFill>
                  <a:srgbClr val="656D78"/>
                </a:solidFill>
                <a:effectLst/>
                <a:uLnTx/>
                <a:uFillTx/>
                <a:latin typeface="W_mitra" panose="00000400000000000000" pitchFamily="2" charset="0"/>
                <a:ea typeface="B Lotus" panose="00000400000000000000" pitchFamily="2" charset="-78"/>
                <a:cs typeface="B Mitra" panose="00000400000000000000" pitchFamily="2" charset="-78"/>
              </a:rPr>
              <a:t>انسان</a:t>
            </a:r>
            <a:r>
              <a:rPr kumimoji="0" lang="fa-IR" sz="2800" b="1" i="0" u="none" strike="noStrike" kern="1200" cap="none" spc="0" normalizeH="0" noProof="0" dirty="0">
                <a:ln>
                  <a:noFill/>
                </a:ln>
                <a:solidFill>
                  <a:srgbClr val="656D78"/>
                </a:solidFill>
                <a:effectLst/>
                <a:uLnTx/>
                <a:uFillTx/>
                <a:latin typeface="W_mitra" panose="00000400000000000000" pitchFamily="2" charset="0"/>
                <a:ea typeface="B Lotus" panose="00000400000000000000" pitchFamily="2" charset="-78"/>
                <a:cs typeface="B Mitra" panose="00000400000000000000" pitchFamily="2" charset="-78"/>
              </a:rPr>
              <a:t> </a:t>
            </a:r>
            <a:r>
              <a:rPr kumimoji="0" lang="fa-IR" sz="2800" b="1" i="0" u="none" strike="noStrike" kern="1200" cap="none" spc="0" normalizeH="0" baseline="0" noProof="0" dirty="0">
                <a:ln>
                  <a:noFill/>
                </a:ln>
                <a:solidFill>
                  <a:srgbClr val="656D78"/>
                </a:solidFill>
                <a:effectLst/>
                <a:uLnTx/>
                <a:uFillTx/>
                <a:latin typeface="W_mitra" panose="00000400000000000000" pitchFamily="2" charset="0"/>
                <a:ea typeface="B Lotus" panose="00000400000000000000" pitchFamily="2" charset="-78"/>
                <a:cs typeface="B Mitra" panose="00000400000000000000" pitchFamily="2" charset="-78"/>
              </a:rPr>
              <a:t>جانشین خدا در زمین و مأمور</a:t>
            </a:r>
            <a:r>
              <a:rPr kumimoji="0" lang="fa-IR" sz="2800" b="1" i="0" u="none" strike="noStrike" kern="1200" cap="none" spc="0" normalizeH="0" noProof="0" dirty="0">
                <a:ln>
                  <a:noFill/>
                </a:ln>
                <a:solidFill>
                  <a:srgbClr val="656D78"/>
                </a:solidFill>
                <a:effectLst/>
                <a:uLnTx/>
                <a:uFillTx/>
                <a:latin typeface="W_mitra" panose="00000400000000000000" pitchFamily="2" charset="0"/>
                <a:ea typeface="B Lotus" panose="00000400000000000000" pitchFamily="2" charset="-78"/>
                <a:cs typeface="B Mitra" panose="00000400000000000000" pitchFamily="2" charset="-78"/>
              </a:rPr>
              <a:t> به انجام تکالیف و رعایت قوانین الهی</a:t>
            </a:r>
            <a:endParaRPr lang="en-US" sz="2800" b="1" dirty="0">
              <a:cs typeface="B Mitra" panose="00000400000000000000" pitchFamily="2" charset="-78"/>
            </a:endParaRPr>
          </a:p>
        </p:txBody>
      </p:sp>
      <p:sp>
        <p:nvSpPr>
          <p:cNvPr id="4" name="Content Placeholder 3">
            <a:extLst>
              <a:ext uri="{FF2B5EF4-FFF2-40B4-BE49-F238E27FC236}">
                <a16:creationId xmlns:a16="http://schemas.microsoft.com/office/drawing/2014/main" id="{33743D31-7A26-4157-81FF-FBB55509A6F5}"/>
              </a:ext>
            </a:extLst>
          </p:cNvPr>
          <p:cNvSpPr>
            <a:spLocks noGrp="1"/>
          </p:cNvSpPr>
          <p:nvPr>
            <p:ph sz="half" idx="2"/>
          </p:nvPr>
        </p:nvSpPr>
        <p:spPr>
          <a:xfrm>
            <a:off x="4916774" y="1914552"/>
            <a:ext cx="6437026" cy="4262411"/>
          </a:xfrm>
        </p:spPr>
        <p:txBody>
          <a:bodyPr>
            <a:normAutofit/>
          </a:bodyPr>
          <a:lstStyle/>
          <a:p>
            <a:pPr marL="0" marR="0" lvl="0" indent="0" algn="just" defTabSz="914400" rtl="1" eaLnBrk="1" fontAlgn="auto" latinLnBrk="0" hangingPunct="1">
              <a:lnSpc>
                <a:spcPct val="100000"/>
              </a:lnSpc>
              <a:spcBef>
                <a:spcPts val="0"/>
              </a:spcBef>
              <a:spcAft>
                <a:spcPts val="0"/>
              </a:spcAft>
              <a:buClrTx/>
              <a:buSzPts val="1600"/>
              <a:buNone/>
              <a:tabLst>
                <a:tab pos="539750" algn="r"/>
                <a:tab pos="2865755" algn="ctr"/>
              </a:tabLst>
              <a:defRPr/>
            </a:pPr>
            <a:r>
              <a:rPr kumimoji="0" lang="fa-IR" sz="2800" b="0" i="0" u="none" strike="noStrike" kern="1200" cap="none" spc="0" normalizeH="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این مبنا در مقابل تعاریف ماتریالیستی و اومانیستی از آدمی است:</a:t>
            </a:r>
          </a:p>
          <a:p>
            <a:pPr marL="0" lvl="0" indent="0" algn="just" rtl="1">
              <a:lnSpc>
                <a:spcPct val="100000"/>
              </a:lnSpc>
              <a:buSzPts val="1600"/>
              <a:buNone/>
              <a:tabLst>
                <a:tab pos="539750" algn="r"/>
                <a:tab pos="2865755" algn="ctr"/>
              </a:tabLst>
              <a:defRPr/>
            </a:pPr>
            <a:r>
              <a:rPr lang="fa-IR" sz="280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تفکر ماتریالیستی انسان را هم تراز با دیگر موجودات تصور می‌کند و قائل به درک و فهم بیشتر برای آدمی نیست. لذا </a:t>
            </a:r>
            <a:r>
              <a:rPr kumimoji="0" lang="fa-IR" sz="2800" b="0" i="0" u="none" strike="noStrike" kern="1200" cap="none" spc="0" normalizeH="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به دنبال </a:t>
            </a:r>
            <a:r>
              <a:rPr lang="fa-IR" sz="280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ه</a:t>
            </a:r>
            <a:r>
              <a:rPr kumimoji="0" lang="fa-IR"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ماهنگی کامل انسان با </a:t>
            </a:r>
            <a:r>
              <a:rPr lang="fa-IR" sz="28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طبیعت یا حذف وی برای </a:t>
            </a:r>
            <a:r>
              <a:rPr kumimoji="0" lang="fa-IR"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احیای زمین است.</a:t>
            </a:r>
          </a:p>
          <a:p>
            <a:pPr marL="0" lvl="0" indent="0" algn="just" rtl="1">
              <a:lnSpc>
                <a:spcPct val="100000"/>
              </a:lnSpc>
              <a:buSzPts val="1600"/>
              <a:buNone/>
              <a:tabLst>
                <a:tab pos="539750" algn="r"/>
                <a:tab pos="2865755" algn="ctr"/>
              </a:tabLst>
              <a:defRPr/>
            </a:pPr>
            <a:r>
              <a:rPr kumimoji="0" lang="fa-IR"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تفکر </a:t>
            </a:r>
            <a:r>
              <a:rPr lang="fa-IR" sz="280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اومانیستی</a:t>
            </a:r>
            <a:r>
              <a:rPr kumimoji="0" lang="fa-IR" sz="2800" b="0" i="0" u="none" strike="noStrike" kern="1200" cap="none" spc="0" normalizeH="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 انسان را آزاد از قوانین الهی و برتر از تمام موجودات می‌داند. لذا به دنبال</a:t>
            </a:r>
            <a:r>
              <a:rPr kumimoji="0" lang="fa-IR"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 تسلط</a:t>
            </a:r>
            <a:r>
              <a:rPr kumimoji="0" lang="fa-IR" sz="2800" b="0" i="0" u="none" strike="noStrike" kern="1200" cap="none" spc="0" normalizeH="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rPr>
              <a:t> کامل انسان بر طبیعت برای مصرف هر چه بیشتر و کسب لذت است.</a:t>
            </a:r>
            <a:endParaRPr kumimoji="0" lang="en-US"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endParaRPr>
          </a:p>
        </p:txBody>
      </p:sp>
      <p:pic>
        <p:nvPicPr>
          <p:cNvPr id="5" name="Picture 4">
            <a:extLst>
              <a:ext uri="{FF2B5EF4-FFF2-40B4-BE49-F238E27FC236}">
                <a16:creationId xmlns:a16="http://schemas.microsoft.com/office/drawing/2014/main" id="{506572B8-9E66-412F-BC90-C2BDE2100AED}"/>
              </a:ext>
            </a:extLst>
          </p:cNvPr>
          <p:cNvPicPr>
            <a:picLocks noChangeAspect="1"/>
          </p:cNvPicPr>
          <p:nvPr/>
        </p:nvPicPr>
        <p:blipFill>
          <a:blip r:embed="rId2"/>
          <a:stretch>
            <a:fillRect/>
          </a:stretch>
        </p:blipFill>
        <p:spPr>
          <a:xfrm flipH="1">
            <a:off x="-894" y="1914552"/>
            <a:ext cx="4650069" cy="3956647"/>
          </a:xfrm>
          <a:prstGeom prst="rect">
            <a:avLst/>
          </a:prstGeom>
        </p:spPr>
      </p:pic>
    </p:spTree>
    <p:extLst>
      <p:ext uri="{BB962C8B-B14F-4D97-AF65-F5344CB8AC3E}">
        <p14:creationId xmlns:p14="http://schemas.microsoft.com/office/powerpoint/2010/main" val="870404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0CD32F6-614D-4154-8020-04E751D60C40}"/>
              </a:ext>
            </a:extLst>
          </p:cNvPr>
          <p:cNvSpPr>
            <a:spLocks noGrp="1"/>
          </p:cNvSpPr>
          <p:nvPr>
            <p:ph idx="1"/>
          </p:nvPr>
        </p:nvSpPr>
        <p:spPr>
          <a:xfrm>
            <a:off x="838200" y="1409076"/>
            <a:ext cx="10515600" cy="4707927"/>
          </a:xfrm>
        </p:spPr>
        <p:txBody>
          <a:bodyPr/>
          <a:lstStyle/>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lang="fa-IR" sz="280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این مبنا در مقابل تفکر </a:t>
            </a:r>
            <a:r>
              <a:rPr kumimoji="0" lang="fa-IR" sz="2800"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مصرف‌گرای غربی است؛ چرا که انسان جانشین خدایی است که بارزترین صفت آن رحمانیت و بخشندگی است. لذا آدمی نیز در ذات خود گرایش به خدمت و بخشش دارد و با علاقه‌مندی به تولید برای دیگران و خدمت به هستی می‌پردازد و از سر نیاز، کمی هم مصرف می‌کند.</a:t>
            </a:r>
          </a:p>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kumimoji="0" lang="fa-IR" sz="2800"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پس با طرح دو معادله متفات از نگاه دو تفکر الهی و مادی روبه‌رو هستیم:</a:t>
            </a:r>
          </a:p>
          <a:p>
            <a:pPr marL="0" indent="0" algn="ctr" rtl="1">
              <a:lnSpc>
                <a:spcPct val="150000"/>
              </a:lnSpc>
              <a:spcBef>
                <a:spcPts val="0"/>
              </a:spcBef>
              <a:buSzPts val="1600"/>
              <a:buNone/>
              <a:tabLst>
                <a:tab pos="539750" algn="r"/>
                <a:tab pos="2865755" algn="ctr"/>
              </a:tabLst>
              <a:defRPr/>
            </a:pPr>
            <a:r>
              <a:rPr kumimoji="0" lang="fa-IR" sz="2800"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«جمعیت × عمران طبیعت = نجات زمین و تداوم چرخۀ حیات»</a:t>
            </a:r>
            <a:endParaRPr lang="fa-IR" dirty="0">
              <a:solidFill>
                <a:schemeClr val="tx1">
                  <a:lumMod val="50000"/>
                </a:schemeClr>
              </a:solidFill>
              <a:cs typeface="B Mitra" panose="00000400000000000000" pitchFamily="2" charset="-78"/>
            </a:endParaRPr>
          </a:p>
          <a:p>
            <a:pPr marL="0" indent="0" algn="ctr" rtl="1">
              <a:lnSpc>
                <a:spcPct val="100000"/>
              </a:lnSpc>
              <a:spcBef>
                <a:spcPts val="0"/>
              </a:spcBef>
              <a:buSzPts val="1600"/>
              <a:buNone/>
              <a:tabLst>
                <a:tab pos="539750" algn="r"/>
                <a:tab pos="2865755" algn="ctr"/>
              </a:tabLst>
              <a:defRPr/>
            </a:pPr>
            <a:endParaRPr kumimoji="0" lang="fa-IR" sz="2800"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0" indent="0" algn="ctr" rtl="1">
              <a:lnSpc>
                <a:spcPct val="100000"/>
              </a:lnSpc>
              <a:spcBef>
                <a:spcPts val="0"/>
              </a:spcBef>
              <a:buSzPts val="1600"/>
              <a:buNone/>
              <a:tabLst>
                <a:tab pos="539750" algn="r"/>
                <a:tab pos="2865755" algn="ctr"/>
              </a:tabLst>
              <a:defRPr/>
            </a:pPr>
            <a:endParaRPr lang="fa-IR" b="1"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endParaRPr>
          </a:p>
          <a:p>
            <a:pPr marL="0" indent="0" algn="ctr" rtl="1">
              <a:lnSpc>
                <a:spcPct val="100000"/>
              </a:lnSpc>
              <a:spcBef>
                <a:spcPts val="0"/>
              </a:spcBef>
              <a:buSzPts val="1600"/>
              <a:buNone/>
              <a:tabLst>
                <a:tab pos="539750" algn="r"/>
                <a:tab pos="2865755" algn="ctr"/>
              </a:tabLst>
              <a:defRPr/>
            </a:pPr>
            <a:endParaRPr kumimoji="0" lang="fa-IR" sz="2800"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0" indent="0" algn="ctr" rtl="1">
              <a:lnSpc>
                <a:spcPct val="100000"/>
              </a:lnSpc>
              <a:spcBef>
                <a:spcPts val="0"/>
              </a:spcBef>
              <a:buSzPts val="1600"/>
              <a:buNone/>
              <a:tabLst>
                <a:tab pos="539750" algn="r"/>
                <a:tab pos="2865755" algn="ctr"/>
              </a:tabLst>
              <a:defRPr/>
            </a:pPr>
            <a:r>
              <a:rPr kumimoji="0" lang="fa-IR" sz="2800"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«جمعیت × مصرف = نابودی زمین»</a:t>
            </a:r>
            <a:endParaRPr kumimoji="0" lang="en-US" sz="2800" b="0" i="0" u="none" strike="noStrike" kern="1200" cap="none" spc="0" normalizeH="0" baseline="0" noProof="0" dirty="0">
              <a:ln>
                <a:noFill/>
              </a:ln>
              <a:solidFill>
                <a:schemeClr val="tx1">
                  <a:lumMod val="50000"/>
                </a:schemeClr>
              </a:solidFill>
              <a:effectLst/>
              <a:uLnTx/>
              <a:uFillTx/>
              <a:latin typeface="B Lotus" panose="00000400000000000000" pitchFamily="2" charset="-78"/>
              <a:ea typeface="B Lotus" panose="00000400000000000000" pitchFamily="2" charset="-78"/>
              <a:cs typeface="B Mitra" panose="00000400000000000000" pitchFamily="2" charset="-78"/>
            </a:endParaRPr>
          </a:p>
        </p:txBody>
      </p:sp>
      <p:grpSp>
        <p:nvGrpSpPr>
          <p:cNvPr id="2" name="Group 1">
            <a:extLst>
              <a:ext uri="{FF2B5EF4-FFF2-40B4-BE49-F238E27FC236}">
                <a16:creationId xmlns:a16="http://schemas.microsoft.com/office/drawing/2014/main" id="{AB3ABB70-B16F-4CFE-94C6-3B5C4A467828}"/>
              </a:ext>
            </a:extLst>
          </p:cNvPr>
          <p:cNvGrpSpPr/>
          <p:nvPr/>
        </p:nvGrpSpPr>
        <p:grpSpPr>
          <a:xfrm>
            <a:off x="7717881" y="3845617"/>
            <a:ext cx="347841" cy="735477"/>
            <a:chOff x="7923692" y="3429000"/>
            <a:chExt cx="347841" cy="735477"/>
          </a:xfrm>
        </p:grpSpPr>
        <p:sp>
          <p:nvSpPr>
            <p:cNvPr id="3" name="Oval 141">
              <a:extLst>
                <a:ext uri="{FF2B5EF4-FFF2-40B4-BE49-F238E27FC236}">
                  <a16:creationId xmlns:a16="http://schemas.microsoft.com/office/drawing/2014/main" id="{2BB0517D-7241-4D1E-977E-E5A1AFE2F07A}"/>
                </a:ext>
              </a:extLst>
            </p:cNvPr>
            <p:cNvSpPr>
              <a:spLocks noChangeArrowheads="1"/>
            </p:cNvSpPr>
            <p:nvPr/>
          </p:nvSpPr>
          <p:spPr bwMode="auto">
            <a:xfrm>
              <a:off x="8007139" y="3429000"/>
              <a:ext cx="180946" cy="179191"/>
            </a:xfrm>
            <a:prstGeom prst="ellipse">
              <a:avLst/>
            </a:pr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 name="Freeform 142">
              <a:extLst>
                <a:ext uri="{FF2B5EF4-FFF2-40B4-BE49-F238E27FC236}">
                  <a16:creationId xmlns:a16="http://schemas.microsoft.com/office/drawing/2014/main" id="{1045D9DB-8FBB-4885-96FA-BE5C5CCE5BCA}"/>
                </a:ext>
              </a:extLst>
            </p:cNvPr>
            <p:cNvSpPr>
              <a:spLocks/>
            </p:cNvSpPr>
            <p:nvPr/>
          </p:nvSpPr>
          <p:spPr bwMode="auto">
            <a:xfrm>
              <a:off x="7923692" y="3630417"/>
              <a:ext cx="347841" cy="534060"/>
            </a:xfrm>
            <a:custGeom>
              <a:avLst/>
              <a:gdLst>
                <a:gd name="T0" fmla="*/ 46 w 60"/>
                <a:gd name="T1" fmla="*/ 0 h 92"/>
                <a:gd name="T2" fmla="*/ 44 w 60"/>
                <a:gd name="T3" fmla="*/ 0 h 92"/>
                <a:gd name="T4" fmla="*/ 15 w 60"/>
                <a:gd name="T5" fmla="*/ 0 h 92"/>
                <a:gd name="T6" fmla="*/ 14 w 60"/>
                <a:gd name="T7" fmla="*/ 0 h 92"/>
                <a:gd name="T8" fmla="*/ 0 w 60"/>
                <a:gd name="T9" fmla="*/ 18 h 92"/>
                <a:gd name="T10" fmla="*/ 0 w 60"/>
                <a:gd name="T11" fmla="*/ 52 h 92"/>
                <a:gd name="T12" fmla="*/ 8 w 60"/>
                <a:gd name="T13" fmla="*/ 52 h 92"/>
                <a:gd name="T14" fmla="*/ 8 w 60"/>
                <a:gd name="T15" fmla="*/ 18 h 92"/>
                <a:gd name="T16" fmla="*/ 12 w 60"/>
                <a:gd name="T17" fmla="*/ 13 h 92"/>
                <a:gd name="T18" fmla="*/ 12 w 60"/>
                <a:gd name="T19" fmla="*/ 57 h 92"/>
                <a:gd name="T20" fmla="*/ 12 w 60"/>
                <a:gd name="T21" fmla="*/ 57 h 92"/>
                <a:gd name="T22" fmla="*/ 12 w 60"/>
                <a:gd name="T23" fmla="*/ 92 h 92"/>
                <a:gd name="T24" fmla="*/ 24 w 60"/>
                <a:gd name="T25" fmla="*/ 92 h 92"/>
                <a:gd name="T26" fmla="*/ 24 w 60"/>
                <a:gd name="T27" fmla="*/ 52 h 92"/>
                <a:gd name="T28" fmla="*/ 36 w 60"/>
                <a:gd name="T29" fmla="*/ 52 h 92"/>
                <a:gd name="T30" fmla="*/ 36 w 60"/>
                <a:gd name="T31" fmla="*/ 92 h 92"/>
                <a:gd name="T32" fmla="*/ 48 w 60"/>
                <a:gd name="T33" fmla="*/ 92 h 92"/>
                <a:gd name="T34" fmla="*/ 48 w 60"/>
                <a:gd name="T35" fmla="*/ 68 h 92"/>
                <a:gd name="T36" fmla="*/ 48 w 60"/>
                <a:gd name="T37" fmla="*/ 68 h 92"/>
                <a:gd name="T38" fmla="*/ 48 w 60"/>
                <a:gd name="T39" fmla="*/ 13 h 92"/>
                <a:gd name="T40" fmla="*/ 52 w 60"/>
                <a:gd name="T41" fmla="*/ 18 h 92"/>
                <a:gd name="T42" fmla="*/ 52 w 60"/>
                <a:gd name="T43" fmla="*/ 52 h 92"/>
                <a:gd name="T44" fmla="*/ 60 w 60"/>
                <a:gd name="T45" fmla="*/ 52 h 92"/>
                <a:gd name="T46" fmla="*/ 60 w 60"/>
                <a:gd name="T47" fmla="*/ 18 h 92"/>
                <a:gd name="T48" fmla="*/ 46 w 60"/>
                <a:gd name="T4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92">
                  <a:moveTo>
                    <a:pt x="46" y="0"/>
                  </a:moveTo>
                  <a:cubicBezTo>
                    <a:pt x="45" y="0"/>
                    <a:pt x="44" y="0"/>
                    <a:pt x="44" y="0"/>
                  </a:cubicBezTo>
                  <a:cubicBezTo>
                    <a:pt x="15" y="0"/>
                    <a:pt x="15" y="0"/>
                    <a:pt x="15" y="0"/>
                  </a:cubicBezTo>
                  <a:cubicBezTo>
                    <a:pt x="14" y="0"/>
                    <a:pt x="14" y="0"/>
                    <a:pt x="14" y="0"/>
                  </a:cubicBezTo>
                  <a:cubicBezTo>
                    <a:pt x="6" y="0"/>
                    <a:pt x="0" y="9"/>
                    <a:pt x="0" y="18"/>
                  </a:cubicBezTo>
                  <a:cubicBezTo>
                    <a:pt x="0" y="52"/>
                    <a:pt x="0" y="52"/>
                    <a:pt x="0" y="52"/>
                  </a:cubicBezTo>
                  <a:cubicBezTo>
                    <a:pt x="8" y="52"/>
                    <a:pt x="8" y="52"/>
                    <a:pt x="8" y="52"/>
                  </a:cubicBezTo>
                  <a:cubicBezTo>
                    <a:pt x="8" y="18"/>
                    <a:pt x="8" y="18"/>
                    <a:pt x="8" y="18"/>
                  </a:cubicBezTo>
                  <a:cubicBezTo>
                    <a:pt x="8" y="16"/>
                    <a:pt x="12" y="14"/>
                    <a:pt x="12" y="13"/>
                  </a:cubicBezTo>
                  <a:cubicBezTo>
                    <a:pt x="12" y="57"/>
                    <a:pt x="12" y="57"/>
                    <a:pt x="12" y="57"/>
                  </a:cubicBezTo>
                  <a:cubicBezTo>
                    <a:pt x="12" y="57"/>
                    <a:pt x="12" y="57"/>
                    <a:pt x="12" y="57"/>
                  </a:cubicBezTo>
                  <a:cubicBezTo>
                    <a:pt x="12" y="92"/>
                    <a:pt x="12" y="92"/>
                    <a:pt x="12" y="92"/>
                  </a:cubicBezTo>
                  <a:cubicBezTo>
                    <a:pt x="24" y="92"/>
                    <a:pt x="24" y="92"/>
                    <a:pt x="24" y="92"/>
                  </a:cubicBezTo>
                  <a:cubicBezTo>
                    <a:pt x="24" y="52"/>
                    <a:pt x="24" y="52"/>
                    <a:pt x="24" y="52"/>
                  </a:cubicBezTo>
                  <a:cubicBezTo>
                    <a:pt x="36" y="52"/>
                    <a:pt x="36" y="52"/>
                    <a:pt x="36" y="52"/>
                  </a:cubicBezTo>
                  <a:cubicBezTo>
                    <a:pt x="36" y="92"/>
                    <a:pt x="36" y="92"/>
                    <a:pt x="36" y="92"/>
                  </a:cubicBezTo>
                  <a:cubicBezTo>
                    <a:pt x="48" y="92"/>
                    <a:pt x="48" y="92"/>
                    <a:pt x="48" y="92"/>
                  </a:cubicBezTo>
                  <a:cubicBezTo>
                    <a:pt x="48" y="68"/>
                    <a:pt x="48" y="68"/>
                    <a:pt x="48" y="68"/>
                  </a:cubicBezTo>
                  <a:cubicBezTo>
                    <a:pt x="48" y="68"/>
                    <a:pt x="48" y="68"/>
                    <a:pt x="48" y="68"/>
                  </a:cubicBezTo>
                  <a:cubicBezTo>
                    <a:pt x="48" y="13"/>
                    <a:pt x="48" y="13"/>
                    <a:pt x="48" y="13"/>
                  </a:cubicBezTo>
                  <a:cubicBezTo>
                    <a:pt x="48" y="14"/>
                    <a:pt x="52" y="16"/>
                    <a:pt x="52" y="18"/>
                  </a:cubicBezTo>
                  <a:cubicBezTo>
                    <a:pt x="52" y="52"/>
                    <a:pt x="52" y="52"/>
                    <a:pt x="52" y="52"/>
                  </a:cubicBezTo>
                  <a:cubicBezTo>
                    <a:pt x="60" y="52"/>
                    <a:pt x="60" y="52"/>
                    <a:pt x="60" y="52"/>
                  </a:cubicBezTo>
                  <a:cubicBezTo>
                    <a:pt x="60" y="18"/>
                    <a:pt x="60" y="18"/>
                    <a:pt x="60" y="18"/>
                  </a:cubicBezTo>
                  <a:cubicBezTo>
                    <a:pt x="60" y="9"/>
                    <a:pt x="55" y="0"/>
                    <a:pt x="46" y="0"/>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sp>
        <p:nvSpPr>
          <p:cNvPr id="5" name="Multiplication Sign 4">
            <a:extLst>
              <a:ext uri="{FF2B5EF4-FFF2-40B4-BE49-F238E27FC236}">
                <a16:creationId xmlns:a16="http://schemas.microsoft.com/office/drawing/2014/main" id="{D4B021DD-40C4-4579-AF2F-404B0101BD64}"/>
              </a:ext>
            </a:extLst>
          </p:cNvPr>
          <p:cNvSpPr/>
          <p:nvPr/>
        </p:nvSpPr>
        <p:spPr>
          <a:xfrm>
            <a:off x="6978907" y="3920567"/>
            <a:ext cx="453041" cy="735477"/>
          </a:xfrm>
          <a:prstGeom prst="mathMultiply">
            <a:avLst>
              <a:gd name="adj1" fmla="val 94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632BBB1-FC59-4516-986F-D0977EA1771F}"/>
              </a:ext>
            </a:extLst>
          </p:cNvPr>
          <p:cNvPicPr>
            <a:picLocks noChangeAspect="1"/>
          </p:cNvPicPr>
          <p:nvPr/>
        </p:nvPicPr>
        <p:blipFill>
          <a:blip r:embed="rId3" cstate="print">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062744" y="3860051"/>
            <a:ext cx="753544" cy="753544"/>
          </a:xfrm>
          <a:prstGeom prst="rect">
            <a:avLst/>
          </a:prstGeom>
        </p:spPr>
      </p:pic>
      <p:sp>
        <p:nvSpPr>
          <p:cNvPr id="7" name="Equals 6">
            <a:extLst>
              <a:ext uri="{FF2B5EF4-FFF2-40B4-BE49-F238E27FC236}">
                <a16:creationId xmlns:a16="http://schemas.microsoft.com/office/drawing/2014/main" id="{441D0A63-578D-488B-B9F8-F3E2181FCFCD}"/>
              </a:ext>
            </a:extLst>
          </p:cNvPr>
          <p:cNvSpPr/>
          <p:nvPr/>
        </p:nvSpPr>
        <p:spPr>
          <a:xfrm>
            <a:off x="5280452" y="4125281"/>
            <a:ext cx="472872" cy="382783"/>
          </a:xfrm>
          <a:prstGeom prst="mathEqual">
            <a:avLst>
              <a:gd name="adj1" fmla="val 11907"/>
              <a:gd name="adj2" fmla="val 258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40A11C32-83C4-4AD9-A881-BF8B2265FBD7}"/>
              </a:ext>
            </a:extLst>
          </p:cNvPr>
          <p:cNvGrpSpPr/>
          <p:nvPr/>
        </p:nvGrpSpPr>
        <p:grpSpPr>
          <a:xfrm>
            <a:off x="7713815" y="5613121"/>
            <a:ext cx="347841" cy="735477"/>
            <a:chOff x="7923692" y="3429000"/>
            <a:chExt cx="347841" cy="735477"/>
          </a:xfrm>
        </p:grpSpPr>
        <p:sp>
          <p:nvSpPr>
            <p:cNvPr id="9" name="Oval 141">
              <a:extLst>
                <a:ext uri="{FF2B5EF4-FFF2-40B4-BE49-F238E27FC236}">
                  <a16:creationId xmlns:a16="http://schemas.microsoft.com/office/drawing/2014/main" id="{AF3B8B09-C061-4CCE-87CD-2812474F9F2D}"/>
                </a:ext>
              </a:extLst>
            </p:cNvPr>
            <p:cNvSpPr>
              <a:spLocks noChangeArrowheads="1"/>
            </p:cNvSpPr>
            <p:nvPr/>
          </p:nvSpPr>
          <p:spPr bwMode="auto">
            <a:xfrm>
              <a:off x="8007139" y="3429000"/>
              <a:ext cx="180946" cy="179191"/>
            </a:xfrm>
            <a:prstGeom prst="ellipse">
              <a:avLst/>
            </a:pr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 name="Freeform 142">
              <a:extLst>
                <a:ext uri="{FF2B5EF4-FFF2-40B4-BE49-F238E27FC236}">
                  <a16:creationId xmlns:a16="http://schemas.microsoft.com/office/drawing/2014/main" id="{0E34A26D-DC90-4F2F-88F2-C55AA95A6177}"/>
                </a:ext>
              </a:extLst>
            </p:cNvPr>
            <p:cNvSpPr>
              <a:spLocks/>
            </p:cNvSpPr>
            <p:nvPr/>
          </p:nvSpPr>
          <p:spPr bwMode="auto">
            <a:xfrm>
              <a:off x="7923692" y="3630417"/>
              <a:ext cx="347841" cy="534060"/>
            </a:xfrm>
            <a:custGeom>
              <a:avLst/>
              <a:gdLst>
                <a:gd name="T0" fmla="*/ 46 w 60"/>
                <a:gd name="T1" fmla="*/ 0 h 92"/>
                <a:gd name="T2" fmla="*/ 44 w 60"/>
                <a:gd name="T3" fmla="*/ 0 h 92"/>
                <a:gd name="T4" fmla="*/ 15 w 60"/>
                <a:gd name="T5" fmla="*/ 0 h 92"/>
                <a:gd name="T6" fmla="*/ 14 w 60"/>
                <a:gd name="T7" fmla="*/ 0 h 92"/>
                <a:gd name="T8" fmla="*/ 0 w 60"/>
                <a:gd name="T9" fmla="*/ 18 h 92"/>
                <a:gd name="T10" fmla="*/ 0 w 60"/>
                <a:gd name="T11" fmla="*/ 52 h 92"/>
                <a:gd name="T12" fmla="*/ 8 w 60"/>
                <a:gd name="T13" fmla="*/ 52 h 92"/>
                <a:gd name="T14" fmla="*/ 8 w 60"/>
                <a:gd name="T15" fmla="*/ 18 h 92"/>
                <a:gd name="T16" fmla="*/ 12 w 60"/>
                <a:gd name="T17" fmla="*/ 13 h 92"/>
                <a:gd name="T18" fmla="*/ 12 w 60"/>
                <a:gd name="T19" fmla="*/ 57 h 92"/>
                <a:gd name="T20" fmla="*/ 12 w 60"/>
                <a:gd name="T21" fmla="*/ 57 h 92"/>
                <a:gd name="T22" fmla="*/ 12 w 60"/>
                <a:gd name="T23" fmla="*/ 92 h 92"/>
                <a:gd name="T24" fmla="*/ 24 w 60"/>
                <a:gd name="T25" fmla="*/ 92 h 92"/>
                <a:gd name="T26" fmla="*/ 24 w 60"/>
                <a:gd name="T27" fmla="*/ 52 h 92"/>
                <a:gd name="T28" fmla="*/ 36 w 60"/>
                <a:gd name="T29" fmla="*/ 52 h 92"/>
                <a:gd name="T30" fmla="*/ 36 w 60"/>
                <a:gd name="T31" fmla="*/ 92 h 92"/>
                <a:gd name="T32" fmla="*/ 48 w 60"/>
                <a:gd name="T33" fmla="*/ 92 h 92"/>
                <a:gd name="T34" fmla="*/ 48 w 60"/>
                <a:gd name="T35" fmla="*/ 68 h 92"/>
                <a:gd name="T36" fmla="*/ 48 w 60"/>
                <a:gd name="T37" fmla="*/ 68 h 92"/>
                <a:gd name="T38" fmla="*/ 48 w 60"/>
                <a:gd name="T39" fmla="*/ 13 h 92"/>
                <a:gd name="T40" fmla="*/ 52 w 60"/>
                <a:gd name="T41" fmla="*/ 18 h 92"/>
                <a:gd name="T42" fmla="*/ 52 w 60"/>
                <a:gd name="T43" fmla="*/ 52 h 92"/>
                <a:gd name="T44" fmla="*/ 60 w 60"/>
                <a:gd name="T45" fmla="*/ 52 h 92"/>
                <a:gd name="T46" fmla="*/ 60 w 60"/>
                <a:gd name="T47" fmla="*/ 18 h 92"/>
                <a:gd name="T48" fmla="*/ 46 w 60"/>
                <a:gd name="T4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92">
                  <a:moveTo>
                    <a:pt x="46" y="0"/>
                  </a:moveTo>
                  <a:cubicBezTo>
                    <a:pt x="45" y="0"/>
                    <a:pt x="44" y="0"/>
                    <a:pt x="44" y="0"/>
                  </a:cubicBezTo>
                  <a:cubicBezTo>
                    <a:pt x="15" y="0"/>
                    <a:pt x="15" y="0"/>
                    <a:pt x="15" y="0"/>
                  </a:cubicBezTo>
                  <a:cubicBezTo>
                    <a:pt x="14" y="0"/>
                    <a:pt x="14" y="0"/>
                    <a:pt x="14" y="0"/>
                  </a:cubicBezTo>
                  <a:cubicBezTo>
                    <a:pt x="6" y="0"/>
                    <a:pt x="0" y="9"/>
                    <a:pt x="0" y="18"/>
                  </a:cubicBezTo>
                  <a:cubicBezTo>
                    <a:pt x="0" y="52"/>
                    <a:pt x="0" y="52"/>
                    <a:pt x="0" y="52"/>
                  </a:cubicBezTo>
                  <a:cubicBezTo>
                    <a:pt x="8" y="52"/>
                    <a:pt x="8" y="52"/>
                    <a:pt x="8" y="52"/>
                  </a:cubicBezTo>
                  <a:cubicBezTo>
                    <a:pt x="8" y="18"/>
                    <a:pt x="8" y="18"/>
                    <a:pt x="8" y="18"/>
                  </a:cubicBezTo>
                  <a:cubicBezTo>
                    <a:pt x="8" y="16"/>
                    <a:pt x="12" y="14"/>
                    <a:pt x="12" y="13"/>
                  </a:cubicBezTo>
                  <a:cubicBezTo>
                    <a:pt x="12" y="57"/>
                    <a:pt x="12" y="57"/>
                    <a:pt x="12" y="57"/>
                  </a:cubicBezTo>
                  <a:cubicBezTo>
                    <a:pt x="12" y="57"/>
                    <a:pt x="12" y="57"/>
                    <a:pt x="12" y="57"/>
                  </a:cubicBezTo>
                  <a:cubicBezTo>
                    <a:pt x="12" y="92"/>
                    <a:pt x="12" y="92"/>
                    <a:pt x="12" y="92"/>
                  </a:cubicBezTo>
                  <a:cubicBezTo>
                    <a:pt x="24" y="92"/>
                    <a:pt x="24" y="92"/>
                    <a:pt x="24" y="92"/>
                  </a:cubicBezTo>
                  <a:cubicBezTo>
                    <a:pt x="24" y="52"/>
                    <a:pt x="24" y="52"/>
                    <a:pt x="24" y="52"/>
                  </a:cubicBezTo>
                  <a:cubicBezTo>
                    <a:pt x="36" y="52"/>
                    <a:pt x="36" y="52"/>
                    <a:pt x="36" y="52"/>
                  </a:cubicBezTo>
                  <a:cubicBezTo>
                    <a:pt x="36" y="92"/>
                    <a:pt x="36" y="92"/>
                    <a:pt x="36" y="92"/>
                  </a:cubicBezTo>
                  <a:cubicBezTo>
                    <a:pt x="48" y="92"/>
                    <a:pt x="48" y="92"/>
                    <a:pt x="48" y="92"/>
                  </a:cubicBezTo>
                  <a:cubicBezTo>
                    <a:pt x="48" y="68"/>
                    <a:pt x="48" y="68"/>
                    <a:pt x="48" y="68"/>
                  </a:cubicBezTo>
                  <a:cubicBezTo>
                    <a:pt x="48" y="68"/>
                    <a:pt x="48" y="68"/>
                    <a:pt x="48" y="68"/>
                  </a:cubicBezTo>
                  <a:cubicBezTo>
                    <a:pt x="48" y="13"/>
                    <a:pt x="48" y="13"/>
                    <a:pt x="48" y="13"/>
                  </a:cubicBezTo>
                  <a:cubicBezTo>
                    <a:pt x="48" y="14"/>
                    <a:pt x="52" y="16"/>
                    <a:pt x="52" y="18"/>
                  </a:cubicBezTo>
                  <a:cubicBezTo>
                    <a:pt x="52" y="52"/>
                    <a:pt x="52" y="52"/>
                    <a:pt x="52" y="52"/>
                  </a:cubicBezTo>
                  <a:cubicBezTo>
                    <a:pt x="60" y="52"/>
                    <a:pt x="60" y="52"/>
                    <a:pt x="60" y="52"/>
                  </a:cubicBezTo>
                  <a:cubicBezTo>
                    <a:pt x="60" y="18"/>
                    <a:pt x="60" y="18"/>
                    <a:pt x="60" y="18"/>
                  </a:cubicBezTo>
                  <a:cubicBezTo>
                    <a:pt x="60" y="9"/>
                    <a:pt x="55" y="0"/>
                    <a:pt x="46" y="0"/>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sp>
        <p:nvSpPr>
          <p:cNvPr id="11" name="Multiplication Sign 10">
            <a:extLst>
              <a:ext uri="{FF2B5EF4-FFF2-40B4-BE49-F238E27FC236}">
                <a16:creationId xmlns:a16="http://schemas.microsoft.com/office/drawing/2014/main" id="{C19DDFD6-6F91-4128-87B6-9E47D5B152C4}"/>
              </a:ext>
            </a:extLst>
          </p:cNvPr>
          <p:cNvSpPr/>
          <p:nvPr/>
        </p:nvSpPr>
        <p:spPr>
          <a:xfrm>
            <a:off x="7020969" y="5688071"/>
            <a:ext cx="453041" cy="735477"/>
          </a:xfrm>
          <a:prstGeom prst="mathMultiply">
            <a:avLst>
              <a:gd name="adj1" fmla="val 94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437520B5-9C3E-4714-BC7E-B545599C411A}"/>
              </a:ext>
            </a:extLst>
          </p:cNvPr>
          <p:cNvPicPr>
            <a:picLocks noChangeAspect="1"/>
          </p:cNvPicPr>
          <p:nvPr/>
        </p:nvPicPr>
        <p:blipFill>
          <a:blip r:embed="rId4" cstate="print">
            <a:duotone>
              <a:prstClr val="black"/>
              <a:srgbClr val="FFFF00">
                <a:tint val="45000"/>
                <a:satMod val="400000"/>
              </a:srgb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6019095" y="5652390"/>
            <a:ext cx="753544" cy="753544"/>
          </a:xfrm>
          <a:prstGeom prst="rect">
            <a:avLst/>
          </a:prstGeom>
        </p:spPr>
      </p:pic>
      <p:sp>
        <p:nvSpPr>
          <p:cNvPr id="13" name="Equals 12">
            <a:extLst>
              <a:ext uri="{FF2B5EF4-FFF2-40B4-BE49-F238E27FC236}">
                <a16:creationId xmlns:a16="http://schemas.microsoft.com/office/drawing/2014/main" id="{2637C26D-2BE0-4B6B-8376-8E69469B65CE}"/>
              </a:ext>
            </a:extLst>
          </p:cNvPr>
          <p:cNvSpPr/>
          <p:nvPr/>
        </p:nvSpPr>
        <p:spPr>
          <a:xfrm>
            <a:off x="5303757" y="6077612"/>
            <a:ext cx="472872" cy="382783"/>
          </a:xfrm>
          <a:prstGeom prst="mathEqual">
            <a:avLst>
              <a:gd name="adj1" fmla="val 11907"/>
              <a:gd name="adj2" fmla="val 258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24F1E3CE-425D-4393-87F3-5B9D125C0D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41961" y="3805325"/>
            <a:ext cx="1012518" cy="1022694"/>
          </a:xfrm>
          <a:prstGeom prst="rect">
            <a:avLst/>
          </a:prstGeom>
        </p:spPr>
      </p:pic>
      <p:pic>
        <p:nvPicPr>
          <p:cNvPr id="15" name="Picture 14">
            <a:extLst>
              <a:ext uri="{FF2B5EF4-FFF2-40B4-BE49-F238E27FC236}">
                <a16:creationId xmlns:a16="http://schemas.microsoft.com/office/drawing/2014/main" id="{CBB62A40-F863-46A0-9EDA-1BCEC23B6C4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8019" y="5630614"/>
            <a:ext cx="1012517" cy="1022693"/>
          </a:xfrm>
          <a:prstGeom prst="rect">
            <a:avLst/>
          </a:prstGeom>
        </p:spPr>
      </p:pic>
      <p:sp>
        <p:nvSpPr>
          <p:cNvPr id="19" name="Title 18">
            <a:extLst>
              <a:ext uri="{FF2B5EF4-FFF2-40B4-BE49-F238E27FC236}">
                <a16:creationId xmlns:a16="http://schemas.microsoft.com/office/drawing/2014/main" id="{F4595FB3-ED40-4C61-98B8-F7EC4C7BE77D}"/>
              </a:ext>
            </a:extLst>
          </p:cNvPr>
          <p:cNvSpPr>
            <a:spLocks noGrp="1"/>
          </p:cNvSpPr>
          <p:nvPr>
            <p:ph type="title"/>
          </p:nvPr>
        </p:nvSpPr>
        <p:spPr/>
        <p:txBody>
          <a:bodyPr>
            <a:normAutofit/>
          </a:bodyPr>
          <a:lstStyle/>
          <a:p>
            <a:pPr algn="r" rtl="1"/>
            <a:r>
              <a:rPr kumimoji="0" lang="fa-IR" sz="2800" b="1" i="0" u="none" strike="noStrike" kern="1200" cap="none" spc="0" normalizeH="0" baseline="0" noProof="0" dirty="0">
                <a:ln>
                  <a:noFill/>
                </a:ln>
                <a:effectLst/>
                <a:uLnTx/>
                <a:uFillTx/>
                <a:latin typeface="W_mitra" panose="00000400000000000000" pitchFamily="2" charset="0"/>
                <a:ea typeface="B Lotus" panose="00000400000000000000" pitchFamily="2" charset="-78"/>
                <a:cs typeface="B Mitra" panose="00000400000000000000" pitchFamily="2" charset="-78"/>
              </a:rPr>
              <a:t>2. انسان</a:t>
            </a:r>
            <a:r>
              <a:rPr lang="fa-IR" sz="2800" b="1" dirty="0">
                <a:latin typeface="W_mitra" panose="00000400000000000000" pitchFamily="2" charset="0"/>
                <a:ea typeface="B Lotus" panose="00000400000000000000" pitchFamily="2" charset="-78"/>
                <a:cs typeface="B Mitra" panose="00000400000000000000" pitchFamily="2" charset="-78"/>
              </a:rPr>
              <a:t> </a:t>
            </a:r>
            <a:r>
              <a:rPr kumimoji="0" lang="fa-IR" sz="2800" b="1" i="0" u="none" strike="noStrike" kern="1200" cap="none" spc="0" normalizeH="0" baseline="0" noProof="0" dirty="0">
                <a:ln>
                  <a:noFill/>
                </a:ln>
                <a:effectLst/>
                <a:uLnTx/>
                <a:uFillTx/>
                <a:latin typeface="W_mitra" panose="00000400000000000000" pitchFamily="2" charset="0"/>
                <a:ea typeface="B Lotus" panose="00000400000000000000" pitchFamily="2" charset="-78"/>
                <a:cs typeface="B Mitra" panose="00000400000000000000" pitchFamily="2" charset="-78"/>
              </a:rPr>
              <a:t>آبادگر نه تخریب‌گر</a:t>
            </a:r>
            <a:endParaRPr lang="en-US" sz="2800" b="1" dirty="0"/>
          </a:p>
        </p:txBody>
      </p:sp>
    </p:spTree>
    <p:extLst>
      <p:ext uri="{BB962C8B-B14F-4D97-AF65-F5344CB8AC3E}">
        <p14:creationId xmlns:p14="http://schemas.microsoft.com/office/powerpoint/2010/main" val="2235822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
                                        <p:tgtEl>
                                          <p:spTgt spid="5"/>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300"/>
                                        <p:tgtEl>
                                          <p:spTgt spid="6"/>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00"/>
                                        <p:tgtEl>
                                          <p:spTgt spid="7"/>
                                        </p:tgtEl>
                                      </p:cBhvr>
                                    </p:animEffect>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300"/>
                                        <p:tgtEl>
                                          <p:spTgt spid="14"/>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300"/>
                                        <p:tgtEl>
                                          <p:spTgt spid="8"/>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300"/>
                                        <p:tgtEl>
                                          <p:spTgt spid="11"/>
                                        </p:tgtEl>
                                      </p:cBhvr>
                                    </p:animEffect>
                                  </p:childTnLst>
                                </p:cTn>
                              </p:par>
                            </p:childTnLst>
                          </p:cTn>
                        </p:par>
                        <p:par>
                          <p:cTn id="32" fill="hold">
                            <p:stCondLst>
                              <p:cond delay="2100"/>
                            </p:stCondLst>
                            <p:childTnLst>
                              <p:par>
                                <p:cTn id="33" presetID="1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300"/>
                                        <p:tgtEl>
                                          <p:spTgt spid="12"/>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300"/>
                                        <p:tgtEl>
                                          <p:spTgt spid="13"/>
                                        </p:tgtEl>
                                      </p:cBhvr>
                                    </p:animEffect>
                                  </p:childTnLst>
                                </p:cTn>
                              </p:par>
                            </p:childTnLst>
                          </p:cTn>
                        </p:par>
                        <p:par>
                          <p:cTn id="40" fill="hold">
                            <p:stCondLst>
                              <p:cond delay="2700"/>
                            </p:stCondLst>
                            <p:childTnLst>
                              <p:par>
                                <p:cTn id="41" presetID="10"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805E7-A884-47BB-AFCD-938A75AB08F1}"/>
              </a:ext>
            </a:extLst>
          </p:cNvPr>
          <p:cNvSpPr>
            <a:spLocks noGrp="1"/>
          </p:cNvSpPr>
          <p:nvPr>
            <p:ph type="title"/>
          </p:nvPr>
        </p:nvSpPr>
        <p:spPr/>
        <p:txBody>
          <a:bodyPr>
            <a:normAutofit/>
          </a:bodyPr>
          <a:lstStyle/>
          <a:p>
            <a:pPr algn="r" rtl="1"/>
            <a:r>
              <a:rPr lang="fa-IR" sz="2800" b="1" dirty="0">
                <a:latin typeface="W_mitra" panose="00000400000000000000" pitchFamily="2" charset="0"/>
                <a:ea typeface="B Lotus" panose="00000400000000000000" pitchFamily="2" charset="-78"/>
                <a:cs typeface="B Mitra" panose="00000400000000000000" pitchFamily="2" charset="-78"/>
              </a:rPr>
              <a:t>3. </a:t>
            </a:r>
            <a:r>
              <a:rPr kumimoji="0" lang="fa-IR" sz="2800" b="1" i="0" u="none" strike="noStrike" kern="1200" cap="none" spc="0" normalizeH="0" baseline="0" noProof="0" dirty="0">
                <a:ln>
                  <a:noFill/>
                </a:ln>
                <a:effectLst/>
                <a:uLnTx/>
                <a:uFillTx/>
                <a:latin typeface="W_mitra" panose="00000400000000000000" pitchFamily="2" charset="0"/>
                <a:ea typeface="B Lotus" panose="00000400000000000000" pitchFamily="2" charset="-78"/>
                <a:cs typeface="B Mitra" panose="00000400000000000000" pitchFamily="2" charset="-78"/>
              </a:rPr>
              <a:t>عمرانِ طبیعت، تکلیف انسان</a:t>
            </a:r>
            <a:endParaRPr lang="en-US" sz="2800" b="1" dirty="0"/>
          </a:p>
        </p:txBody>
      </p:sp>
      <p:sp>
        <p:nvSpPr>
          <p:cNvPr id="3" name="Content Placeholder 2">
            <a:extLst>
              <a:ext uri="{FF2B5EF4-FFF2-40B4-BE49-F238E27FC236}">
                <a16:creationId xmlns:a16="http://schemas.microsoft.com/office/drawing/2014/main" id="{3E2495C3-09C3-4764-9171-03CB66FEA1EE}"/>
              </a:ext>
            </a:extLst>
          </p:cNvPr>
          <p:cNvSpPr>
            <a:spLocks noGrp="1"/>
          </p:cNvSpPr>
          <p:nvPr>
            <p:ph idx="1"/>
          </p:nvPr>
        </p:nvSpPr>
        <p:spPr>
          <a:xfrm>
            <a:off x="838200" y="1454046"/>
            <a:ext cx="10515600" cy="4722917"/>
          </a:xfrm>
        </p:spPr>
        <p:txBody>
          <a:bodyPr>
            <a:normAutofit/>
          </a:bodyPr>
          <a:lstStyle/>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lang="fa-IR" baseline="0" dirty="0" err="1">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تکلیف‌گرایی</a:t>
            </a:r>
            <a:r>
              <a:rPr lang="fa-IR" baseline="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 </a:t>
            </a:r>
            <a:r>
              <a:rPr lang="fa-IR" baseline="0" dirty="0" err="1">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وظیفه‌محوری</a:t>
            </a:r>
            <a:r>
              <a:rPr lang="fa-IR" baseline="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 و تقید به انجام اوامر الهی از ویژگی‌های پیروان ادیان آسمانی است. اما در مقابل با ادیان، این تفکرات مادی و طبیعت گرایان هستند که بر محور بی‌قیدی و بی‌بندوباری، اصول خود را بنا نموده‌اند.</a:t>
            </a:r>
          </a:p>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یکی از آن تکالیف الهی عمرانِ طبیعت و احیای زمین است؛ </a:t>
            </a:r>
            <a:r>
              <a:rPr lang="fa-IR" baseline="0"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ایجاد رشد</a:t>
            </a:r>
            <a:r>
              <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 و رویش در زمین و زنده نگه‌داشتن آن (که مقدمه‌ای برای پرورش، تکامل و تزکیه تمام موجودات است) مفهوم دقیق عمران و آبادانی است که آدمی مکلف به انجام آن گردیده است.</a:t>
            </a:r>
          </a:p>
          <a:p>
            <a:pPr marL="0" indent="0" algn="just" rtl="1">
              <a:lnSpc>
                <a:spcPct val="100000"/>
              </a:lnSpc>
              <a:buNone/>
            </a:pPr>
            <a:r>
              <a:rPr kumimoji="0" lang="fa-IR" sz="2800" b="0" i="0" u="none" strike="noStrike" kern="1200" cap="none" spc="0" normalizeH="0" baseline="0" noProof="0" dirty="0">
                <a:ln>
                  <a:noFill/>
                </a:ln>
                <a:solidFill>
                  <a:schemeClr val="tx1">
                    <a:lumMod val="50000"/>
                  </a:schemeClr>
                </a:solidFill>
                <a:effectLst/>
                <a:highlight>
                  <a:srgbClr val="00FF00"/>
                </a:highlight>
                <a:uLnTx/>
                <a:uFillTx/>
                <a:latin typeface="A Rezvan" panose="01000500000000020002" pitchFamily="2" charset="-78"/>
                <a:ea typeface="B Lotus" panose="00000400000000000000" pitchFamily="2" charset="-78"/>
                <a:cs typeface="B Mitra" panose="00000400000000000000" pitchFamily="2" charset="-78"/>
              </a:rPr>
              <a:t>هُوَ أَنْشَأَكُمْ مِنَ الْأَرْضِ وَاسْتَعْمَرَكُمْ فِيهَا</a:t>
            </a:r>
          </a:p>
          <a:p>
            <a:pPr marL="0" indent="0" algn="just" rtl="1">
              <a:lnSpc>
                <a:spcPct val="100000"/>
              </a:lnSpc>
              <a:buNone/>
            </a:pPr>
            <a:r>
              <a:rPr lang="fa-IR" sz="2400" dirty="0">
                <a:solidFill>
                  <a:schemeClr val="tx1">
                    <a:lumMod val="50000"/>
                  </a:schemeClr>
                </a:solidFill>
                <a:cs typeface="B Mitra" panose="00000400000000000000" pitchFamily="2" charset="-78"/>
              </a:rPr>
              <a:t>[بخشی از آیه 61 سوره هود]</a:t>
            </a:r>
            <a:endParaRPr kumimoji="0" lang="fa-IR" sz="2400" b="0" i="0" u="none" strike="noStrike" kern="1200" cap="none" spc="0" normalizeH="0" baseline="0" noProof="0" dirty="0">
              <a:ln>
                <a:noFill/>
              </a:ln>
              <a:solidFill>
                <a:schemeClr val="tx1">
                  <a:lumMod val="50000"/>
                </a:schemeClr>
              </a:solidFill>
              <a:effectLst/>
              <a:uLnTx/>
              <a:uFillTx/>
              <a:latin typeface="A Rezvan" panose="01000500000000020002" pitchFamily="2" charset="-78"/>
              <a:ea typeface="B Lotus" panose="00000400000000000000" pitchFamily="2" charset="-78"/>
              <a:cs typeface="B Mitra" panose="00000400000000000000" pitchFamily="2" charset="-78"/>
            </a:endParaRPr>
          </a:p>
          <a:p>
            <a:pPr marL="0" indent="0" algn="just" rtl="1">
              <a:lnSpc>
                <a:spcPct val="100000"/>
              </a:lnSpc>
              <a:buNone/>
            </a:pPr>
            <a:r>
              <a:rPr kumimoji="0" lang="ar-SA" sz="2800" i="0" u="none" strike="noStrike" kern="1200" cap="none" spc="0" normalizeH="0" baseline="0" noProof="0" dirty="0">
                <a:ln>
                  <a:noFill/>
                </a:ln>
                <a:solidFill>
                  <a:schemeClr val="tx1">
                    <a:lumMod val="50000"/>
                  </a:schemeClr>
                </a:solidFill>
                <a:effectLst/>
                <a:uLnTx/>
                <a:uFillTx/>
                <a:latin typeface="IRANSans" panose="02040503050201020203" pitchFamily="18" charset="-78"/>
                <a:ea typeface="B Lotus" panose="00000400000000000000" pitchFamily="2" charset="-78"/>
                <a:cs typeface="B Mitra" panose="00000400000000000000" pitchFamily="2" charset="-78"/>
              </a:rPr>
              <a:t>او شما را از زمیـن </a:t>
            </a:r>
            <a:r>
              <a:rPr lang="fa-IR" sz="2800" dirty="0">
                <a:solidFill>
                  <a:schemeClr val="tx1">
                    <a:lumMod val="50000"/>
                  </a:schemeClr>
                </a:solidFill>
                <a:latin typeface="IRANSans" panose="02040503050201020203" pitchFamily="18" charset="-78"/>
                <a:ea typeface="B Lotus" panose="00000400000000000000" pitchFamily="2" charset="-78"/>
                <a:cs typeface="B Mitra" panose="00000400000000000000" pitchFamily="2" charset="-78"/>
              </a:rPr>
              <a:t>پدید </a:t>
            </a:r>
            <a:r>
              <a:rPr kumimoji="0" lang="ar-SA" sz="2800" i="0" u="none" strike="noStrike" kern="1200" cap="none" spc="0" normalizeH="0" baseline="0" noProof="0" dirty="0">
                <a:ln>
                  <a:noFill/>
                </a:ln>
                <a:solidFill>
                  <a:schemeClr val="tx1">
                    <a:lumMod val="50000"/>
                  </a:schemeClr>
                </a:solidFill>
                <a:effectLst/>
                <a:uLnTx/>
                <a:uFillTx/>
                <a:latin typeface="IRANSans" panose="02040503050201020203" pitchFamily="18" charset="-78"/>
                <a:ea typeface="B Lotus" panose="00000400000000000000" pitchFamily="2" charset="-78"/>
                <a:cs typeface="B Mitra" panose="00000400000000000000" pitchFamily="2" charset="-78"/>
              </a:rPr>
              <a:t>آورد و </a:t>
            </a:r>
            <a:r>
              <a:rPr kumimoji="0" lang="fa-IR" sz="2800" i="0" u="none" strike="noStrike" kern="1200" cap="none" spc="0" normalizeH="0" baseline="0" noProof="0" dirty="0">
                <a:ln>
                  <a:noFill/>
                </a:ln>
                <a:solidFill>
                  <a:schemeClr val="tx1">
                    <a:lumMod val="50000"/>
                  </a:schemeClr>
                </a:solidFill>
                <a:effectLst/>
                <a:uLnTx/>
                <a:uFillTx/>
                <a:latin typeface="IRANSans" panose="02040503050201020203" pitchFamily="18" charset="-78"/>
                <a:ea typeface="B Lotus" panose="00000400000000000000" pitchFamily="2" charset="-78"/>
                <a:cs typeface="B Mitra" panose="00000400000000000000" pitchFamily="2" charset="-78"/>
              </a:rPr>
              <a:t>آبادگران آن قرار داد</a:t>
            </a:r>
            <a:r>
              <a:rPr lang="fa-IR" sz="2800" dirty="0">
                <a:solidFill>
                  <a:schemeClr val="tx1">
                    <a:lumMod val="50000"/>
                  </a:schemeClr>
                </a:solidFill>
                <a:latin typeface="IRANSans" panose="02040503050201020203" pitchFamily="18" charset="-78"/>
                <a:ea typeface="B Lotus" panose="00000400000000000000" pitchFamily="2" charset="-78"/>
                <a:cs typeface="B Mitra" panose="00000400000000000000" pitchFamily="2" charset="-78"/>
              </a:rPr>
              <a:t>...</a:t>
            </a:r>
            <a:endParaRPr kumimoji="0" lang="fa-IR" sz="2800" b="0" i="0" u="none" strike="noStrike" kern="1200" cap="none" spc="0" normalizeH="0" baseline="0" noProof="0" dirty="0">
              <a:ln>
                <a:noFill/>
              </a:ln>
              <a:solidFill>
                <a:schemeClr val="tx1">
                  <a:lumMod val="50000"/>
                </a:schemeClr>
              </a:solidFill>
              <a:effectLst/>
              <a:uLnTx/>
              <a:uFillTx/>
              <a:latin typeface="A Rezvan" panose="01000500000000020002" pitchFamily="2" charset="-78"/>
              <a:ea typeface="B Lotus" panose="00000400000000000000" pitchFamily="2" charset="-78"/>
              <a:cs typeface="B Mitra" panose="00000400000000000000" pitchFamily="2" charset="-78"/>
            </a:endParaRPr>
          </a:p>
        </p:txBody>
      </p:sp>
      <p:grpSp>
        <p:nvGrpSpPr>
          <p:cNvPr id="4" name="Group 651">
            <a:extLst>
              <a:ext uri="{FF2B5EF4-FFF2-40B4-BE49-F238E27FC236}">
                <a16:creationId xmlns:a16="http://schemas.microsoft.com/office/drawing/2014/main" id="{618407D2-8C48-4E29-8145-21D3D4D8EB34}"/>
              </a:ext>
            </a:extLst>
          </p:cNvPr>
          <p:cNvGrpSpPr/>
          <p:nvPr/>
        </p:nvGrpSpPr>
        <p:grpSpPr>
          <a:xfrm>
            <a:off x="2354119" y="4063990"/>
            <a:ext cx="973078" cy="2321950"/>
            <a:chOff x="0" y="103589"/>
            <a:chExt cx="1291983" cy="3082916"/>
          </a:xfrm>
        </p:grpSpPr>
        <p:sp>
          <p:nvSpPr>
            <p:cNvPr id="5" name="Shape 646">
              <a:extLst>
                <a:ext uri="{FF2B5EF4-FFF2-40B4-BE49-F238E27FC236}">
                  <a16:creationId xmlns:a16="http://schemas.microsoft.com/office/drawing/2014/main" id="{22E62039-C96D-4994-BCE2-864FBF425FBE}"/>
                </a:ext>
              </a:extLst>
            </p:cNvPr>
            <p:cNvSpPr/>
            <p:nvPr/>
          </p:nvSpPr>
          <p:spPr>
            <a:xfrm>
              <a:off x="0" y="2913000"/>
              <a:ext cx="1291983"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6" name="Shape 647">
              <a:extLst>
                <a:ext uri="{FF2B5EF4-FFF2-40B4-BE49-F238E27FC236}">
                  <a16:creationId xmlns:a16="http://schemas.microsoft.com/office/drawing/2014/main" id="{8B58C827-D0E9-463F-B04E-0A439C26FF53}"/>
                </a:ext>
              </a:extLst>
            </p:cNvPr>
            <p:cNvSpPr/>
            <p:nvPr/>
          </p:nvSpPr>
          <p:spPr>
            <a:xfrm rot="21300000" flipH="1">
              <a:off x="131787" y="114866"/>
              <a:ext cx="909269"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7" name="Shape 648">
              <a:extLst>
                <a:ext uri="{FF2B5EF4-FFF2-40B4-BE49-F238E27FC236}">
                  <a16:creationId xmlns:a16="http://schemas.microsoft.com/office/drawing/2014/main" id="{23805EA6-AA2C-4822-8FFD-D18C5569ED66}"/>
                </a:ext>
              </a:extLst>
            </p:cNvPr>
            <p:cNvSpPr/>
            <p:nvPr/>
          </p:nvSpPr>
          <p:spPr>
            <a:xfrm>
              <a:off x="651434" y="1588306"/>
              <a:ext cx="169479" cy="1497966"/>
            </a:xfrm>
            <a:custGeom>
              <a:avLst/>
              <a:gdLst/>
              <a:ahLst/>
              <a:cxnLst>
                <a:cxn ang="0">
                  <a:pos x="wd2" y="hd2"/>
                </a:cxn>
                <a:cxn ang="5400000">
                  <a:pos x="wd2" y="hd2"/>
                </a:cxn>
                <a:cxn ang="10800000">
                  <a:pos x="wd2" y="hd2"/>
                </a:cxn>
                <a:cxn ang="16200000">
                  <a:pos x="wd2" y="hd2"/>
                </a:cxn>
              </a:cxnLst>
              <a:rect l="0" t="0" r="r" b="b"/>
              <a:pathLst>
                <a:path w="20627" h="21600" extrusionOk="0">
                  <a:moveTo>
                    <a:pt x="20627" y="0"/>
                  </a:moveTo>
                  <a:cubicBezTo>
                    <a:pt x="10371" y="2560"/>
                    <a:pt x="3973" y="5305"/>
                    <a:pt x="1661" y="8112"/>
                  </a:cubicBezTo>
                  <a:cubicBezTo>
                    <a:pt x="-973" y="11309"/>
                    <a:pt x="1760" y="14535"/>
                    <a:pt x="2807" y="17770"/>
                  </a:cubicBezTo>
                  <a:cubicBezTo>
                    <a:pt x="2926" y="18139"/>
                    <a:pt x="3022" y="18507"/>
                    <a:pt x="2976" y="18876"/>
                  </a:cubicBezTo>
                  <a:cubicBezTo>
                    <a:pt x="2861" y="19795"/>
                    <a:pt x="1863" y="20708"/>
                    <a:pt x="0" y="21600"/>
                  </a:cubicBezTo>
                </a:path>
              </a:pathLst>
            </a:custGeom>
            <a:solidFill>
              <a:schemeClr val="accent5"/>
            </a:solidFill>
            <a:ln w="76200" cap="flat">
              <a:solidFill>
                <a:schemeClr val="accent2">
                  <a:lumMod val="75000"/>
                </a:schemeClr>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8" name="Shape 649">
              <a:extLst>
                <a:ext uri="{FF2B5EF4-FFF2-40B4-BE49-F238E27FC236}">
                  <a16:creationId xmlns:a16="http://schemas.microsoft.com/office/drawing/2014/main" id="{05539374-1C15-4760-8D6C-BAA70535364D}"/>
                </a:ext>
              </a:extLst>
            </p:cNvPr>
            <p:cNvSpPr/>
            <p:nvPr/>
          </p:nvSpPr>
          <p:spPr>
            <a:xfrm>
              <a:off x="648160" y="103589"/>
              <a:ext cx="397909"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9" name="Shape 650">
              <a:extLst>
                <a:ext uri="{FF2B5EF4-FFF2-40B4-BE49-F238E27FC236}">
                  <a16:creationId xmlns:a16="http://schemas.microsoft.com/office/drawing/2014/main" id="{8BDB5965-477A-4B5B-AEBD-D8296985BB0D}"/>
                </a:ext>
              </a:extLst>
            </p:cNvPr>
            <p:cNvSpPr/>
            <p:nvPr/>
          </p:nvSpPr>
          <p:spPr>
            <a:xfrm rot="1980000">
              <a:off x="774748" y="1866432"/>
              <a:ext cx="323935"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nvGrpSpPr>
          <p:cNvPr id="10" name="Group 644">
            <a:extLst>
              <a:ext uri="{FF2B5EF4-FFF2-40B4-BE49-F238E27FC236}">
                <a16:creationId xmlns:a16="http://schemas.microsoft.com/office/drawing/2014/main" id="{093B80DE-2791-47DC-B7FB-DE1978DB4630}"/>
              </a:ext>
            </a:extLst>
          </p:cNvPr>
          <p:cNvGrpSpPr/>
          <p:nvPr/>
        </p:nvGrpSpPr>
        <p:grpSpPr>
          <a:xfrm>
            <a:off x="4656843" y="4937237"/>
            <a:ext cx="973077" cy="1300737"/>
            <a:chOff x="0" y="15707"/>
            <a:chExt cx="1291983" cy="1727025"/>
          </a:xfrm>
        </p:grpSpPr>
        <p:sp>
          <p:nvSpPr>
            <p:cNvPr id="11" name="Shape 641">
              <a:extLst>
                <a:ext uri="{FF2B5EF4-FFF2-40B4-BE49-F238E27FC236}">
                  <a16:creationId xmlns:a16="http://schemas.microsoft.com/office/drawing/2014/main" id="{1ADDFC10-34CA-4D4B-B959-F8FC9CF7AD27}"/>
                </a:ext>
              </a:extLst>
            </p:cNvPr>
            <p:cNvSpPr/>
            <p:nvPr/>
          </p:nvSpPr>
          <p:spPr>
            <a:xfrm>
              <a:off x="0" y="1469226"/>
              <a:ext cx="1291983" cy="273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2" name="Shape 642">
              <a:extLst>
                <a:ext uri="{FF2B5EF4-FFF2-40B4-BE49-F238E27FC236}">
                  <a16:creationId xmlns:a16="http://schemas.microsoft.com/office/drawing/2014/main" id="{B6992E20-63AF-4969-B5BB-FD50129681F7}"/>
                </a:ext>
              </a:extLst>
            </p:cNvPr>
            <p:cNvSpPr/>
            <p:nvPr/>
          </p:nvSpPr>
          <p:spPr>
            <a:xfrm>
              <a:off x="453078" y="15707"/>
              <a:ext cx="548337" cy="1285831"/>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3" name="Shape 643">
              <a:extLst>
                <a:ext uri="{FF2B5EF4-FFF2-40B4-BE49-F238E27FC236}">
                  <a16:creationId xmlns:a16="http://schemas.microsoft.com/office/drawing/2014/main" id="{160CBA2C-27BD-4378-AC24-0401C27712F6}"/>
                </a:ext>
              </a:extLst>
            </p:cNvPr>
            <p:cNvSpPr/>
            <p:nvPr/>
          </p:nvSpPr>
          <p:spPr>
            <a:xfrm>
              <a:off x="631684" y="1181195"/>
              <a:ext cx="29484" cy="414184"/>
            </a:xfrm>
            <a:custGeom>
              <a:avLst/>
              <a:gdLst/>
              <a:ahLst/>
              <a:cxnLst>
                <a:cxn ang="0">
                  <a:pos x="wd2" y="hd2"/>
                </a:cxn>
                <a:cxn ang="5400000">
                  <a:pos x="wd2" y="hd2"/>
                </a:cxn>
                <a:cxn ang="10800000">
                  <a:pos x="wd2" y="hd2"/>
                </a:cxn>
                <a:cxn ang="16200000">
                  <a:pos x="wd2" y="hd2"/>
                </a:cxn>
              </a:cxnLst>
              <a:rect l="0" t="0" r="r" b="b"/>
              <a:pathLst>
                <a:path w="20324" h="21600" extrusionOk="0">
                  <a:moveTo>
                    <a:pt x="20324" y="0"/>
                  </a:moveTo>
                  <a:cubicBezTo>
                    <a:pt x="10102" y="3555"/>
                    <a:pt x="3708" y="7167"/>
                    <a:pt x="1205" y="10800"/>
                  </a:cubicBezTo>
                  <a:cubicBezTo>
                    <a:pt x="-1276" y="14402"/>
                    <a:pt x="76" y="18014"/>
                    <a:pt x="5249" y="21600"/>
                  </a:cubicBezTo>
                </a:path>
              </a:pathLst>
            </a:custGeom>
            <a:solidFill>
              <a:schemeClr val="accent2"/>
            </a:solidFill>
            <a:ln w="76200" cap="flat">
              <a:solidFill>
                <a:schemeClr val="accent2"/>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nvGrpSpPr>
          <p:cNvPr id="24" name="Group 651">
            <a:extLst>
              <a:ext uri="{FF2B5EF4-FFF2-40B4-BE49-F238E27FC236}">
                <a16:creationId xmlns:a16="http://schemas.microsoft.com/office/drawing/2014/main" id="{F0DD359F-3824-4D2E-A5CE-0A192CD626B3}"/>
              </a:ext>
            </a:extLst>
          </p:cNvPr>
          <p:cNvGrpSpPr/>
          <p:nvPr/>
        </p:nvGrpSpPr>
        <p:grpSpPr>
          <a:xfrm flipH="1">
            <a:off x="3513531" y="4063990"/>
            <a:ext cx="950872" cy="2321950"/>
            <a:chOff x="0" y="103589"/>
            <a:chExt cx="1291983" cy="3082916"/>
          </a:xfrm>
        </p:grpSpPr>
        <p:sp>
          <p:nvSpPr>
            <p:cNvPr id="25" name="Shape 646">
              <a:extLst>
                <a:ext uri="{FF2B5EF4-FFF2-40B4-BE49-F238E27FC236}">
                  <a16:creationId xmlns:a16="http://schemas.microsoft.com/office/drawing/2014/main" id="{5522B9A6-EFFC-44FE-876E-AC0240C0961F}"/>
                </a:ext>
              </a:extLst>
            </p:cNvPr>
            <p:cNvSpPr/>
            <p:nvPr/>
          </p:nvSpPr>
          <p:spPr>
            <a:xfrm>
              <a:off x="0" y="2913000"/>
              <a:ext cx="1291983"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6" name="Shape 647">
              <a:extLst>
                <a:ext uri="{FF2B5EF4-FFF2-40B4-BE49-F238E27FC236}">
                  <a16:creationId xmlns:a16="http://schemas.microsoft.com/office/drawing/2014/main" id="{D1B19D9C-06B8-4374-8679-8055E4DEFC61}"/>
                </a:ext>
              </a:extLst>
            </p:cNvPr>
            <p:cNvSpPr/>
            <p:nvPr/>
          </p:nvSpPr>
          <p:spPr>
            <a:xfrm rot="21300000" flipH="1">
              <a:off x="131787" y="114866"/>
              <a:ext cx="909269"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7" name="Shape 648">
              <a:extLst>
                <a:ext uri="{FF2B5EF4-FFF2-40B4-BE49-F238E27FC236}">
                  <a16:creationId xmlns:a16="http://schemas.microsoft.com/office/drawing/2014/main" id="{25705F78-DA82-47BA-B928-BE42A3425199}"/>
                </a:ext>
              </a:extLst>
            </p:cNvPr>
            <p:cNvSpPr/>
            <p:nvPr/>
          </p:nvSpPr>
          <p:spPr>
            <a:xfrm>
              <a:off x="651434" y="1588306"/>
              <a:ext cx="169479" cy="1497966"/>
            </a:xfrm>
            <a:custGeom>
              <a:avLst/>
              <a:gdLst/>
              <a:ahLst/>
              <a:cxnLst>
                <a:cxn ang="0">
                  <a:pos x="wd2" y="hd2"/>
                </a:cxn>
                <a:cxn ang="5400000">
                  <a:pos x="wd2" y="hd2"/>
                </a:cxn>
                <a:cxn ang="10800000">
                  <a:pos x="wd2" y="hd2"/>
                </a:cxn>
                <a:cxn ang="16200000">
                  <a:pos x="wd2" y="hd2"/>
                </a:cxn>
              </a:cxnLst>
              <a:rect l="0" t="0" r="r" b="b"/>
              <a:pathLst>
                <a:path w="20627" h="21600" extrusionOk="0">
                  <a:moveTo>
                    <a:pt x="20627" y="0"/>
                  </a:moveTo>
                  <a:cubicBezTo>
                    <a:pt x="10371" y="2560"/>
                    <a:pt x="3973" y="5305"/>
                    <a:pt x="1661" y="8112"/>
                  </a:cubicBezTo>
                  <a:cubicBezTo>
                    <a:pt x="-973" y="11309"/>
                    <a:pt x="1760" y="14535"/>
                    <a:pt x="2807" y="17770"/>
                  </a:cubicBezTo>
                  <a:cubicBezTo>
                    <a:pt x="2926" y="18139"/>
                    <a:pt x="3022" y="18507"/>
                    <a:pt x="2976" y="18876"/>
                  </a:cubicBezTo>
                  <a:cubicBezTo>
                    <a:pt x="2861" y="19795"/>
                    <a:pt x="1863" y="20708"/>
                    <a:pt x="0" y="21600"/>
                  </a:cubicBezTo>
                </a:path>
              </a:pathLst>
            </a:custGeom>
            <a:solidFill>
              <a:schemeClr val="accent5"/>
            </a:solidFill>
            <a:ln w="76200" cap="flat">
              <a:solidFill>
                <a:schemeClr val="accent2">
                  <a:lumMod val="75000"/>
                </a:schemeClr>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8" name="Shape 649">
              <a:extLst>
                <a:ext uri="{FF2B5EF4-FFF2-40B4-BE49-F238E27FC236}">
                  <a16:creationId xmlns:a16="http://schemas.microsoft.com/office/drawing/2014/main" id="{2F1E5DD7-7B65-4517-84CF-F7F87C50ECFD}"/>
                </a:ext>
              </a:extLst>
            </p:cNvPr>
            <p:cNvSpPr/>
            <p:nvPr/>
          </p:nvSpPr>
          <p:spPr>
            <a:xfrm>
              <a:off x="648160" y="103589"/>
              <a:ext cx="397909"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9" name="Shape 650">
              <a:extLst>
                <a:ext uri="{FF2B5EF4-FFF2-40B4-BE49-F238E27FC236}">
                  <a16:creationId xmlns:a16="http://schemas.microsoft.com/office/drawing/2014/main" id="{C7FC7E6F-4344-4A47-ACD2-E4A086481BD9}"/>
                </a:ext>
              </a:extLst>
            </p:cNvPr>
            <p:cNvSpPr/>
            <p:nvPr/>
          </p:nvSpPr>
          <p:spPr>
            <a:xfrm rot="1980000">
              <a:off x="774748" y="1866432"/>
              <a:ext cx="323935"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nvGrpSpPr>
          <p:cNvPr id="34" name="Group 644">
            <a:extLst>
              <a:ext uri="{FF2B5EF4-FFF2-40B4-BE49-F238E27FC236}">
                <a16:creationId xmlns:a16="http://schemas.microsoft.com/office/drawing/2014/main" id="{F92C3722-8912-4450-A6BD-C3861F3DCAD7}"/>
              </a:ext>
            </a:extLst>
          </p:cNvPr>
          <p:cNvGrpSpPr/>
          <p:nvPr/>
        </p:nvGrpSpPr>
        <p:grpSpPr>
          <a:xfrm flipH="1">
            <a:off x="1243628" y="4885558"/>
            <a:ext cx="923934" cy="1300737"/>
            <a:chOff x="0" y="15707"/>
            <a:chExt cx="1291983" cy="1727025"/>
          </a:xfrm>
        </p:grpSpPr>
        <p:sp>
          <p:nvSpPr>
            <p:cNvPr id="35" name="Shape 641">
              <a:extLst>
                <a:ext uri="{FF2B5EF4-FFF2-40B4-BE49-F238E27FC236}">
                  <a16:creationId xmlns:a16="http://schemas.microsoft.com/office/drawing/2014/main" id="{78EC667C-4515-4558-A59A-2DE30DC5F172}"/>
                </a:ext>
              </a:extLst>
            </p:cNvPr>
            <p:cNvSpPr/>
            <p:nvPr/>
          </p:nvSpPr>
          <p:spPr>
            <a:xfrm>
              <a:off x="0" y="1469226"/>
              <a:ext cx="1291983" cy="273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36" name="Shape 642">
              <a:extLst>
                <a:ext uri="{FF2B5EF4-FFF2-40B4-BE49-F238E27FC236}">
                  <a16:creationId xmlns:a16="http://schemas.microsoft.com/office/drawing/2014/main" id="{148EE33E-EDD0-4CCF-9512-104F5F3C4A28}"/>
                </a:ext>
              </a:extLst>
            </p:cNvPr>
            <p:cNvSpPr/>
            <p:nvPr/>
          </p:nvSpPr>
          <p:spPr>
            <a:xfrm>
              <a:off x="453078" y="15707"/>
              <a:ext cx="548337" cy="1285831"/>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37" name="Shape 643">
              <a:extLst>
                <a:ext uri="{FF2B5EF4-FFF2-40B4-BE49-F238E27FC236}">
                  <a16:creationId xmlns:a16="http://schemas.microsoft.com/office/drawing/2014/main" id="{C4D88CCA-92BE-40D2-9AD1-42AD5C7574F1}"/>
                </a:ext>
              </a:extLst>
            </p:cNvPr>
            <p:cNvSpPr/>
            <p:nvPr/>
          </p:nvSpPr>
          <p:spPr>
            <a:xfrm>
              <a:off x="631684" y="1181195"/>
              <a:ext cx="29484" cy="414184"/>
            </a:xfrm>
            <a:custGeom>
              <a:avLst/>
              <a:gdLst/>
              <a:ahLst/>
              <a:cxnLst>
                <a:cxn ang="0">
                  <a:pos x="wd2" y="hd2"/>
                </a:cxn>
                <a:cxn ang="5400000">
                  <a:pos x="wd2" y="hd2"/>
                </a:cxn>
                <a:cxn ang="10800000">
                  <a:pos x="wd2" y="hd2"/>
                </a:cxn>
                <a:cxn ang="16200000">
                  <a:pos x="wd2" y="hd2"/>
                </a:cxn>
              </a:cxnLst>
              <a:rect l="0" t="0" r="r" b="b"/>
              <a:pathLst>
                <a:path w="20324" h="21600" extrusionOk="0">
                  <a:moveTo>
                    <a:pt x="20324" y="0"/>
                  </a:moveTo>
                  <a:cubicBezTo>
                    <a:pt x="10102" y="3555"/>
                    <a:pt x="3708" y="7167"/>
                    <a:pt x="1205" y="10800"/>
                  </a:cubicBezTo>
                  <a:cubicBezTo>
                    <a:pt x="-1276" y="14402"/>
                    <a:pt x="76" y="18014"/>
                    <a:pt x="5249" y="21600"/>
                  </a:cubicBezTo>
                </a:path>
              </a:pathLst>
            </a:custGeom>
            <a:solidFill>
              <a:schemeClr val="accent2"/>
            </a:solidFill>
            <a:ln w="76200" cap="flat">
              <a:solidFill>
                <a:schemeClr val="accent2"/>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73385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855CBA-9BF5-4524-8300-B108A936995D}"/>
              </a:ext>
            </a:extLst>
          </p:cNvPr>
          <p:cNvSpPr>
            <a:spLocks noGrp="1"/>
          </p:cNvSpPr>
          <p:nvPr>
            <p:ph type="title"/>
          </p:nvPr>
        </p:nvSpPr>
        <p:spPr/>
        <p:txBody>
          <a:bodyPr/>
          <a:lstStyle/>
          <a:p>
            <a:pPr algn="r" rtl="1"/>
            <a:r>
              <a:rPr kumimoji="0" lang="fa-IR" sz="44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سیاست‌های کلی در </a:t>
            </a:r>
            <a:r>
              <a:rPr kumimoji="0" lang="fa-IR" sz="4400" b="1" i="0" u="none" strike="noStrike" kern="1200" cap="none" spc="0" normalizeH="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عمران طبیعت و آبادانی زمین</a:t>
            </a:r>
            <a:endParaRPr lang="en-US" dirty="0"/>
          </a:p>
        </p:txBody>
      </p:sp>
      <p:sp>
        <p:nvSpPr>
          <p:cNvPr id="10" name="Content Placeholder 9">
            <a:extLst>
              <a:ext uri="{FF2B5EF4-FFF2-40B4-BE49-F238E27FC236}">
                <a16:creationId xmlns:a16="http://schemas.microsoft.com/office/drawing/2014/main" id="{63ABED61-D00D-472E-BFAF-EDF8F95CB573}"/>
              </a:ext>
            </a:extLst>
          </p:cNvPr>
          <p:cNvSpPr>
            <a:spLocks noGrp="1"/>
          </p:cNvSpPr>
          <p:nvPr>
            <p:ph sz="half" idx="2"/>
          </p:nvPr>
        </p:nvSpPr>
        <p:spPr>
          <a:xfrm>
            <a:off x="6172200" y="1891405"/>
            <a:ext cx="5181599" cy="4351338"/>
          </a:xfrm>
        </p:spPr>
        <p:txBody>
          <a:bodyPr>
            <a:normAutofit/>
          </a:bodyPr>
          <a:lstStyle/>
          <a:p>
            <a:pPr marL="514350" marR="0" lvl="0" indent="-514350" algn="just" defTabSz="914400" rtl="1" eaLnBrk="1" fontAlgn="auto" latinLnBrk="0" hangingPunct="1">
              <a:lnSpc>
                <a:spcPct val="100000"/>
              </a:lnSpc>
              <a:spcBef>
                <a:spcPts val="0"/>
              </a:spcBef>
              <a:spcAft>
                <a:spcPts val="0"/>
              </a:spcAft>
              <a:buClrTx/>
              <a:buSzTx/>
              <a:buAutoNum type="arabicPeriod"/>
              <a:tabLst>
                <a:tab pos="539750" algn="r"/>
                <a:tab pos="2865755" algn="ct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اولویت حفظ زمین برای رشد و رویش گیاهان و پرورش حیوانات، </a:t>
            </a:r>
            <a:r>
              <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نسبت به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ساختمان‌سازی، تجارت و صنعت.</a:t>
            </a:r>
          </a:p>
          <a:p>
            <a:pPr marL="514350" marR="0" lvl="0" indent="-514350" algn="just" defTabSz="914400" rtl="1" eaLnBrk="1" fontAlgn="auto" latinLnBrk="0" hangingPunct="1">
              <a:lnSpc>
                <a:spcPct val="100000"/>
              </a:lnSpc>
              <a:spcBef>
                <a:spcPts val="0"/>
              </a:spcBef>
              <a:spcAft>
                <a:spcPts val="0"/>
              </a:spcAft>
              <a:buClrTx/>
              <a:buSzTx/>
              <a:buAutoNum type="arabicPeriod"/>
              <a:tabLst>
                <a:tab pos="539750" algn="r"/>
                <a:tab pos="2865755" algn="ctr"/>
              </a:tabLst>
              <a:defRPr/>
            </a:pPr>
            <a:endPar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اولویت حفظ زمین برای رشد و رویش گیاهان و پرورش حیوانات در جهت تولید غذای موجودات، نسبت به تولید مصنوعات.</a:t>
            </a:r>
            <a:endPar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endParaRPr>
          </a:p>
        </p:txBody>
      </p:sp>
      <p:pic>
        <p:nvPicPr>
          <p:cNvPr id="110" name="Picture 109">
            <a:extLst>
              <a:ext uri="{FF2B5EF4-FFF2-40B4-BE49-F238E27FC236}">
                <a16:creationId xmlns:a16="http://schemas.microsoft.com/office/drawing/2014/main" id="{3C341902-F177-49C4-9067-E20C39946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359" y="1149469"/>
            <a:ext cx="4876190" cy="4876190"/>
          </a:xfrm>
          <a:prstGeom prst="rect">
            <a:avLst/>
          </a:prstGeom>
        </p:spPr>
      </p:pic>
    </p:spTree>
    <p:extLst>
      <p:ext uri="{BB962C8B-B14F-4D97-AF65-F5344CB8AC3E}">
        <p14:creationId xmlns:p14="http://schemas.microsoft.com/office/powerpoint/2010/main" val="3140761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855CBA-9BF5-4524-8300-B108A936995D}"/>
              </a:ext>
            </a:extLst>
          </p:cNvPr>
          <p:cNvSpPr>
            <a:spLocks noGrp="1"/>
          </p:cNvSpPr>
          <p:nvPr>
            <p:ph type="title"/>
          </p:nvPr>
        </p:nvSpPr>
        <p:spPr/>
        <p:txBody>
          <a:bodyPr/>
          <a:lstStyle/>
          <a:p>
            <a:pPr algn="r" rtl="1"/>
            <a:r>
              <a:rPr kumimoji="0" lang="fa-IR" sz="44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اصول کلی در </a:t>
            </a:r>
            <a:r>
              <a:rPr kumimoji="0" lang="fa-IR" sz="4400" b="1" i="0" u="none" strike="noStrike" kern="1200" cap="none" spc="0" normalizeH="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عمران طبیعت و آبادانی زمین</a:t>
            </a:r>
            <a:endParaRPr lang="en-US" dirty="0"/>
          </a:p>
        </p:txBody>
      </p:sp>
      <p:sp>
        <p:nvSpPr>
          <p:cNvPr id="10" name="Content Placeholder 9">
            <a:extLst>
              <a:ext uri="{FF2B5EF4-FFF2-40B4-BE49-F238E27FC236}">
                <a16:creationId xmlns:a16="http://schemas.microsoft.com/office/drawing/2014/main" id="{63ABED61-D00D-472E-BFAF-EDF8F95CB573}"/>
              </a:ext>
            </a:extLst>
          </p:cNvPr>
          <p:cNvSpPr>
            <a:spLocks noGrp="1"/>
          </p:cNvSpPr>
          <p:nvPr>
            <p:ph sz="half" idx="2"/>
          </p:nvPr>
        </p:nvSpPr>
        <p:spPr/>
        <p:txBody>
          <a:bodyPr>
            <a:normAutofit/>
          </a:bodyPr>
          <a:lstStyle/>
          <a:p>
            <a:pPr marL="514350" marR="0" lvl="0" indent="-514350" algn="just" defTabSz="914400" rtl="1" eaLnBrk="1" fontAlgn="auto" latinLnBrk="0" hangingPunct="1">
              <a:lnSpc>
                <a:spcPct val="100000"/>
              </a:lnSpc>
              <a:spcBef>
                <a:spcPts val="0"/>
              </a:spcBef>
              <a:spcAft>
                <a:spcPts val="0"/>
              </a:spcAft>
              <a:buClrTx/>
              <a:buSzTx/>
              <a:buAutoNum type="arabicPeriod"/>
              <a:tabLst>
                <a:tab pos="539750" algn="r"/>
                <a:tab pos="2865755" algn="ctr"/>
              </a:tabLst>
              <a:defRPr/>
            </a:pPr>
            <a:r>
              <a:rPr kumimoji="0" lang="fa-IR"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مسئولیت همگانی؛ </a:t>
            </a:r>
            <a:r>
              <a:rPr kumimoji="0" lang="ar-SA"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تکیه بر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آگاهی، </a:t>
            </a:r>
            <a:r>
              <a:rPr kumimoji="0" lang="ar-SA"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انگیزه و توان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همۀ </a:t>
            </a:r>
            <a:r>
              <a:rPr kumimoji="0" lang="ar-SA"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مردم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برای نجات زمین و تداوم</a:t>
            </a:r>
            <a:r>
              <a:rPr kumimoji="0" lang="ar-SA"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چرخۀ</a:t>
            </a:r>
            <a:r>
              <a:rPr kumimoji="0" lang="ar-SA"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حیات لازم و ضروری است.</a:t>
            </a:r>
          </a:p>
          <a:p>
            <a:pPr marL="514350" marR="0" lvl="0" indent="-514350" algn="just" defTabSz="914400" rtl="1" eaLnBrk="1" fontAlgn="auto" latinLnBrk="0" hangingPunct="1">
              <a:lnSpc>
                <a:spcPct val="100000"/>
              </a:lnSpc>
              <a:spcBef>
                <a:spcPts val="0"/>
              </a:spcBef>
              <a:spcAft>
                <a:spcPts val="0"/>
              </a:spcAft>
              <a:buClrTx/>
              <a:buSzTx/>
              <a:buAutoNum type="arabicPeriod"/>
              <a:tabLst>
                <a:tab pos="539750" algn="r"/>
                <a:tab pos="2865755" algn="ctr"/>
              </a:tabLst>
              <a:defRPr/>
            </a:pPr>
            <a:endPar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514350" marR="0" lvl="0" indent="-514350" algn="just" defTabSz="914400" rtl="1" eaLnBrk="1" fontAlgn="auto" latinLnBrk="0" hangingPunct="1">
              <a:lnSpc>
                <a:spcPct val="100000"/>
              </a:lnSpc>
              <a:spcBef>
                <a:spcPts val="0"/>
              </a:spcBef>
              <a:spcAft>
                <a:spcPts val="0"/>
              </a:spcAft>
              <a:buClrTx/>
              <a:buSzTx/>
              <a:buAutoNum type="arabicPeriod"/>
              <a:tabLst>
                <a:tab pos="539750" algn="r"/>
                <a:tab pos="2865755" algn="ctr"/>
              </a:tabLst>
              <a:defRPr/>
            </a:pPr>
            <a:r>
              <a:rPr kumimoji="0" lang="fa-IR"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خدمت بیشتر، مصرف کمتر؛ </a:t>
            </a:r>
            <a:r>
              <a:rPr kumimoji="0" lang="fa-IR"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در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نسبت انسان به سایر مخلوقات، این آدمی است که با تفکر و تدبر شرایط را برای بهره‌مندی تمام موجودات از مواهب الهی فراهم می‌کند و خود بهره کمتری می‌برد.</a:t>
            </a:r>
          </a:p>
        </p:txBody>
      </p:sp>
      <p:grpSp>
        <p:nvGrpSpPr>
          <p:cNvPr id="110" name="Group 109">
            <a:extLst>
              <a:ext uri="{FF2B5EF4-FFF2-40B4-BE49-F238E27FC236}">
                <a16:creationId xmlns:a16="http://schemas.microsoft.com/office/drawing/2014/main" id="{D8C17174-ED60-4EC9-82AF-4FDEC2BF43E5}"/>
              </a:ext>
            </a:extLst>
          </p:cNvPr>
          <p:cNvGrpSpPr/>
          <p:nvPr/>
        </p:nvGrpSpPr>
        <p:grpSpPr>
          <a:xfrm>
            <a:off x="1027536" y="1928145"/>
            <a:ext cx="4792564" cy="4936435"/>
            <a:chOff x="1377321" y="2464222"/>
            <a:chExt cx="8260597" cy="8508578"/>
          </a:xfrm>
        </p:grpSpPr>
        <p:grpSp>
          <p:nvGrpSpPr>
            <p:cNvPr id="111" name="Group 110">
              <a:extLst>
                <a:ext uri="{FF2B5EF4-FFF2-40B4-BE49-F238E27FC236}">
                  <a16:creationId xmlns:a16="http://schemas.microsoft.com/office/drawing/2014/main" id="{9B88241C-A307-44E9-9FA4-802348DFF149}"/>
                </a:ext>
              </a:extLst>
            </p:cNvPr>
            <p:cNvGrpSpPr/>
            <p:nvPr/>
          </p:nvGrpSpPr>
          <p:grpSpPr>
            <a:xfrm flipH="1">
              <a:off x="6108905" y="7497464"/>
              <a:ext cx="3045912" cy="3475336"/>
              <a:chOff x="2205192" y="7497464"/>
              <a:chExt cx="3045912" cy="3475336"/>
            </a:xfrm>
            <a:gradFill>
              <a:gsLst>
                <a:gs pos="0">
                  <a:schemeClr val="accent1"/>
                </a:gs>
                <a:gs pos="100000">
                  <a:schemeClr val="accent1">
                    <a:lumMod val="75000"/>
                  </a:schemeClr>
                </a:gs>
              </a:gsLst>
              <a:lin ang="0" scaled="0"/>
            </a:gradFill>
          </p:grpSpPr>
          <p:sp>
            <p:nvSpPr>
              <p:cNvPr id="199" name="Freeform 18">
                <a:extLst>
                  <a:ext uri="{FF2B5EF4-FFF2-40B4-BE49-F238E27FC236}">
                    <a16:creationId xmlns:a16="http://schemas.microsoft.com/office/drawing/2014/main" id="{1070B8D8-99CA-4300-9C7E-821D21396852}"/>
                  </a:ext>
                </a:extLst>
              </p:cNvPr>
              <p:cNvSpPr>
                <a:spLocks/>
              </p:cNvSpPr>
              <p:nvPr/>
            </p:nvSpPr>
            <p:spPr bwMode="auto">
              <a:xfrm>
                <a:off x="2287582" y="7497464"/>
                <a:ext cx="1106016" cy="1106016"/>
              </a:xfrm>
              <a:custGeom>
                <a:avLst/>
                <a:gdLst>
                  <a:gd name="T0" fmla="*/ 2211 w 2216"/>
                  <a:gd name="T1" fmla="*/ 1223 h 2217"/>
                  <a:gd name="T2" fmla="*/ 2181 w 2216"/>
                  <a:gd name="T3" fmla="*/ 1386 h 2217"/>
                  <a:gd name="T4" fmla="*/ 2129 w 2216"/>
                  <a:gd name="T5" fmla="*/ 1540 h 2217"/>
                  <a:gd name="T6" fmla="*/ 2055 w 2216"/>
                  <a:gd name="T7" fmla="*/ 1684 h 2217"/>
                  <a:gd name="T8" fmla="*/ 1963 w 2216"/>
                  <a:gd name="T9" fmla="*/ 1814 h 2217"/>
                  <a:gd name="T10" fmla="*/ 1853 w 2216"/>
                  <a:gd name="T11" fmla="*/ 1930 h 2217"/>
                  <a:gd name="T12" fmla="*/ 1727 w 2216"/>
                  <a:gd name="T13" fmla="*/ 2029 h 2217"/>
                  <a:gd name="T14" fmla="*/ 1588 w 2216"/>
                  <a:gd name="T15" fmla="*/ 2109 h 2217"/>
                  <a:gd name="T16" fmla="*/ 1438 w 2216"/>
                  <a:gd name="T17" fmla="*/ 2168 h 2217"/>
                  <a:gd name="T18" fmla="*/ 1277 w 2216"/>
                  <a:gd name="T19" fmla="*/ 2205 h 2217"/>
                  <a:gd name="T20" fmla="*/ 1108 w 2216"/>
                  <a:gd name="T21" fmla="*/ 2217 h 2217"/>
                  <a:gd name="T22" fmla="*/ 939 w 2216"/>
                  <a:gd name="T23" fmla="*/ 2205 h 2217"/>
                  <a:gd name="T24" fmla="*/ 778 w 2216"/>
                  <a:gd name="T25" fmla="*/ 2168 h 2217"/>
                  <a:gd name="T26" fmla="*/ 628 w 2216"/>
                  <a:gd name="T27" fmla="*/ 2109 h 2217"/>
                  <a:gd name="T28" fmla="*/ 488 w 2216"/>
                  <a:gd name="T29" fmla="*/ 2029 h 2217"/>
                  <a:gd name="T30" fmla="*/ 363 w 2216"/>
                  <a:gd name="T31" fmla="*/ 1930 h 2217"/>
                  <a:gd name="T32" fmla="*/ 253 w 2216"/>
                  <a:gd name="T33" fmla="*/ 1814 h 2217"/>
                  <a:gd name="T34" fmla="*/ 161 w 2216"/>
                  <a:gd name="T35" fmla="*/ 1684 h 2217"/>
                  <a:gd name="T36" fmla="*/ 87 w 2216"/>
                  <a:gd name="T37" fmla="*/ 1540 h 2217"/>
                  <a:gd name="T38" fmla="*/ 35 w 2216"/>
                  <a:gd name="T39" fmla="*/ 1386 h 2217"/>
                  <a:gd name="T40" fmla="*/ 5 w 2216"/>
                  <a:gd name="T41" fmla="*/ 1223 h 2217"/>
                  <a:gd name="T42" fmla="*/ 1 w 2216"/>
                  <a:gd name="T43" fmla="*/ 1052 h 2217"/>
                  <a:gd name="T44" fmla="*/ 22 w 2216"/>
                  <a:gd name="T45" fmla="*/ 885 h 2217"/>
                  <a:gd name="T46" fmla="*/ 67 w 2216"/>
                  <a:gd name="T47" fmla="*/ 727 h 2217"/>
                  <a:gd name="T48" fmla="*/ 133 w 2216"/>
                  <a:gd name="T49" fmla="*/ 581 h 2217"/>
                  <a:gd name="T50" fmla="*/ 220 w 2216"/>
                  <a:gd name="T51" fmla="*/ 445 h 2217"/>
                  <a:gd name="T52" fmla="*/ 325 w 2216"/>
                  <a:gd name="T53" fmla="*/ 325 h 2217"/>
                  <a:gd name="T54" fmla="*/ 445 w 2216"/>
                  <a:gd name="T55" fmla="*/ 221 h 2217"/>
                  <a:gd name="T56" fmla="*/ 580 w 2216"/>
                  <a:gd name="T57" fmla="*/ 134 h 2217"/>
                  <a:gd name="T58" fmla="*/ 727 w 2216"/>
                  <a:gd name="T59" fmla="*/ 67 h 2217"/>
                  <a:gd name="T60" fmla="*/ 884 w 2216"/>
                  <a:gd name="T61" fmla="*/ 22 h 2217"/>
                  <a:gd name="T62" fmla="*/ 1050 w 2216"/>
                  <a:gd name="T63" fmla="*/ 1 h 2217"/>
                  <a:gd name="T64" fmla="*/ 1221 w 2216"/>
                  <a:gd name="T65" fmla="*/ 5 h 2217"/>
                  <a:gd name="T66" fmla="*/ 1385 w 2216"/>
                  <a:gd name="T67" fmla="*/ 35 h 2217"/>
                  <a:gd name="T68" fmla="*/ 1539 w 2216"/>
                  <a:gd name="T69" fmla="*/ 87 h 2217"/>
                  <a:gd name="T70" fmla="*/ 1683 w 2216"/>
                  <a:gd name="T71" fmla="*/ 161 h 2217"/>
                  <a:gd name="T72" fmla="*/ 1812 w 2216"/>
                  <a:gd name="T73" fmla="*/ 254 h 2217"/>
                  <a:gd name="T74" fmla="*/ 1928 w 2216"/>
                  <a:gd name="T75" fmla="*/ 363 h 2217"/>
                  <a:gd name="T76" fmla="*/ 2026 w 2216"/>
                  <a:gd name="T77" fmla="*/ 489 h 2217"/>
                  <a:gd name="T78" fmla="*/ 2106 w 2216"/>
                  <a:gd name="T79" fmla="*/ 628 h 2217"/>
                  <a:gd name="T80" fmla="*/ 2166 w 2216"/>
                  <a:gd name="T81" fmla="*/ 780 h 2217"/>
                  <a:gd name="T82" fmla="*/ 2203 w 2216"/>
                  <a:gd name="T83" fmla="*/ 940 h 2217"/>
                  <a:gd name="T84" fmla="*/ 2216 w 2216"/>
                  <a:gd name="T85" fmla="*/ 1109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6" h="2217">
                    <a:moveTo>
                      <a:pt x="2216" y="1109"/>
                    </a:moveTo>
                    <a:lnTo>
                      <a:pt x="2215" y="1166"/>
                    </a:lnTo>
                    <a:lnTo>
                      <a:pt x="2211" y="1223"/>
                    </a:lnTo>
                    <a:lnTo>
                      <a:pt x="2203" y="1278"/>
                    </a:lnTo>
                    <a:lnTo>
                      <a:pt x="2193" y="1332"/>
                    </a:lnTo>
                    <a:lnTo>
                      <a:pt x="2181" y="1386"/>
                    </a:lnTo>
                    <a:lnTo>
                      <a:pt x="2166" y="1439"/>
                    </a:lnTo>
                    <a:lnTo>
                      <a:pt x="2149" y="1490"/>
                    </a:lnTo>
                    <a:lnTo>
                      <a:pt x="2129" y="1540"/>
                    </a:lnTo>
                    <a:lnTo>
                      <a:pt x="2106" y="1590"/>
                    </a:lnTo>
                    <a:lnTo>
                      <a:pt x="2083" y="1637"/>
                    </a:lnTo>
                    <a:lnTo>
                      <a:pt x="2055" y="1684"/>
                    </a:lnTo>
                    <a:lnTo>
                      <a:pt x="2026" y="1729"/>
                    </a:lnTo>
                    <a:lnTo>
                      <a:pt x="1996" y="1772"/>
                    </a:lnTo>
                    <a:lnTo>
                      <a:pt x="1963" y="1814"/>
                    </a:lnTo>
                    <a:lnTo>
                      <a:pt x="1928" y="1854"/>
                    </a:lnTo>
                    <a:lnTo>
                      <a:pt x="1891" y="1893"/>
                    </a:lnTo>
                    <a:lnTo>
                      <a:pt x="1853" y="1930"/>
                    </a:lnTo>
                    <a:lnTo>
                      <a:pt x="1812" y="1965"/>
                    </a:lnTo>
                    <a:lnTo>
                      <a:pt x="1771" y="1998"/>
                    </a:lnTo>
                    <a:lnTo>
                      <a:pt x="1727" y="2029"/>
                    </a:lnTo>
                    <a:lnTo>
                      <a:pt x="1683" y="2058"/>
                    </a:lnTo>
                    <a:lnTo>
                      <a:pt x="1636" y="2084"/>
                    </a:lnTo>
                    <a:lnTo>
                      <a:pt x="1588" y="2109"/>
                    </a:lnTo>
                    <a:lnTo>
                      <a:pt x="1539" y="2131"/>
                    </a:lnTo>
                    <a:lnTo>
                      <a:pt x="1489" y="2150"/>
                    </a:lnTo>
                    <a:lnTo>
                      <a:pt x="1438" y="2168"/>
                    </a:lnTo>
                    <a:lnTo>
                      <a:pt x="1385" y="2183"/>
                    </a:lnTo>
                    <a:lnTo>
                      <a:pt x="1331" y="2195"/>
                    </a:lnTo>
                    <a:lnTo>
                      <a:pt x="1277" y="2205"/>
                    </a:lnTo>
                    <a:lnTo>
                      <a:pt x="1221" y="2212"/>
                    </a:lnTo>
                    <a:lnTo>
                      <a:pt x="1165" y="2216"/>
                    </a:lnTo>
                    <a:lnTo>
                      <a:pt x="1108" y="2217"/>
                    </a:lnTo>
                    <a:lnTo>
                      <a:pt x="1050" y="2216"/>
                    </a:lnTo>
                    <a:lnTo>
                      <a:pt x="995" y="2212"/>
                    </a:lnTo>
                    <a:lnTo>
                      <a:pt x="939" y="2205"/>
                    </a:lnTo>
                    <a:lnTo>
                      <a:pt x="884" y="2195"/>
                    </a:lnTo>
                    <a:lnTo>
                      <a:pt x="831" y="2183"/>
                    </a:lnTo>
                    <a:lnTo>
                      <a:pt x="778" y="2168"/>
                    </a:lnTo>
                    <a:lnTo>
                      <a:pt x="727" y="2150"/>
                    </a:lnTo>
                    <a:lnTo>
                      <a:pt x="677" y="2131"/>
                    </a:lnTo>
                    <a:lnTo>
                      <a:pt x="628" y="2109"/>
                    </a:lnTo>
                    <a:lnTo>
                      <a:pt x="580" y="2084"/>
                    </a:lnTo>
                    <a:lnTo>
                      <a:pt x="533" y="2058"/>
                    </a:lnTo>
                    <a:lnTo>
                      <a:pt x="488" y="2029"/>
                    </a:lnTo>
                    <a:lnTo>
                      <a:pt x="445" y="1998"/>
                    </a:lnTo>
                    <a:lnTo>
                      <a:pt x="403" y="1965"/>
                    </a:lnTo>
                    <a:lnTo>
                      <a:pt x="363" y="1930"/>
                    </a:lnTo>
                    <a:lnTo>
                      <a:pt x="325" y="1893"/>
                    </a:lnTo>
                    <a:lnTo>
                      <a:pt x="287" y="1854"/>
                    </a:lnTo>
                    <a:lnTo>
                      <a:pt x="253" y="1814"/>
                    </a:lnTo>
                    <a:lnTo>
                      <a:pt x="220" y="1772"/>
                    </a:lnTo>
                    <a:lnTo>
                      <a:pt x="189" y="1729"/>
                    </a:lnTo>
                    <a:lnTo>
                      <a:pt x="161" y="1684"/>
                    </a:lnTo>
                    <a:lnTo>
                      <a:pt x="133" y="1637"/>
                    </a:lnTo>
                    <a:lnTo>
                      <a:pt x="108" y="1590"/>
                    </a:lnTo>
                    <a:lnTo>
                      <a:pt x="87" y="1540"/>
                    </a:lnTo>
                    <a:lnTo>
                      <a:pt x="67" y="1490"/>
                    </a:lnTo>
                    <a:lnTo>
                      <a:pt x="50" y="1439"/>
                    </a:lnTo>
                    <a:lnTo>
                      <a:pt x="35" y="1386"/>
                    </a:lnTo>
                    <a:lnTo>
                      <a:pt x="22" y="1332"/>
                    </a:lnTo>
                    <a:lnTo>
                      <a:pt x="13" y="1278"/>
                    </a:lnTo>
                    <a:lnTo>
                      <a:pt x="5" y="1223"/>
                    </a:lnTo>
                    <a:lnTo>
                      <a:pt x="1" y="1166"/>
                    </a:lnTo>
                    <a:lnTo>
                      <a:pt x="0" y="1109"/>
                    </a:lnTo>
                    <a:lnTo>
                      <a:pt x="1" y="1052"/>
                    </a:lnTo>
                    <a:lnTo>
                      <a:pt x="5" y="996"/>
                    </a:lnTo>
                    <a:lnTo>
                      <a:pt x="13" y="940"/>
                    </a:lnTo>
                    <a:lnTo>
                      <a:pt x="22" y="885"/>
                    </a:lnTo>
                    <a:lnTo>
                      <a:pt x="35" y="832"/>
                    </a:lnTo>
                    <a:lnTo>
                      <a:pt x="50" y="780"/>
                    </a:lnTo>
                    <a:lnTo>
                      <a:pt x="67" y="727"/>
                    </a:lnTo>
                    <a:lnTo>
                      <a:pt x="87" y="677"/>
                    </a:lnTo>
                    <a:lnTo>
                      <a:pt x="108" y="628"/>
                    </a:lnTo>
                    <a:lnTo>
                      <a:pt x="133" y="581"/>
                    </a:lnTo>
                    <a:lnTo>
                      <a:pt x="161" y="534"/>
                    </a:lnTo>
                    <a:lnTo>
                      <a:pt x="189" y="489"/>
                    </a:lnTo>
                    <a:lnTo>
                      <a:pt x="220" y="445"/>
                    </a:lnTo>
                    <a:lnTo>
                      <a:pt x="253" y="404"/>
                    </a:lnTo>
                    <a:lnTo>
                      <a:pt x="287" y="363"/>
                    </a:lnTo>
                    <a:lnTo>
                      <a:pt x="325" y="325"/>
                    </a:lnTo>
                    <a:lnTo>
                      <a:pt x="363" y="288"/>
                    </a:lnTo>
                    <a:lnTo>
                      <a:pt x="403" y="254"/>
                    </a:lnTo>
                    <a:lnTo>
                      <a:pt x="445" y="221"/>
                    </a:lnTo>
                    <a:lnTo>
                      <a:pt x="488" y="190"/>
                    </a:lnTo>
                    <a:lnTo>
                      <a:pt x="533" y="161"/>
                    </a:lnTo>
                    <a:lnTo>
                      <a:pt x="580" y="134"/>
                    </a:lnTo>
                    <a:lnTo>
                      <a:pt x="628" y="110"/>
                    </a:lnTo>
                    <a:lnTo>
                      <a:pt x="677" y="87"/>
                    </a:lnTo>
                    <a:lnTo>
                      <a:pt x="727" y="67"/>
                    </a:lnTo>
                    <a:lnTo>
                      <a:pt x="778" y="50"/>
                    </a:lnTo>
                    <a:lnTo>
                      <a:pt x="831" y="35"/>
                    </a:lnTo>
                    <a:lnTo>
                      <a:pt x="884" y="22"/>
                    </a:lnTo>
                    <a:lnTo>
                      <a:pt x="939" y="13"/>
                    </a:lnTo>
                    <a:lnTo>
                      <a:pt x="995" y="5"/>
                    </a:lnTo>
                    <a:lnTo>
                      <a:pt x="1050" y="1"/>
                    </a:lnTo>
                    <a:lnTo>
                      <a:pt x="1108" y="0"/>
                    </a:lnTo>
                    <a:lnTo>
                      <a:pt x="1165" y="1"/>
                    </a:lnTo>
                    <a:lnTo>
                      <a:pt x="1221" y="5"/>
                    </a:lnTo>
                    <a:lnTo>
                      <a:pt x="1277" y="13"/>
                    </a:lnTo>
                    <a:lnTo>
                      <a:pt x="1331" y="22"/>
                    </a:lnTo>
                    <a:lnTo>
                      <a:pt x="1385" y="35"/>
                    </a:lnTo>
                    <a:lnTo>
                      <a:pt x="1438" y="50"/>
                    </a:lnTo>
                    <a:lnTo>
                      <a:pt x="1489" y="67"/>
                    </a:lnTo>
                    <a:lnTo>
                      <a:pt x="1539" y="87"/>
                    </a:lnTo>
                    <a:lnTo>
                      <a:pt x="1588" y="110"/>
                    </a:lnTo>
                    <a:lnTo>
                      <a:pt x="1636" y="134"/>
                    </a:lnTo>
                    <a:lnTo>
                      <a:pt x="1683" y="161"/>
                    </a:lnTo>
                    <a:lnTo>
                      <a:pt x="1727" y="190"/>
                    </a:lnTo>
                    <a:lnTo>
                      <a:pt x="1771" y="221"/>
                    </a:lnTo>
                    <a:lnTo>
                      <a:pt x="1812" y="254"/>
                    </a:lnTo>
                    <a:lnTo>
                      <a:pt x="1853" y="288"/>
                    </a:lnTo>
                    <a:lnTo>
                      <a:pt x="1891" y="325"/>
                    </a:lnTo>
                    <a:lnTo>
                      <a:pt x="1928" y="363"/>
                    </a:lnTo>
                    <a:lnTo>
                      <a:pt x="1963" y="404"/>
                    </a:lnTo>
                    <a:lnTo>
                      <a:pt x="1996" y="445"/>
                    </a:lnTo>
                    <a:lnTo>
                      <a:pt x="2026" y="489"/>
                    </a:lnTo>
                    <a:lnTo>
                      <a:pt x="2055" y="534"/>
                    </a:lnTo>
                    <a:lnTo>
                      <a:pt x="2083" y="581"/>
                    </a:lnTo>
                    <a:lnTo>
                      <a:pt x="2106" y="628"/>
                    </a:lnTo>
                    <a:lnTo>
                      <a:pt x="2129" y="677"/>
                    </a:lnTo>
                    <a:lnTo>
                      <a:pt x="2149" y="727"/>
                    </a:lnTo>
                    <a:lnTo>
                      <a:pt x="2166" y="780"/>
                    </a:lnTo>
                    <a:lnTo>
                      <a:pt x="2181" y="832"/>
                    </a:lnTo>
                    <a:lnTo>
                      <a:pt x="2193" y="885"/>
                    </a:lnTo>
                    <a:lnTo>
                      <a:pt x="2203" y="940"/>
                    </a:lnTo>
                    <a:lnTo>
                      <a:pt x="2211" y="996"/>
                    </a:lnTo>
                    <a:lnTo>
                      <a:pt x="2215" y="1052"/>
                    </a:lnTo>
                    <a:lnTo>
                      <a:pt x="2216" y="1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Rectangle 34">
                <a:extLst>
                  <a:ext uri="{FF2B5EF4-FFF2-40B4-BE49-F238E27FC236}">
                    <a16:creationId xmlns:a16="http://schemas.microsoft.com/office/drawing/2014/main" id="{11D035E6-412C-44A3-B5E4-2DBE8D325E64}"/>
                  </a:ext>
                </a:extLst>
              </p:cNvPr>
              <p:cNvSpPr>
                <a:spLocks noChangeArrowheads="1"/>
              </p:cNvSpPr>
              <p:nvPr/>
            </p:nvSpPr>
            <p:spPr bwMode="auto">
              <a:xfrm>
                <a:off x="2779422" y="8578513"/>
                <a:ext cx="122337" cy="9761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35">
                <a:extLst>
                  <a:ext uri="{FF2B5EF4-FFF2-40B4-BE49-F238E27FC236}">
                    <a16:creationId xmlns:a16="http://schemas.microsoft.com/office/drawing/2014/main" id="{930E7613-71E8-401A-B539-3606C4D02D1B}"/>
                  </a:ext>
                </a:extLst>
              </p:cNvPr>
              <p:cNvSpPr>
                <a:spLocks noEditPoints="1"/>
              </p:cNvSpPr>
              <p:nvPr/>
            </p:nvSpPr>
            <p:spPr bwMode="auto">
              <a:xfrm>
                <a:off x="2779422" y="9554702"/>
                <a:ext cx="339544" cy="339544"/>
              </a:xfrm>
              <a:custGeom>
                <a:avLst/>
                <a:gdLst>
                  <a:gd name="T0" fmla="*/ 247 w 683"/>
                  <a:gd name="T1" fmla="*/ 22 h 681"/>
                  <a:gd name="T2" fmla="*/ 252 w 683"/>
                  <a:gd name="T3" fmla="*/ 66 h 681"/>
                  <a:gd name="T4" fmla="*/ 261 w 683"/>
                  <a:gd name="T5" fmla="*/ 108 h 681"/>
                  <a:gd name="T6" fmla="*/ 273 w 683"/>
                  <a:gd name="T7" fmla="*/ 149 h 681"/>
                  <a:gd name="T8" fmla="*/ 290 w 683"/>
                  <a:gd name="T9" fmla="*/ 188 h 681"/>
                  <a:gd name="T10" fmla="*/ 310 w 683"/>
                  <a:gd name="T11" fmla="*/ 225 h 681"/>
                  <a:gd name="T12" fmla="*/ 334 w 683"/>
                  <a:gd name="T13" fmla="*/ 260 h 681"/>
                  <a:gd name="T14" fmla="*/ 360 w 683"/>
                  <a:gd name="T15" fmla="*/ 293 h 681"/>
                  <a:gd name="T16" fmla="*/ 200 w 683"/>
                  <a:gd name="T17" fmla="*/ 482 h 681"/>
                  <a:gd name="T18" fmla="*/ 157 w 683"/>
                  <a:gd name="T19" fmla="*/ 433 h 681"/>
                  <a:gd name="T20" fmla="*/ 117 w 683"/>
                  <a:gd name="T21" fmla="*/ 381 h 681"/>
                  <a:gd name="T22" fmla="*/ 83 w 683"/>
                  <a:gd name="T23" fmla="*/ 324 h 681"/>
                  <a:gd name="T24" fmla="*/ 55 w 683"/>
                  <a:gd name="T25" fmla="*/ 265 h 681"/>
                  <a:gd name="T26" fmla="*/ 31 w 683"/>
                  <a:gd name="T27" fmla="*/ 202 h 681"/>
                  <a:gd name="T28" fmla="*/ 14 w 683"/>
                  <a:gd name="T29" fmla="*/ 137 h 681"/>
                  <a:gd name="T30" fmla="*/ 5 w 683"/>
                  <a:gd name="T31" fmla="*/ 69 h 681"/>
                  <a:gd name="T32" fmla="*/ 0 w 683"/>
                  <a:gd name="T33" fmla="*/ 0 h 681"/>
                  <a:gd name="T34" fmla="*/ 374 w 683"/>
                  <a:gd name="T35" fmla="*/ 307 h 681"/>
                  <a:gd name="T36" fmla="*/ 406 w 683"/>
                  <a:gd name="T37" fmla="*/ 335 h 681"/>
                  <a:gd name="T38" fmla="*/ 439 w 683"/>
                  <a:gd name="T39" fmla="*/ 361 h 681"/>
                  <a:gd name="T40" fmla="*/ 475 w 683"/>
                  <a:gd name="T41" fmla="*/ 382 h 681"/>
                  <a:gd name="T42" fmla="*/ 513 w 683"/>
                  <a:gd name="T43" fmla="*/ 401 h 681"/>
                  <a:gd name="T44" fmla="*/ 553 w 683"/>
                  <a:gd name="T45" fmla="*/ 415 h 681"/>
                  <a:gd name="T46" fmla="*/ 594 w 683"/>
                  <a:gd name="T47" fmla="*/ 426 h 681"/>
                  <a:gd name="T48" fmla="*/ 638 w 683"/>
                  <a:gd name="T49" fmla="*/ 433 h 681"/>
                  <a:gd name="T50" fmla="*/ 683 w 683"/>
                  <a:gd name="T51" fmla="*/ 435 h 681"/>
                  <a:gd name="T52" fmla="*/ 648 w 683"/>
                  <a:gd name="T53" fmla="*/ 680 h 681"/>
                  <a:gd name="T54" fmla="*/ 578 w 683"/>
                  <a:gd name="T55" fmla="*/ 674 h 681"/>
                  <a:gd name="T56" fmla="*/ 512 w 683"/>
                  <a:gd name="T57" fmla="*/ 660 h 681"/>
                  <a:gd name="T58" fmla="*/ 448 w 683"/>
                  <a:gd name="T59" fmla="*/ 640 h 681"/>
                  <a:gd name="T60" fmla="*/ 387 w 683"/>
                  <a:gd name="T61" fmla="*/ 614 h 681"/>
                  <a:gd name="T62" fmla="*/ 329 w 683"/>
                  <a:gd name="T63" fmla="*/ 582 h 681"/>
                  <a:gd name="T64" fmla="*/ 275 w 683"/>
                  <a:gd name="T65" fmla="*/ 546 h 681"/>
                  <a:gd name="T66" fmla="*/ 224 w 683"/>
                  <a:gd name="T67" fmla="*/ 504 h 681"/>
                  <a:gd name="T68" fmla="*/ 374 w 683"/>
                  <a:gd name="T69" fmla="*/ 307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3" h="681">
                    <a:moveTo>
                      <a:pt x="247" y="0"/>
                    </a:moveTo>
                    <a:lnTo>
                      <a:pt x="247" y="22"/>
                    </a:lnTo>
                    <a:lnTo>
                      <a:pt x="249" y="44"/>
                    </a:lnTo>
                    <a:lnTo>
                      <a:pt x="252" y="66"/>
                    </a:lnTo>
                    <a:lnTo>
                      <a:pt x="256" y="87"/>
                    </a:lnTo>
                    <a:lnTo>
                      <a:pt x="261" y="108"/>
                    </a:lnTo>
                    <a:lnTo>
                      <a:pt x="266" y="129"/>
                    </a:lnTo>
                    <a:lnTo>
                      <a:pt x="273" y="149"/>
                    </a:lnTo>
                    <a:lnTo>
                      <a:pt x="281" y="169"/>
                    </a:lnTo>
                    <a:lnTo>
                      <a:pt x="290" y="188"/>
                    </a:lnTo>
                    <a:lnTo>
                      <a:pt x="299" y="207"/>
                    </a:lnTo>
                    <a:lnTo>
                      <a:pt x="310" y="225"/>
                    </a:lnTo>
                    <a:lnTo>
                      <a:pt x="322" y="242"/>
                    </a:lnTo>
                    <a:lnTo>
                      <a:pt x="334" y="260"/>
                    </a:lnTo>
                    <a:lnTo>
                      <a:pt x="346" y="277"/>
                    </a:lnTo>
                    <a:lnTo>
                      <a:pt x="360" y="293"/>
                    </a:lnTo>
                    <a:lnTo>
                      <a:pt x="374" y="307"/>
                    </a:lnTo>
                    <a:lnTo>
                      <a:pt x="200" y="482"/>
                    </a:lnTo>
                    <a:lnTo>
                      <a:pt x="178" y="458"/>
                    </a:lnTo>
                    <a:lnTo>
                      <a:pt x="157" y="433"/>
                    </a:lnTo>
                    <a:lnTo>
                      <a:pt x="137" y="408"/>
                    </a:lnTo>
                    <a:lnTo>
                      <a:pt x="117" y="381"/>
                    </a:lnTo>
                    <a:lnTo>
                      <a:pt x="99" y="353"/>
                    </a:lnTo>
                    <a:lnTo>
                      <a:pt x="83" y="324"/>
                    </a:lnTo>
                    <a:lnTo>
                      <a:pt x="67" y="295"/>
                    </a:lnTo>
                    <a:lnTo>
                      <a:pt x="55" y="265"/>
                    </a:lnTo>
                    <a:lnTo>
                      <a:pt x="42" y="234"/>
                    </a:lnTo>
                    <a:lnTo>
                      <a:pt x="31" y="202"/>
                    </a:lnTo>
                    <a:lnTo>
                      <a:pt x="22" y="170"/>
                    </a:lnTo>
                    <a:lnTo>
                      <a:pt x="14" y="137"/>
                    </a:lnTo>
                    <a:lnTo>
                      <a:pt x="9" y="103"/>
                    </a:lnTo>
                    <a:lnTo>
                      <a:pt x="5" y="69"/>
                    </a:lnTo>
                    <a:lnTo>
                      <a:pt x="1" y="35"/>
                    </a:lnTo>
                    <a:lnTo>
                      <a:pt x="0" y="0"/>
                    </a:lnTo>
                    <a:lnTo>
                      <a:pt x="247" y="0"/>
                    </a:lnTo>
                    <a:close/>
                    <a:moveTo>
                      <a:pt x="374" y="307"/>
                    </a:moveTo>
                    <a:lnTo>
                      <a:pt x="390" y="322"/>
                    </a:lnTo>
                    <a:lnTo>
                      <a:pt x="406" y="335"/>
                    </a:lnTo>
                    <a:lnTo>
                      <a:pt x="422" y="349"/>
                    </a:lnTo>
                    <a:lnTo>
                      <a:pt x="439" y="361"/>
                    </a:lnTo>
                    <a:lnTo>
                      <a:pt x="457" y="372"/>
                    </a:lnTo>
                    <a:lnTo>
                      <a:pt x="475" y="382"/>
                    </a:lnTo>
                    <a:lnTo>
                      <a:pt x="493" y="392"/>
                    </a:lnTo>
                    <a:lnTo>
                      <a:pt x="513" y="401"/>
                    </a:lnTo>
                    <a:lnTo>
                      <a:pt x="533" y="409"/>
                    </a:lnTo>
                    <a:lnTo>
                      <a:pt x="553" y="415"/>
                    </a:lnTo>
                    <a:lnTo>
                      <a:pt x="574" y="421"/>
                    </a:lnTo>
                    <a:lnTo>
                      <a:pt x="594" y="426"/>
                    </a:lnTo>
                    <a:lnTo>
                      <a:pt x="616" y="430"/>
                    </a:lnTo>
                    <a:lnTo>
                      <a:pt x="638" y="433"/>
                    </a:lnTo>
                    <a:lnTo>
                      <a:pt x="660" y="434"/>
                    </a:lnTo>
                    <a:lnTo>
                      <a:pt x="683" y="435"/>
                    </a:lnTo>
                    <a:lnTo>
                      <a:pt x="683" y="681"/>
                    </a:lnTo>
                    <a:lnTo>
                      <a:pt x="648" y="680"/>
                    </a:lnTo>
                    <a:lnTo>
                      <a:pt x="612" y="678"/>
                    </a:lnTo>
                    <a:lnTo>
                      <a:pt x="578" y="674"/>
                    </a:lnTo>
                    <a:lnTo>
                      <a:pt x="545" y="667"/>
                    </a:lnTo>
                    <a:lnTo>
                      <a:pt x="512" y="660"/>
                    </a:lnTo>
                    <a:lnTo>
                      <a:pt x="479" y="650"/>
                    </a:lnTo>
                    <a:lnTo>
                      <a:pt x="448" y="640"/>
                    </a:lnTo>
                    <a:lnTo>
                      <a:pt x="417" y="628"/>
                    </a:lnTo>
                    <a:lnTo>
                      <a:pt x="387" y="614"/>
                    </a:lnTo>
                    <a:lnTo>
                      <a:pt x="357" y="599"/>
                    </a:lnTo>
                    <a:lnTo>
                      <a:pt x="329" y="582"/>
                    </a:lnTo>
                    <a:lnTo>
                      <a:pt x="302" y="565"/>
                    </a:lnTo>
                    <a:lnTo>
                      <a:pt x="275" y="546"/>
                    </a:lnTo>
                    <a:lnTo>
                      <a:pt x="248" y="526"/>
                    </a:lnTo>
                    <a:lnTo>
                      <a:pt x="224" y="504"/>
                    </a:lnTo>
                    <a:lnTo>
                      <a:pt x="200" y="482"/>
                    </a:lnTo>
                    <a:lnTo>
                      <a:pt x="374"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Rectangle 36">
                <a:extLst>
                  <a:ext uri="{FF2B5EF4-FFF2-40B4-BE49-F238E27FC236}">
                    <a16:creationId xmlns:a16="http://schemas.microsoft.com/office/drawing/2014/main" id="{23F6D8D3-13A1-4647-9F1F-136C34BC7EA6}"/>
                  </a:ext>
                </a:extLst>
              </p:cNvPr>
              <p:cNvSpPr>
                <a:spLocks noChangeArrowheads="1"/>
              </p:cNvSpPr>
              <p:nvPr/>
            </p:nvSpPr>
            <p:spPr bwMode="auto">
              <a:xfrm>
                <a:off x="3118967" y="9771911"/>
                <a:ext cx="1792593" cy="1223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37">
                <a:extLst>
                  <a:ext uri="{FF2B5EF4-FFF2-40B4-BE49-F238E27FC236}">
                    <a16:creationId xmlns:a16="http://schemas.microsoft.com/office/drawing/2014/main" id="{C2409775-3DFD-4AAB-8440-FBB9D973F9F3}"/>
                  </a:ext>
                </a:extLst>
              </p:cNvPr>
              <p:cNvSpPr>
                <a:spLocks noEditPoints="1"/>
              </p:cNvSpPr>
              <p:nvPr/>
            </p:nvSpPr>
            <p:spPr bwMode="auto">
              <a:xfrm>
                <a:off x="4911560" y="9771911"/>
                <a:ext cx="339544" cy="339544"/>
              </a:xfrm>
              <a:custGeom>
                <a:avLst/>
                <a:gdLst>
                  <a:gd name="T0" fmla="*/ 36 w 682"/>
                  <a:gd name="T1" fmla="*/ 1 h 682"/>
                  <a:gd name="T2" fmla="*/ 104 w 682"/>
                  <a:gd name="T3" fmla="*/ 8 h 682"/>
                  <a:gd name="T4" fmla="*/ 171 w 682"/>
                  <a:gd name="T5" fmla="*/ 22 h 682"/>
                  <a:gd name="T6" fmla="*/ 235 w 682"/>
                  <a:gd name="T7" fmla="*/ 42 h 682"/>
                  <a:gd name="T8" fmla="*/ 295 w 682"/>
                  <a:gd name="T9" fmla="*/ 67 h 682"/>
                  <a:gd name="T10" fmla="*/ 354 w 682"/>
                  <a:gd name="T11" fmla="*/ 99 h 682"/>
                  <a:gd name="T12" fmla="*/ 408 w 682"/>
                  <a:gd name="T13" fmla="*/ 135 h 682"/>
                  <a:gd name="T14" fmla="*/ 458 w 682"/>
                  <a:gd name="T15" fmla="*/ 177 h 682"/>
                  <a:gd name="T16" fmla="*/ 308 w 682"/>
                  <a:gd name="T17" fmla="*/ 374 h 682"/>
                  <a:gd name="T18" fmla="*/ 277 w 682"/>
                  <a:gd name="T19" fmla="*/ 346 h 682"/>
                  <a:gd name="T20" fmla="*/ 244 w 682"/>
                  <a:gd name="T21" fmla="*/ 321 h 682"/>
                  <a:gd name="T22" fmla="*/ 208 w 682"/>
                  <a:gd name="T23" fmla="*/ 299 h 682"/>
                  <a:gd name="T24" fmla="*/ 170 w 682"/>
                  <a:gd name="T25" fmla="*/ 280 h 682"/>
                  <a:gd name="T26" fmla="*/ 129 w 682"/>
                  <a:gd name="T27" fmla="*/ 266 h 682"/>
                  <a:gd name="T28" fmla="*/ 88 w 682"/>
                  <a:gd name="T29" fmla="*/ 255 h 682"/>
                  <a:gd name="T30" fmla="*/ 45 w 682"/>
                  <a:gd name="T31" fmla="*/ 248 h 682"/>
                  <a:gd name="T32" fmla="*/ 0 w 682"/>
                  <a:gd name="T33" fmla="*/ 246 h 682"/>
                  <a:gd name="T34" fmla="*/ 483 w 682"/>
                  <a:gd name="T35" fmla="*/ 199 h 682"/>
                  <a:gd name="T36" fmla="*/ 526 w 682"/>
                  <a:gd name="T37" fmla="*/ 248 h 682"/>
                  <a:gd name="T38" fmla="*/ 566 w 682"/>
                  <a:gd name="T39" fmla="*/ 301 h 682"/>
                  <a:gd name="T40" fmla="*/ 600 w 682"/>
                  <a:gd name="T41" fmla="*/ 357 h 682"/>
                  <a:gd name="T42" fmla="*/ 628 w 682"/>
                  <a:gd name="T43" fmla="*/ 417 h 682"/>
                  <a:gd name="T44" fmla="*/ 651 w 682"/>
                  <a:gd name="T45" fmla="*/ 479 h 682"/>
                  <a:gd name="T46" fmla="*/ 668 w 682"/>
                  <a:gd name="T47" fmla="*/ 544 h 682"/>
                  <a:gd name="T48" fmla="*/ 678 w 682"/>
                  <a:gd name="T49" fmla="*/ 613 h 682"/>
                  <a:gd name="T50" fmla="*/ 682 w 682"/>
                  <a:gd name="T51" fmla="*/ 682 h 682"/>
                  <a:gd name="T52" fmla="*/ 435 w 682"/>
                  <a:gd name="T53" fmla="*/ 659 h 682"/>
                  <a:gd name="T54" fmla="*/ 430 w 682"/>
                  <a:gd name="T55" fmla="*/ 616 h 682"/>
                  <a:gd name="T56" fmla="*/ 422 w 682"/>
                  <a:gd name="T57" fmla="*/ 573 h 682"/>
                  <a:gd name="T58" fmla="*/ 409 w 682"/>
                  <a:gd name="T59" fmla="*/ 533 h 682"/>
                  <a:gd name="T60" fmla="*/ 393 w 682"/>
                  <a:gd name="T61" fmla="*/ 493 h 682"/>
                  <a:gd name="T62" fmla="*/ 373 w 682"/>
                  <a:gd name="T63" fmla="*/ 456 h 682"/>
                  <a:gd name="T64" fmla="*/ 350 w 682"/>
                  <a:gd name="T65" fmla="*/ 421 h 682"/>
                  <a:gd name="T66" fmla="*/ 323 w 682"/>
                  <a:gd name="T67" fmla="*/ 389 h 682"/>
                  <a:gd name="T68" fmla="*/ 483 w 682"/>
                  <a:gd name="T69" fmla="*/ 199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2" h="682">
                    <a:moveTo>
                      <a:pt x="0" y="0"/>
                    </a:moveTo>
                    <a:lnTo>
                      <a:pt x="36" y="1"/>
                    </a:lnTo>
                    <a:lnTo>
                      <a:pt x="70" y="3"/>
                    </a:lnTo>
                    <a:lnTo>
                      <a:pt x="104" y="8"/>
                    </a:lnTo>
                    <a:lnTo>
                      <a:pt x="138" y="14"/>
                    </a:lnTo>
                    <a:lnTo>
                      <a:pt x="171" y="22"/>
                    </a:lnTo>
                    <a:lnTo>
                      <a:pt x="203" y="31"/>
                    </a:lnTo>
                    <a:lnTo>
                      <a:pt x="235" y="42"/>
                    </a:lnTo>
                    <a:lnTo>
                      <a:pt x="265" y="53"/>
                    </a:lnTo>
                    <a:lnTo>
                      <a:pt x="295" y="67"/>
                    </a:lnTo>
                    <a:lnTo>
                      <a:pt x="325" y="82"/>
                    </a:lnTo>
                    <a:lnTo>
                      <a:pt x="354" y="99"/>
                    </a:lnTo>
                    <a:lnTo>
                      <a:pt x="381" y="116"/>
                    </a:lnTo>
                    <a:lnTo>
                      <a:pt x="408" y="135"/>
                    </a:lnTo>
                    <a:lnTo>
                      <a:pt x="434" y="156"/>
                    </a:lnTo>
                    <a:lnTo>
                      <a:pt x="458" y="177"/>
                    </a:lnTo>
                    <a:lnTo>
                      <a:pt x="483" y="199"/>
                    </a:lnTo>
                    <a:lnTo>
                      <a:pt x="308" y="374"/>
                    </a:lnTo>
                    <a:lnTo>
                      <a:pt x="293" y="359"/>
                    </a:lnTo>
                    <a:lnTo>
                      <a:pt x="277" y="346"/>
                    </a:lnTo>
                    <a:lnTo>
                      <a:pt x="261" y="333"/>
                    </a:lnTo>
                    <a:lnTo>
                      <a:pt x="244" y="321"/>
                    </a:lnTo>
                    <a:lnTo>
                      <a:pt x="226" y="309"/>
                    </a:lnTo>
                    <a:lnTo>
                      <a:pt x="208" y="299"/>
                    </a:lnTo>
                    <a:lnTo>
                      <a:pt x="189" y="290"/>
                    </a:lnTo>
                    <a:lnTo>
                      <a:pt x="170" y="280"/>
                    </a:lnTo>
                    <a:lnTo>
                      <a:pt x="149" y="273"/>
                    </a:lnTo>
                    <a:lnTo>
                      <a:pt x="129" y="266"/>
                    </a:lnTo>
                    <a:lnTo>
                      <a:pt x="109" y="260"/>
                    </a:lnTo>
                    <a:lnTo>
                      <a:pt x="88" y="255"/>
                    </a:lnTo>
                    <a:lnTo>
                      <a:pt x="66" y="252"/>
                    </a:lnTo>
                    <a:lnTo>
                      <a:pt x="45" y="248"/>
                    </a:lnTo>
                    <a:lnTo>
                      <a:pt x="23" y="247"/>
                    </a:lnTo>
                    <a:lnTo>
                      <a:pt x="0" y="246"/>
                    </a:lnTo>
                    <a:lnTo>
                      <a:pt x="0" y="0"/>
                    </a:lnTo>
                    <a:close/>
                    <a:moveTo>
                      <a:pt x="483" y="199"/>
                    </a:moveTo>
                    <a:lnTo>
                      <a:pt x="505" y="224"/>
                    </a:lnTo>
                    <a:lnTo>
                      <a:pt x="526" y="248"/>
                    </a:lnTo>
                    <a:lnTo>
                      <a:pt x="546" y="274"/>
                    </a:lnTo>
                    <a:lnTo>
                      <a:pt x="566" y="301"/>
                    </a:lnTo>
                    <a:lnTo>
                      <a:pt x="584" y="328"/>
                    </a:lnTo>
                    <a:lnTo>
                      <a:pt x="600" y="357"/>
                    </a:lnTo>
                    <a:lnTo>
                      <a:pt x="615" y="387"/>
                    </a:lnTo>
                    <a:lnTo>
                      <a:pt x="628" y="417"/>
                    </a:lnTo>
                    <a:lnTo>
                      <a:pt x="640" y="448"/>
                    </a:lnTo>
                    <a:lnTo>
                      <a:pt x="651" y="479"/>
                    </a:lnTo>
                    <a:lnTo>
                      <a:pt x="660" y="511"/>
                    </a:lnTo>
                    <a:lnTo>
                      <a:pt x="668" y="544"/>
                    </a:lnTo>
                    <a:lnTo>
                      <a:pt x="674" y="579"/>
                    </a:lnTo>
                    <a:lnTo>
                      <a:pt x="678" y="613"/>
                    </a:lnTo>
                    <a:lnTo>
                      <a:pt x="681" y="647"/>
                    </a:lnTo>
                    <a:lnTo>
                      <a:pt x="682" y="682"/>
                    </a:lnTo>
                    <a:lnTo>
                      <a:pt x="436" y="682"/>
                    </a:lnTo>
                    <a:lnTo>
                      <a:pt x="435" y="659"/>
                    </a:lnTo>
                    <a:lnTo>
                      <a:pt x="434" y="637"/>
                    </a:lnTo>
                    <a:lnTo>
                      <a:pt x="430" y="616"/>
                    </a:lnTo>
                    <a:lnTo>
                      <a:pt x="427" y="595"/>
                    </a:lnTo>
                    <a:lnTo>
                      <a:pt x="422" y="573"/>
                    </a:lnTo>
                    <a:lnTo>
                      <a:pt x="416" y="553"/>
                    </a:lnTo>
                    <a:lnTo>
                      <a:pt x="409" y="533"/>
                    </a:lnTo>
                    <a:lnTo>
                      <a:pt x="402" y="512"/>
                    </a:lnTo>
                    <a:lnTo>
                      <a:pt x="393" y="493"/>
                    </a:lnTo>
                    <a:lnTo>
                      <a:pt x="383" y="474"/>
                    </a:lnTo>
                    <a:lnTo>
                      <a:pt x="373" y="456"/>
                    </a:lnTo>
                    <a:lnTo>
                      <a:pt x="361" y="439"/>
                    </a:lnTo>
                    <a:lnTo>
                      <a:pt x="350" y="421"/>
                    </a:lnTo>
                    <a:lnTo>
                      <a:pt x="336" y="405"/>
                    </a:lnTo>
                    <a:lnTo>
                      <a:pt x="323" y="389"/>
                    </a:lnTo>
                    <a:lnTo>
                      <a:pt x="308" y="374"/>
                    </a:lnTo>
                    <a:lnTo>
                      <a:pt x="483" y="1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Rectangle 38">
                <a:extLst>
                  <a:ext uri="{FF2B5EF4-FFF2-40B4-BE49-F238E27FC236}">
                    <a16:creationId xmlns:a16="http://schemas.microsoft.com/office/drawing/2014/main" id="{A49C26C1-2DA8-4483-9D4A-A819B625E72A}"/>
                  </a:ext>
                </a:extLst>
              </p:cNvPr>
              <p:cNvSpPr>
                <a:spLocks noChangeArrowheads="1"/>
              </p:cNvSpPr>
              <p:nvPr/>
            </p:nvSpPr>
            <p:spPr bwMode="auto">
              <a:xfrm>
                <a:off x="5128767" y="10111456"/>
                <a:ext cx="122337" cy="8613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90">
                <a:extLst>
                  <a:ext uri="{FF2B5EF4-FFF2-40B4-BE49-F238E27FC236}">
                    <a16:creationId xmlns:a16="http://schemas.microsoft.com/office/drawing/2014/main" id="{5CA4F161-8B74-4850-8F97-E871EF107E03}"/>
                  </a:ext>
                </a:extLst>
              </p:cNvPr>
              <p:cNvSpPr>
                <a:spLocks/>
              </p:cNvSpPr>
              <p:nvPr/>
            </p:nvSpPr>
            <p:spPr bwMode="auto">
              <a:xfrm>
                <a:off x="2205192" y="8774840"/>
                <a:ext cx="481854" cy="546767"/>
              </a:xfrm>
              <a:custGeom>
                <a:avLst/>
                <a:gdLst>
                  <a:gd name="T0" fmla="*/ 751 w 965"/>
                  <a:gd name="T1" fmla="*/ 1017 h 1096"/>
                  <a:gd name="T2" fmla="*/ 820 w 965"/>
                  <a:gd name="T3" fmla="*/ 949 h 1096"/>
                  <a:gd name="T4" fmla="*/ 862 w 965"/>
                  <a:gd name="T5" fmla="*/ 897 h 1096"/>
                  <a:gd name="T6" fmla="*/ 890 w 965"/>
                  <a:gd name="T7" fmla="*/ 856 h 1096"/>
                  <a:gd name="T8" fmla="*/ 915 w 965"/>
                  <a:gd name="T9" fmla="*/ 813 h 1096"/>
                  <a:gd name="T10" fmla="*/ 937 w 965"/>
                  <a:gd name="T11" fmla="*/ 766 h 1096"/>
                  <a:gd name="T12" fmla="*/ 954 w 965"/>
                  <a:gd name="T13" fmla="*/ 716 h 1096"/>
                  <a:gd name="T14" fmla="*/ 963 w 965"/>
                  <a:gd name="T15" fmla="*/ 663 h 1096"/>
                  <a:gd name="T16" fmla="*/ 965 w 965"/>
                  <a:gd name="T17" fmla="*/ 608 h 1096"/>
                  <a:gd name="T18" fmla="*/ 957 w 965"/>
                  <a:gd name="T19" fmla="*/ 552 h 1096"/>
                  <a:gd name="T20" fmla="*/ 938 w 965"/>
                  <a:gd name="T21" fmla="*/ 495 h 1096"/>
                  <a:gd name="T22" fmla="*/ 906 w 965"/>
                  <a:gd name="T23" fmla="*/ 438 h 1096"/>
                  <a:gd name="T24" fmla="*/ 860 w 965"/>
                  <a:gd name="T25" fmla="*/ 380 h 1096"/>
                  <a:gd name="T26" fmla="*/ 806 w 965"/>
                  <a:gd name="T27" fmla="*/ 328 h 1096"/>
                  <a:gd name="T28" fmla="*/ 744 w 965"/>
                  <a:gd name="T29" fmla="*/ 279 h 1096"/>
                  <a:gd name="T30" fmla="*/ 677 w 965"/>
                  <a:gd name="T31" fmla="*/ 235 h 1096"/>
                  <a:gd name="T32" fmla="*/ 607 w 965"/>
                  <a:gd name="T33" fmla="*/ 196 h 1096"/>
                  <a:gd name="T34" fmla="*/ 533 w 965"/>
                  <a:gd name="T35" fmla="*/ 161 h 1096"/>
                  <a:gd name="T36" fmla="*/ 459 w 965"/>
                  <a:gd name="T37" fmla="*/ 129 h 1096"/>
                  <a:gd name="T38" fmla="*/ 386 w 965"/>
                  <a:gd name="T39" fmla="*/ 101 h 1096"/>
                  <a:gd name="T40" fmla="*/ 280 w 965"/>
                  <a:gd name="T41" fmla="*/ 67 h 1096"/>
                  <a:gd name="T42" fmla="*/ 155 w 965"/>
                  <a:gd name="T43" fmla="*/ 33 h 1096"/>
                  <a:gd name="T44" fmla="*/ 61 w 965"/>
                  <a:gd name="T45" fmla="*/ 12 h 1096"/>
                  <a:gd name="T46" fmla="*/ 7 w 965"/>
                  <a:gd name="T47" fmla="*/ 1 h 1096"/>
                  <a:gd name="T48" fmla="*/ 1 w 965"/>
                  <a:gd name="T49" fmla="*/ 8 h 1096"/>
                  <a:gd name="T50" fmla="*/ 2 w 965"/>
                  <a:gd name="T51" fmla="*/ 62 h 1096"/>
                  <a:gd name="T52" fmla="*/ 5 w 965"/>
                  <a:gd name="T53" fmla="*/ 157 h 1096"/>
                  <a:gd name="T54" fmla="*/ 13 w 965"/>
                  <a:gd name="T55" fmla="*/ 281 h 1096"/>
                  <a:gd name="T56" fmla="*/ 24 w 965"/>
                  <a:gd name="T57" fmla="*/ 422 h 1096"/>
                  <a:gd name="T58" fmla="*/ 43 w 965"/>
                  <a:gd name="T59" fmla="*/ 565 h 1096"/>
                  <a:gd name="T60" fmla="*/ 60 w 965"/>
                  <a:gd name="T61" fmla="*/ 667 h 1096"/>
                  <a:gd name="T62" fmla="*/ 73 w 965"/>
                  <a:gd name="T63" fmla="*/ 729 h 1096"/>
                  <a:gd name="T64" fmla="*/ 90 w 965"/>
                  <a:gd name="T65" fmla="*/ 784 h 1096"/>
                  <a:gd name="T66" fmla="*/ 109 w 965"/>
                  <a:gd name="T67" fmla="*/ 832 h 1096"/>
                  <a:gd name="T68" fmla="*/ 139 w 965"/>
                  <a:gd name="T69" fmla="*/ 888 h 1096"/>
                  <a:gd name="T70" fmla="*/ 185 w 965"/>
                  <a:gd name="T71" fmla="*/ 951 h 1096"/>
                  <a:gd name="T72" fmla="*/ 233 w 965"/>
                  <a:gd name="T73" fmla="*/ 1000 h 1096"/>
                  <a:gd name="T74" fmla="*/ 283 w 965"/>
                  <a:gd name="T75" fmla="*/ 1037 h 1096"/>
                  <a:gd name="T76" fmla="*/ 334 w 965"/>
                  <a:gd name="T77" fmla="*/ 1065 h 1096"/>
                  <a:gd name="T78" fmla="*/ 385 w 965"/>
                  <a:gd name="T79" fmla="*/ 1082 h 1096"/>
                  <a:gd name="T80" fmla="*/ 436 w 965"/>
                  <a:gd name="T81" fmla="*/ 1093 h 1096"/>
                  <a:gd name="T82" fmla="*/ 485 w 965"/>
                  <a:gd name="T83" fmla="*/ 1096 h 1096"/>
                  <a:gd name="T84" fmla="*/ 533 w 965"/>
                  <a:gd name="T85" fmla="*/ 1094 h 1096"/>
                  <a:gd name="T86" fmla="*/ 578 w 965"/>
                  <a:gd name="T87" fmla="*/ 1087 h 1096"/>
                  <a:gd name="T88" fmla="*/ 618 w 965"/>
                  <a:gd name="T89" fmla="*/ 1078 h 1096"/>
                  <a:gd name="T90" fmla="*/ 653 w 965"/>
                  <a:gd name="T91" fmla="*/ 1067 h 1096"/>
                  <a:gd name="T92" fmla="*/ 697 w 965"/>
                  <a:gd name="T93" fmla="*/ 1050 h 1096"/>
                  <a:gd name="T94" fmla="*/ 730 w 965"/>
                  <a:gd name="T95" fmla="*/ 1034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5" h="1096">
                    <a:moveTo>
                      <a:pt x="735" y="1032"/>
                    </a:moveTo>
                    <a:lnTo>
                      <a:pt x="751" y="1017"/>
                    </a:lnTo>
                    <a:lnTo>
                      <a:pt x="793" y="978"/>
                    </a:lnTo>
                    <a:lnTo>
                      <a:pt x="820" y="949"/>
                    </a:lnTo>
                    <a:lnTo>
                      <a:pt x="847" y="916"/>
                    </a:lnTo>
                    <a:lnTo>
                      <a:pt x="862" y="897"/>
                    </a:lnTo>
                    <a:lnTo>
                      <a:pt x="876" y="878"/>
                    </a:lnTo>
                    <a:lnTo>
                      <a:pt x="890" y="856"/>
                    </a:lnTo>
                    <a:lnTo>
                      <a:pt x="903" y="835"/>
                    </a:lnTo>
                    <a:lnTo>
                      <a:pt x="915" y="813"/>
                    </a:lnTo>
                    <a:lnTo>
                      <a:pt x="926" y="789"/>
                    </a:lnTo>
                    <a:lnTo>
                      <a:pt x="937" y="766"/>
                    </a:lnTo>
                    <a:lnTo>
                      <a:pt x="946" y="740"/>
                    </a:lnTo>
                    <a:lnTo>
                      <a:pt x="954" y="716"/>
                    </a:lnTo>
                    <a:lnTo>
                      <a:pt x="959" y="689"/>
                    </a:lnTo>
                    <a:lnTo>
                      <a:pt x="963" y="663"/>
                    </a:lnTo>
                    <a:lnTo>
                      <a:pt x="965" y="636"/>
                    </a:lnTo>
                    <a:lnTo>
                      <a:pt x="965" y="608"/>
                    </a:lnTo>
                    <a:lnTo>
                      <a:pt x="962" y="581"/>
                    </a:lnTo>
                    <a:lnTo>
                      <a:pt x="957" y="552"/>
                    </a:lnTo>
                    <a:lnTo>
                      <a:pt x="949" y="524"/>
                    </a:lnTo>
                    <a:lnTo>
                      <a:pt x="938" y="495"/>
                    </a:lnTo>
                    <a:lnTo>
                      <a:pt x="924" y="467"/>
                    </a:lnTo>
                    <a:lnTo>
                      <a:pt x="906" y="438"/>
                    </a:lnTo>
                    <a:lnTo>
                      <a:pt x="884" y="409"/>
                    </a:lnTo>
                    <a:lnTo>
                      <a:pt x="860" y="380"/>
                    </a:lnTo>
                    <a:lnTo>
                      <a:pt x="834" y="354"/>
                    </a:lnTo>
                    <a:lnTo>
                      <a:pt x="806" y="328"/>
                    </a:lnTo>
                    <a:lnTo>
                      <a:pt x="776" y="303"/>
                    </a:lnTo>
                    <a:lnTo>
                      <a:pt x="744" y="279"/>
                    </a:lnTo>
                    <a:lnTo>
                      <a:pt x="711" y="257"/>
                    </a:lnTo>
                    <a:lnTo>
                      <a:pt x="677" y="235"/>
                    </a:lnTo>
                    <a:lnTo>
                      <a:pt x="642" y="215"/>
                    </a:lnTo>
                    <a:lnTo>
                      <a:pt x="607" y="196"/>
                    </a:lnTo>
                    <a:lnTo>
                      <a:pt x="570" y="178"/>
                    </a:lnTo>
                    <a:lnTo>
                      <a:pt x="533" y="161"/>
                    </a:lnTo>
                    <a:lnTo>
                      <a:pt x="496" y="145"/>
                    </a:lnTo>
                    <a:lnTo>
                      <a:pt x="459" y="129"/>
                    </a:lnTo>
                    <a:lnTo>
                      <a:pt x="423" y="115"/>
                    </a:lnTo>
                    <a:lnTo>
                      <a:pt x="386" y="101"/>
                    </a:lnTo>
                    <a:lnTo>
                      <a:pt x="350" y="90"/>
                    </a:lnTo>
                    <a:lnTo>
                      <a:pt x="280" y="67"/>
                    </a:lnTo>
                    <a:lnTo>
                      <a:pt x="215" y="48"/>
                    </a:lnTo>
                    <a:lnTo>
                      <a:pt x="155" y="33"/>
                    </a:lnTo>
                    <a:lnTo>
                      <a:pt x="104" y="21"/>
                    </a:lnTo>
                    <a:lnTo>
                      <a:pt x="61" y="12"/>
                    </a:lnTo>
                    <a:lnTo>
                      <a:pt x="29" y="5"/>
                    </a:lnTo>
                    <a:lnTo>
                      <a:pt x="7" y="1"/>
                    </a:lnTo>
                    <a:lnTo>
                      <a:pt x="0" y="0"/>
                    </a:lnTo>
                    <a:lnTo>
                      <a:pt x="1" y="8"/>
                    </a:lnTo>
                    <a:lnTo>
                      <a:pt x="1" y="29"/>
                    </a:lnTo>
                    <a:lnTo>
                      <a:pt x="2" y="62"/>
                    </a:lnTo>
                    <a:lnTo>
                      <a:pt x="3" y="104"/>
                    </a:lnTo>
                    <a:lnTo>
                      <a:pt x="5" y="157"/>
                    </a:lnTo>
                    <a:lnTo>
                      <a:pt x="8" y="216"/>
                    </a:lnTo>
                    <a:lnTo>
                      <a:pt x="13" y="281"/>
                    </a:lnTo>
                    <a:lnTo>
                      <a:pt x="18" y="350"/>
                    </a:lnTo>
                    <a:lnTo>
                      <a:pt x="24" y="422"/>
                    </a:lnTo>
                    <a:lnTo>
                      <a:pt x="33" y="494"/>
                    </a:lnTo>
                    <a:lnTo>
                      <a:pt x="43" y="565"/>
                    </a:lnTo>
                    <a:lnTo>
                      <a:pt x="53" y="634"/>
                    </a:lnTo>
                    <a:lnTo>
                      <a:pt x="60" y="667"/>
                    </a:lnTo>
                    <a:lnTo>
                      <a:pt x="67" y="699"/>
                    </a:lnTo>
                    <a:lnTo>
                      <a:pt x="73" y="729"/>
                    </a:lnTo>
                    <a:lnTo>
                      <a:pt x="82" y="757"/>
                    </a:lnTo>
                    <a:lnTo>
                      <a:pt x="90" y="784"/>
                    </a:lnTo>
                    <a:lnTo>
                      <a:pt x="99" y="808"/>
                    </a:lnTo>
                    <a:lnTo>
                      <a:pt x="109" y="832"/>
                    </a:lnTo>
                    <a:lnTo>
                      <a:pt x="118" y="852"/>
                    </a:lnTo>
                    <a:lnTo>
                      <a:pt x="139" y="888"/>
                    </a:lnTo>
                    <a:lnTo>
                      <a:pt x="162" y="921"/>
                    </a:lnTo>
                    <a:lnTo>
                      <a:pt x="185" y="951"/>
                    </a:lnTo>
                    <a:lnTo>
                      <a:pt x="209" y="977"/>
                    </a:lnTo>
                    <a:lnTo>
                      <a:pt x="233" y="1000"/>
                    </a:lnTo>
                    <a:lnTo>
                      <a:pt x="258" y="1020"/>
                    </a:lnTo>
                    <a:lnTo>
                      <a:pt x="283" y="1037"/>
                    </a:lnTo>
                    <a:lnTo>
                      <a:pt x="309" y="1052"/>
                    </a:lnTo>
                    <a:lnTo>
                      <a:pt x="334" y="1065"/>
                    </a:lnTo>
                    <a:lnTo>
                      <a:pt x="360" y="1075"/>
                    </a:lnTo>
                    <a:lnTo>
                      <a:pt x="385" y="1082"/>
                    </a:lnTo>
                    <a:lnTo>
                      <a:pt x="411" y="1089"/>
                    </a:lnTo>
                    <a:lnTo>
                      <a:pt x="436" y="1093"/>
                    </a:lnTo>
                    <a:lnTo>
                      <a:pt x="461" y="1095"/>
                    </a:lnTo>
                    <a:lnTo>
                      <a:pt x="485" y="1096"/>
                    </a:lnTo>
                    <a:lnTo>
                      <a:pt x="510" y="1095"/>
                    </a:lnTo>
                    <a:lnTo>
                      <a:pt x="533" y="1094"/>
                    </a:lnTo>
                    <a:lnTo>
                      <a:pt x="556" y="1091"/>
                    </a:lnTo>
                    <a:lnTo>
                      <a:pt x="578" y="1087"/>
                    </a:lnTo>
                    <a:lnTo>
                      <a:pt x="598" y="1082"/>
                    </a:lnTo>
                    <a:lnTo>
                      <a:pt x="618" y="1078"/>
                    </a:lnTo>
                    <a:lnTo>
                      <a:pt x="636" y="1073"/>
                    </a:lnTo>
                    <a:lnTo>
                      <a:pt x="653" y="1067"/>
                    </a:lnTo>
                    <a:lnTo>
                      <a:pt x="669" y="1061"/>
                    </a:lnTo>
                    <a:lnTo>
                      <a:pt x="697" y="1050"/>
                    </a:lnTo>
                    <a:lnTo>
                      <a:pt x="717" y="1041"/>
                    </a:lnTo>
                    <a:lnTo>
                      <a:pt x="730" y="1034"/>
                    </a:lnTo>
                    <a:lnTo>
                      <a:pt x="735" y="10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96">
                <a:extLst>
                  <a:ext uri="{FF2B5EF4-FFF2-40B4-BE49-F238E27FC236}">
                    <a16:creationId xmlns:a16="http://schemas.microsoft.com/office/drawing/2014/main" id="{BE1F4DC0-EBA3-4969-B2B3-6E6E30753298}"/>
                  </a:ext>
                </a:extLst>
              </p:cNvPr>
              <p:cNvSpPr>
                <a:spLocks/>
              </p:cNvSpPr>
              <p:nvPr/>
            </p:nvSpPr>
            <p:spPr bwMode="auto">
              <a:xfrm>
                <a:off x="2981436" y="8644223"/>
                <a:ext cx="357236" cy="404458"/>
              </a:xfrm>
              <a:custGeom>
                <a:avLst/>
                <a:gdLst>
                  <a:gd name="T0" fmla="*/ 192 w 868"/>
                  <a:gd name="T1" fmla="*/ 915 h 986"/>
                  <a:gd name="T2" fmla="*/ 132 w 868"/>
                  <a:gd name="T3" fmla="*/ 854 h 986"/>
                  <a:gd name="T4" fmla="*/ 93 w 868"/>
                  <a:gd name="T5" fmla="*/ 807 h 986"/>
                  <a:gd name="T6" fmla="*/ 68 w 868"/>
                  <a:gd name="T7" fmla="*/ 770 h 986"/>
                  <a:gd name="T8" fmla="*/ 45 w 868"/>
                  <a:gd name="T9" fmla="*/ 731 h 986"/>
                  <a:gd name="T10" fmla="*/ 25 w 868"/>
                  <a:gd name="T11" fmla="*/ 688 h 986"/>
                  <a:gd name="T12" fmla="*/ 10 w 868"/>
                  <a:gd name="T13" fmla="*/ 644 h 986"/>
                  <a:gd name="T14" fmla="*/ 2 w 868"/>
                  <a:gd name="T15" fmla="*/ 596 h 986"/>
                  <a:gd name="T16" fmla="*/ 0 w 868"/>
                  <a:gd name="T17" fmla="*/ 547 h 986"/>
                  <a:gd name="T18" fmla="*/ 7 w 868"/>
                  <a:gd name="T19" fmla="*/ 497 h 986"/>
                  <a:gd name="T20" fmla="*/ 24 w 868"/>
                  <a:gd name="T21" fmla="*/ 446 h 986"/>
                  <a:gd name="T22" fmla="*/ 53 w 868"/>
                  <a:gd name="T23" fmla="*/ 393 h 986"/>
                  <a:gd name="T24" fmla="*/ 94 w 868"/>
                  <a:gd name="T25" fmla="*/ 342 h 986"/>
                  <a:gd name="T26" fmla="*/ 143 w 868"/>
                  <a:gd name="T27" fmla="*/ 294 h 986"/>
                  <a:gd name="T28" fmla="*/ 199 w 868"/>
                  <a:gd name="T29" fmla="*/ 252 h 986"/>
                  <a:gd name="T30" fmla="*/ 259 w 868"/>
                  <a:gd name="T31" fmla="*/ 212 h 986"/>
                  <a:gd name="T32" fmla="*/ 323 w 868"/>
                  <a:gd name="T33" fmla="*/ 176 h 986"/>
                  <a:gd name="T34" fmla="*/ 388 w 868"/>
                  <a:gd name="T35" fmla="*/ 144 h 986"/>
                  <a:gd name="T36" fmla="*/ 455 w 868"/>
                  <a:gd name="T37" fmla="*/ 117 h 986"/>
                  <a:gd name="T38" fmla="*/ 521 w 868"/>
                  <a:gd name="T39" fmla="*/ 91 h 986"/>
                  <a:gd name="T40" fmla="*/ 616 w 868"/>
                  <a:gd name="T41" fmla="*/ 60 h 986"/>
                  <a:gd name="T42" fmla="*/ 729 w 868"/>
                  <a:gd name="T43" fmla="*/ 29 h 986"/>
                  <a:gd name="T44" fmla="*/ 814 w 868"/>
                  <a:gd name="T45" fmla="*/ 10 h 986"/>
                  <a:gd name="T46" fmla="*/ 862 w 868"/>
                  <a:gd name="T47" fmla="*/ 2 h 986"/>
                  <a:gd name="T48" fmla="*/ 868 w 868"/>
                  <a:gd name="T49" fmla="*/ 7 h 986"/>
                  <a:gd name="T50" fmla="*/ 867 w 868"/>
                  <a:gd name="T51" fmla="*/ 55 h 986"/>
                  <a:gd name="T52" fmla="*/ 863 w 868"/>
                  <a:gd name="T53" fmla="*/ 141 h 986"/>
                  <a:gd name="T54" fmla="*/ 857 w 868"/>
                  <a:gd name="T55" fmla="*/ 253 h 986"/>
                  <a:gd name="T56" fmla="*/ 846 w 868"/>
                  <a:gd name="T57" fmla="*/ 380 h 986"/>
                  <a:gd name="T58" fmla="*/ 830 w 868"/>
                  <a:gd name="T59" fmla="*/ 508 h 986"/>
                  <a:gd name="T60" fmla="*/ 815 w 868"/>
                  <a:gd name="T61" fmla="*/ 600 h 986"/>
                  <a:gd name="T62" fmla="*/ 802 w 868"/>
                  <a:gd name="T63" fmla="*/ 655 h 986"/>
                  <a:gd name="T64" fmla="*/ 787 w 868"/>
                  <a:gd name="T65" fmla="*/ 706 h 986"/>
                  <a:gd name="T66" fmla="*/ 771 w 868"/>
                  <a:gd name="T67" fmla="*/ 748 h 986"/>
                  <a:gd name="T68" fmla="*/ 743 w 868"/>
                  <a:gd name="T69" fmla="*/ 799 h 986"/>
                  <a:gd name="T70" fmla="*/ 702 w 868"/>
                  <a:gd name="T71" fmla="*/ 856 h 986"/>
                  <a:gd name="T72" fmla="*/ 659 w 868"/>
                  <a:gd name="T73" fmla="*/ 899 h 986"/>
                  <a:gd name="T74" fmla="*/ 614 w 868"/>
                  <a:gd name="T75" fmla="*/ 933 h 986"/>
                  <a:gd name="T76" fmla="*/ 568 w 868"/>
                  <a:gd name="T77" fmla="*/ 958 h 986"/>
                  <a:gd name="T78" fmla="*/ 521 w 868"/>
                  <a:gd name="T79" fmla="*/ 974 h 986"/>
                  <a:gd name="T80" fmla="*/ 475 w 868"/>
                  <a:gd name="T81" fmla="*/ 982 h 986"/>
                  <a:gd name="T82" fmla="*/ 432 w 868"/>
                  <a:gd name="T83" fmla="*/ 986 h 986"/>
                  <a:gd name="T84" fmla="*/ 388 w 868"/>
                  <a:gd name="T85" fmla="*/ 983 h 986"/>
                  <a:gd name="T86" fmla="*/ 349 w 868"/>
                  <a:gd name="T87" fmla="*/ 978 h 986"/>
                  <a:gd name="T88" fmla="*/ 313 w 868"/>
                  <a:gd name="T89" fmla="*/ 970 h 986"/>
                  <a:gd name="T90" fmla="*/ 280 w 868"/>
                  <a:gd name="T91" fmla="*/ 960 h 986"/>
                  <a:gd name="T92" fmla="*/ 223 w 868"/>
                  <a:gd name="T93" fmla="*/ 93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8" h="986">
                    <a:moveTo>
                      <a:pt x="207" y="928"/>
                    </a:moveTo>
                    <a:lnTo>
                      <a:pt x="192" y="915"/>
                    </a:lnTo>
                    <a:lnTo>
                      <a:pt x="155" y="879"/>
                    </a:lnTo>
                    <a:lnTo>
                      <a:pt x="132" y="854"/>
                    </a:lnTo>
                    <a:lnTo>
                      <a:pt x="106" y="824"/>
                    </a:lnTo>
                    <a:lnTo>
                      <a:pt x="93" y="807"/>
                    </a:lnTo>
                    <a:lnTo>
                      <a:pt x="81" y="790"/>
                    </a:lnTo>
                    <a:lnTo>
                      <a:pt x="68" y="770"/>
                    </a:lnTo>
                    <a:lnTo>
                      <a:pt x="56" y="751"/>
                    </a:lnTo>
                    <a:lnTo>
                      <a:pt x="45" y="731"/>
                    </a:lnTo>
                    <a:lnTo>
                      <a:pt x="35" y="711"/>
                    </a:lnTo>
                    <a:lnTo>
                      <a:pt x="25" y="688"/>
                    </a:lnTo>
                    <a:lnTo>
                      <a:pt x="18" y="666"/>
                    </a:lnTo>
                    <a:lnTo>
                      <a:pt x="10" y="644"/>
                    </a:lnTo>
                    <a:lnTo>
                      <a:pt x="5" y="620"/>
                    </a:lnTo>
                    <a:lnTo>
                      <a:pt x="2" y="596"/>
                    </a:lnTo>
                    <a:lnTo>
                      <a:pt x="0" y="571"/>
                    </a:lnTo>
                    <a:lnTo>
                      <a:pt x="0" y="547"/>
                    </a:lnTo>
                    <a:lnTo>
                      <a:pt x="3" y="522"/>
                    </a:lnTo>
                    <a:lnTo>
                      <a:pt x="7" y="497"/>
                    </a:lnTo>
                    <a:lnTo>
                      <a:pt x="15" y="471"/>
                    </a:lnTo>
                    <a:lnTo>
                      <a:pt x="24" y="446"/>
                    </a:lnTo>
                    <a:lnTo>
                      <a:pt x="37" y="419"/>
                    </a:lnTo>
                    <a:lnTo>
                      <a:pt x="53" y="393"/>
                    </a:lnTo>
                    <a:lnTo>
                      <a:pt x="72" y="368"/>
                    </a:lnTo>
                    <a:lnTo>
                      <a:pt x="94" y="342"/>
                    </a:lnTo>
                    <a:lnTo>
                      <a:pt x="118" y="318"/>
                    </a:lnTo>
                    <a:lnTo>
                      <a:pt x="143" y="294"/>
                    </a:lnTo>
                    <a:lnTo>
                      <a:pt x="171" y="273"/>
                    </a:lnTo>
                    <a:lnTo>
                      <a:pt x="199" y="252"/>
                    </a:lnTo>
                    <a:lnTo>
                      <a:pt x="229" y="232"/>
                    </a:lnTo>
                    <a:lnTo>
                      <a:pt x="259" y="212"/>
                    </a:lnTo>
                    <a:lnTo>
                      <a:pt x="290" y="193"/>
                    </a:lnTo>
                    <a:lnTo>
                      <a:pt x="323" y="176"/>
                    </a:lnTo>
                    <a:lnTo>
                      <a:pt x="355" y="160"/>
                    </a:lnTo>
                    <a:lnTo>
                      <a:pt x="388" y="144"/>
                    </a:lnTo>
                    <a:lnTo>
                      <a:pt x="422" y="130"/>
                    </a:lnTo>
                    <a:lnTo>
                      <a:pt x="455" y="117"/>
                    </a:lnTo>
                    <a:lnTo>
                      <a:pt x="488" y="104"/>
                    </a:lnTo>
                    <a:lnTo>
                      <a:pt x="521" y="91"/>
                    </a:lnTo>
                    <a:lnTo>
                      <a:pt x="553" y="80"/>
                    </a:lnTo>
                    <a:lnTo>
                      <a:pt x="616" y="60"/>
                    </a:lnTo>
                    <a:lnTo>
                      <a:pt x="675" y="43"/>
                    </a:lnTo>
                    <a:lnTo>
                      <a:pt x="729" y="29"/>
                    </a:lnTo>
                    <a:lnTo>
                      <a:pt x="775" y="19"/>
                    </a:lnTo>
                    <a:lnTo>
                      <a:pt x="814" y="10"/>
                    </a:lnTo>
                    <a:lnTo>
                      <a:pt x="843" y="5"/>
                    </a:lnTo>
                    <a:lnTo>
                      <a:pt x="862" y="2"/>
                    </a:lnTo>
                    <a:lnTo>
                      <a:pt x="868" y="0"/>
                    </a:lnTo>
                    <a:lnTo>
                      <a:pt x="868" y="7"/>
                    </a:lnTo>
                    <a:lnTo>
                      <a:pt x="867" y="26"/>
                    </a:lnTo>
                    <a:lnTo>
                      <a:pt x="867" y="55"/>
                    </a:lnTo>
                    <a:lnTo>
                      <a:pt x="865" y="94"/>
                    </a:lnTo>
                    <a:lnTo>
                      <a:pt x="863" y="141"/>
                    </a:lnTo>
                    <a:lnTo>
                      <a:pt x="861" y="194"/>
                    </a:lnTo>
                    <a:lnTo>
                      <a:pt x="857" y="253"/>
                    </a:lnTo>
                    <a:lnTo>
                      <a:pt x="852" y="316"/>
                    </a:lnTo>
                    <a:lnTo>
                      <a:pt x="846" y="380"/>
                    </a:lnTo>
                    <a:lnTo>
                      <a:pt x="838" y="445"/>
                    </a:lnTo>
                    <a:lnTo>
                      <a:pt x="830" y="508"/>
                    </a:lnTo>
                    <a:lnTo>
                      <a:pt x="820" y="570"/>
                    </a:lnTo>
                    <a:lnTo>
                      <a:pt x="815" y="600"/>
                    </a:lnTo>
                    <a:lnTo>
                      <a:pt x="809" y="628"/>
                    </a:lnTo>
                    <a:lnTo>
                      <a:pt x="802" y="655"/>
                    </a:lnTo>
                    <a:lnTo>
                      <a:pt x="795" y="681"/>
                    </a:lnTo>
                    <a:lnTo>
                      <a:pt x="787" y="706"/>
                    </a:lnTo>
                    <a:lnTo>
                      <a:pt x="780" y="728"/>
                    </a:lnTo>
                    <a:lnTo>
                      <a:pt x="771" y="748"/>
                    </a:lnTo>
                    <a:lnTo>
                      <a:pt x="762" y="766"/>
                    </a:lnTo>
                    <a:lnTo>
                      <a:pt x="743" y="799"/>
                    </a:lnTo>
                    <a:lnTo>
                      <a:pt x="723" y="829"/>
                    </a:lnTo>
                    <a:lnTo>
                      <a:pt x="702" y="856"/>
                    </a:lnTo>
                    <a:lnTo>
                      <a:pt x="681" y="879"/>
                    </a:lnTo>
                    <a:lnTo>
                      <a:pt x="659" y="899"/>
                    </a:lnTo>
                    <a:lnTo>
                      <a:pt x="636" y="917"/>
                    </a:lnTo>
                    <a:lnTo>
                      <a:pt x="614" y="933"/>
                    </a:lnTo>
                    <a:lnTo>
                      <a:pt x="591" y="947"/>
                    </a:lnTo>
                    <a:lnTo>
                      <a:pt x="568" y="958"/>
                    </a:lnTo>
                    <a:lnTo>
                      <a:pt x="545" y="966"/>
                    </a:lnTo>
                    <a:lnTo>
                      <a:pt x="521" y="974"/>
                    </a:lnTo>
                    <a:lnTo>
                      <a:pt x="499" y="979"/>
                    </a:lnTo>
                    <a:lnTo>
                      <a:pt x="475" y="982"/>
                    </a:lnTo>
                    <a:lnTo>
                      <a:pt x="453" y="985"/>
                    </a:lnTo>
                    <a:lnTo>
                      <a:pt x="432" y="986"/>
                    </a:lnTo>
                    <a:lnTo>
                      <a:pt x="409" y="986"/>
                    </a:lnTo>
                    <a:lnTo>
                      <a:pt x="388" y="983"/>
                    </a:lnTo>
                    <a:lnTo>
                      <a:pt x="368" y="981"/>
                    </a:lnTo>
                    <a:lnTo>
                      <a:pt x="349" y="978"/>
                    </a:lnTo>
                    <a:lnTo>
                      <a:pt x="330" y="974"/>
                    </a:lnTo>
                    <a:lnTo>
                      <a:pt x="313" y="970"/>
                    </a:lnTo>
                    <a:lnTo>
                      <a:pt x="296" y="964"/>
                    </a:lnTo>
                    <a:lnTo>
                      <a:pt x="280" y="960"/>
                    </a:lnTo>
                    <a:lnTo>
                      <a:pt x="266" y="955"/>
                    </a:lnTo>
                    <a:lnTo>
                      <a:pt x="223" y="937"/>
                    </a:lnTo>
                    <a:lnTo>
                      <a:pt x="207" y="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2" name="Group 111">
              <a:extLst>
                <a:ext uri="{FF2B5EF4-FFF2-40B4-BE49-F238E27FC236}">
                  <a16:creationId xmlns:a16="http://schemas.microsoft.com/office/drawing/2014/main" id="{7C57F95B-C608-4901-9AED-8D857C969830}"/>
                </a:ext>
              </a:extLst>
            </p:cNvPr>
            <p:cNvGrpSpPr/>
            <p:nvPr/>
          </p:nvGrpSpPr>
          <p:grpSpPr>
            <a:xfrm flipH="1">
              <a:off x="1377321" y="5447717"/>
              <a:ext cx="5300820" cy="5525081"/>
              <a:chOff x="4681868" y="5447717"/>
              <a:chExt cx="5300820" cy="5525081"/>
            </a:xfrm>
            <a:gradFill>
              <a:gsLst>
                <a:gs pos="0">
                  <a:schemeClr val="accent4"/>
                </a:gs>
                <a:gs pos="100000">
                  <a:schemeClr val="accent4">
                    <a:lumMod val="75000"/>
                  </a:schemeClr>
                </a:gs>
              </a:gsLst>
              <a:lin ang="0" scaled="0"/>
            </a:gradFill>
          </p:grpSpPr>
          <p:sp>
            <p:nvSpPr>
              <p:cNvPr id="191" name="Freeform 15">
                <a:extLst>
                  <a:ext uri="{FF2B5EF4-FFF2-40B4-BE49-F238E27FC236}">
                    <a16:creationId xmlns:a16="http://schemas.microsoft.com/office/drawing/2014/main" id="{ED67AE5C-8ECD-4B0E-8FEF-C88F714E30DE}"/>
                  </a:ext>
                </a:extLst>
              </p:cNvPr>
              <p:cNvSpPr>
                <a:spLocks/>
              </p:cNvSpPr>
              <p:nvPr/>
            </p:nvSpPr>
            <p:spPr bwMode="auto">
              <a:xfrm>
                <a:off x="8686491" y="5447717"/>
                <a:ext cx="1160942" cy="1163438"/>
              </a:xfrm>
              <a:custGeom>
                <a:avLst/>
                <a:gdLst>
                  <a:gd name="T0" fmla="*/ 2319 w 2325"/>
                  <a:gd name="T1" fmla="*/ 1282 h 2327"/>
                  <a:gd name="T2" fmla="*/ 2289 w 2325"/>
                  <a:gd name="T3" fmla="*/ 1453 h 2327"/>
                  <a:gd name="T4" fmla="*/ 2234 w 2325"/>
                  <a:gd name="T5" fmla="*/ 1616 h 2327"/>
                  <a:gd name="T6" fmla="*/ 2157 w 2325"/>
                  <a:gd name="T7" fmla="*/ 1767 h 2327"/>
                  <a:gd name="T8" fmla="*/ 2060 w 2325"/>
                  <a:gd name="T9" fmla="*/ 1903 h 2327"/>
                  <a:gd name="T10" fmla="*/ 1944 w 2325"/>
                  <a:gd name="T11" fmla="*/ 2024 h 2327"/>
                  <a:gd name="T12" fmla="*/ 1812 w 2325"/>
                  <a:gd name="T13" fmla="*/ 2128 h 2327"/>
                  <a:gd name="T14" fmla="*/ 1666 w 2325"/>
                  <a:gd name="T15" fmla="*/ 2212 h 2327"/>
                  <a:gd name="T16" fmla="*/ 1508 w 2325"/>
                  <a:gd name="T17" fmla="*/ 2275 h 2327"/>
                  <a:gd name="T18" fmla="*/ 1340 w 2325"/>
                  <a:gd name="T19" fmla="*/ 2313 h 2327"/>
                  <a:gd name="T20" fmla="*/ 1162 w 2325"/>
                  <a:gd name="T21" fmla="*/ 2327 h 2327"/>
                  <a:gd name="T22" fmla="*/ 985 w 2325"/>
                  <a:gd name="T23" fmla="*/ 2313 h 2327"/>
                  <a:gd name="T24" fmla="*/ 817 w 2325"/>
                  <a:gd name="T25" fmla="*/ 2275 h 2327"/>
                  <a:gd name="T26" fmla="*/ 658 w 2325"/>
                  <a:gd name="T27" fmla="*/ 2212 h 2327"/>
                  <a:gd name="T28" fmla="*/ 513 w 2325"/>
                  <a:gd name="T29" fmla="*/ 2128 h 2327"/>
                  <a:gd name="T30" fmla="*/ 381 w 2325"/>
                  <a:gd name="T31" fmla="*/ 2024 h 2327"/>
                  <a:gd name="T32" fmla="*/ 265 w 2325"/>
                  <a:gd name="T33" fmla="*/ 1903 h 2327"/>
                  <a:gd name="T34" fmla="*/ 168 w 2325"/>
                  <a:gd name="T35" fmla="*/ 1767 h 2327"/>
                  <a:gd name="T36" fmla="*/ 91 w 2325"/>
                  <a:gd name="T37" fmla="*/ 1616 h 2327"/>
                  <a:gd name="T38" fmla="*/ 36 w 2325"/>
                  <a:gd name="T39" fmla="*/ 1453 h 2327"/>
                  <a:gd name="T40" fmla="*/ 5 w 2325"/>
                  <a:gd name="T41" fmla="*/ 1282 h 2327"/>
                  <a:gd name="T42" fmla="*/ 1 w 2325"/>
                  <a:gd name="T43" fmla="*/ 1103 h 2327"/>
                  <a:gd name="T44" fmla="*/ 23 w 2325"/>
                  <a:gd name="T45" fmla="*/ 928 h 2327"/>
                  <a:gd name="T46" fmla="*/ 70 w 2325"/>
                  <a:gd name="T47" fmla="*/ 763 h 2327"/>
                  <a:gd name="T48" fmla="*/ 140 w 2325"/>
                  <a:gd name="T49" fmla="*/ 609 h 2327"/>
                  <a:gd name="T50" fmla="*/ 231 w 2325"/>
                  <a:gd name="T51" fmla="*/ 467 h 2327"/>
                  <a:gd name="T52" fmla="*/ 340 w 2325"/>
                  <a:gd name="T53" fmla="*/ 341 h 2327"/>
                  <a:gd name="T54" fmla="*/ 467 w 2325"/>
                  <a:gd name="T55" fmla="*/ 231 h 2327"/>
                  <a:gd name="T56" fmla="*/ 608 w 2325"/>
                  <a:gd name="T57" fmla="*/ 140 h 2327"/>
                  <a:gd name="T58" fmla="*/ 763 w 2325"/>
                  <a:gd name="T59" fmla="*/ 70 h 2327"/>
                  <a:gd name="T60" fmla="*/ 928 w 2325"/>
                  <a:gd name="T61" fmla="*/ 23 h 2327"/>
                  <a:gd name="T62" fmla="*/ 1102 w 2325"/>
                  <a:gd name="T63" fmla="*/ 1 h 2327"/>
                  <a:gd name="T64" fmla="*/ 1281 w 2325"/>
                  <a:gd name="T65" fmla="*/ 5 h 2327"/>
                  <a:gd name="T66" fmla="*/ 1453 w 2325"/>
                  <a:gd name="T67" fmla="*/ 36 h 2327"/>
                  <a:gd name="T68" fmla="*/ 1615 w 2325"/>
                  <a:gd name="T69" fmla="*/ 91 h 2327"/>
                  <a:gd name="T70" fmla="*/ 1765 w 2325"/>
                  <a:gd name="T71" fmla="*/ 168 h 2327"/>
                  <a:gd name="T72" fmla="*/ 1902 w 2325"/>
                  <a:gd name="T73" fmla="*/ 265 h 2327"/>
                  <a:gd name="T74" fmla="*/ 2023 w 2325"/>
                  <a:gd name="T75" fmla="*/ 381 h 2327"/>
                  <a:gd name="T76" fmla="*/ 2126 w 2325"/>
                  <a:gd name="T77" fmla="*/ 513 h 2327"/>
                  <a:gd name="T78" fmla="*/ 2210 w 2325"/>
                  <a:gd name="T79" fmla="*/ 659 h 2327"/>
                  <a:gd name="T80" fmla="*/ 2273 w 2325"/>
                  <a:gd name="T81" fmla="*/ 817 h 2327"/>
                  <a:gd name="T82" fmla="*/ 2311 w 2325"/>
                  <a:gd name="T83" fmla="*/ 986 h 2327"/>
                  <a:gd name="T84" fmla="*/ 2325 w 2325"/>
                  <a:gd name="T85" fmla="*/ 1163 h 2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25" h="2327">
                    <a:moveTo>
                      <a:pt x="2325" y="1163"/>
                    </a:moveTo>
                    <a:lnTo>
                      <a:pt x="2324" y="1223"/>
                    </a:lnTo>
                    <a:lnTo>
                      <a:pt x="2319" y="1282"/>
                    </a:lnTo>
                    <a:lnTo>
                      <a:pt x="2311" y="1341"/>
                    </a:lnTo>
                    <a:lnTo>
                      <a:pt x="2302" y="1398"/>
                    </a:lnTo>
                    <a:lnTo>
                      <a:pt x="2289" y="1453"/>
                    </a:lnTo>
                    <a:lnTo>
                      <a:pt x="2273" y="1509"/>
                    </a:lnTo>
                    <a:lnTo>
                      <a:pt x="2255" y="1563"/>
                    </a:lnTo>
                    <a:lnTo>
                      <a:pt x="2234" y="1616"/>
                    </a:lnTo>
                    <a:lnTo>
                      <a:pt x="2210" y="1668"/>
                    </a:lnTo>
                    <a:lnTo>
                      <a:pt x="2185" y="1718"/>
                    </a:lnTo>
                    <a:lnTo>
                      <a:pt x="2157" y="1767"/>
                    </a:lnTo>
                    <a:lnTo>
                      <a:pt x="2126" y="1813"/>
                    </a:lnTo>
                    <a:lnTo>
                      <a:pt x="2094" y="1859"/>
                    </a:lnTo>
                    <a:lnTo>
                      <a:pt x="2060" y="1903"/>
                    </a:lnTo>
                    <a:lnTo>
                      <a:pt x="2023" y="1945"/>
                    </a:lnTo>
                    <a:lnTo>
                      <a:pt x="1985" y="1986"/>
                    </a:lnTo>
                    <a:lnTo>
                      <a:pt x="1944" y="2024"/>
                    </a:lnTo>
                    <a:lnTo>
                      <a:pt x="1902" y="2060"/>
                    </a:lnTo>
                    <a:lnTo>
                      <a:pt x="1858" y="2096"/>
                    </a:lnTo>
                    <a:lnTo>
                      <a:pt x="1812" y="2128"/>
                    </a:lnTo>
                    <a:lnTo>
                      <a:pt x="1765" y="2158"/>
                    </a:lnTo>
                    <a:lnTo>
                      <a:pt x="1716" y="2186"/>
                    </a:lnTo>
                    <a:lnTo>
                      <a:pt x="1666" y="2212"/>
                    </a:lnTo>
                    <a:lnTo>
                      <a:pt x="1615" y="2235"/>
                    </a:lnTo>
                    <a:lnTo>
                      <a:pt x="1562" y="2256"/>
                    </a:lnTo>
                    <a:lnTo>
                      <a:pt x="1508" y="2275"/>
                    </a:lnTo>
                    <a:lnTo>
                      <a:pt x="1453" y="2291"/>
                    </a:lnTo>
                    <a:lnTo>
                      <a:pt x="1397" y="2303"/>
                    </a:lnTo>
                    <a:lnTo>
                      <a:pt x="1340" y="2313"/>
                    </a:lnTo>
                    <a:lnTo>
                      <a:pt x="1281" y="2320"/>
                    </a:lnTo>
                    <a:lnTo>
                      <a:pt x="1222" y="2326"/>
                    </a:lnTo>
                    <a:lnTo>
                      <a:pt x="1162" y="2327"/>
                    </a:lnTo>
                    <a:lnTo>
                      <a:pt x="1102" y="2326"/>
                    </a:lnTo>
                    <a:lnTo>
                      <a:pt x="1044" y="2320"/>
                    </a:lnTo>
                    <a:lnTo>
                      <a:pt x="985" y="2313"/>
                    </a:lnTo>
                    <a:lnTo>
                      <a:pt x="928" y="2303"/>
                    </a:lnTo>
                    <a:lnTo>
                      <a:pt x="871" y="2291"/>
                    </a:lnTo>
                    <a:lnTo>
                      <a:pt x="817" y="2275"/>
                    </a:lnTo>
                    <a:lnTo>
                      <a:pt x="763" y="2256"/>
                    </a:lnTo>
                    <a:lnTo>
                      <a:pt x="709" y="2235"/>
                    </a:lnTo>
                    <a:lnTo>
                      <a:pt x="658" y="2212"/>
                    </a:lnTo>
                    <a:lnTo>
                      <a:pt x="608" y="2186"/>
                    </a:lnTo>
                    <a:lnTo>
                      <a:pt x="559" y="2158"/>
                    </a:lnTo>
                    <a:lnTo>
                      <a:pt x="513" y="2128"/>
                    </a:lnTo>
                    <a:lnTo>
                      <a:pt x="467" y="2096"/>
                    </a:lnTo>
                    <a:lnTo>
                      <a:pt x="422" y="2060"/>
                    </a:lnTo>
                    <a:lnTo>
                      <a:pt x="381" y="2024"/>
                    </a:lnTo>
                    <a:lnTo>
                      <a:pt x="340" y="1986"/>
                    </a:lnTo>
                    <a:lnTo>
                      <a:pt x="302" y="1945"/>
                    </a:lnTo>
                    <a:lnTo>
                      <a:pt x="265" y="1903"/>
                    </a:lnTo>
                    <a:lnTo>
                      <a:pt x="231" y="1859"/>
                    </a:lnTo>
                    <a:lnTo>
                      <a:pt x="198" y="1813"/>
                    </a:lnTo>
                    <a:lnTo>
                      <a:pt x="168" y="1767"/>
                    </a:lnTo>
                    <a:lnTo>
                      <a:pt x="140" y="1718"/>
                    </a:lnTo>
                    <a:lnTo>
                      <a:pt x="115" y="1668"/>
                    </a:lnTo>
                    <a:lnTo>
                      <a:pt x="91" y="1616"/>
                    </a:lnTo>
                    <a:lnTo>
                      <a:pt x="70" y="1563"/>
                    </a:lnTo>
                    <a:lnTo>
                      <a:pt x="52" y="1509"/>
                    </a:lnTo>
                    <a:lnTo>
                      <a:pt x="36" y="1453"/>
                    </a:lnTo>
                    <a:lnTo>
                      <a:pt x="23" y="1398"/>
                    </a:lnTo>
                    <a:lnTo>
                      <a:pt x="12" y="1341"/>
                    </a:lnTo>
                    <a:lnTo>
                      <a:pt x="5" y="1282"/>
                    </a:lnTo>
                    <a:lnTo>
                      <a:pt x="1" y="1223"/>
                    </a:lnTo>
                    <a:lnTo>
                      <a:pt x="0" y="1163"/>
                    </a:lnTo>
                    <a:lnTo>
                      <a:pt x="1" y="1103"/>
                    </a:lnTo>
                    <a:lnTo>
                      <a:pt x="5" y="1044"/>
                    </a:lnTo>
                    <a:lnTo>
                      <a:pt x="12" y="986"/>
                    </a:lnTo>
                    <a:lnTo>
                      <a:pt x="23" y="928"/>
                    </a:lnTo>
                    <a:lnTo>
                      <a:pt x="36" y="872"/>
                    </a:lnTo>
                    <a:lnTo>
                      <a:pt x="52" y="817"/>
                    </a:lnTo>
                    <a:lnTo>
                      <a:pt x="70" y="763"/>
                    </a:lnTo>
                    <a:lnTo>
                      <a:pt x="91" y="710"/>
                    </a:lnTo>
                    <a:lnTo>
                      <a:pt x="115" y="659"/>
                    </a:lnTo>
                    <a:lnTo>
                      <a:pt x="140" y="609"/>
                    </a:lnTo>
                    <a:lnTo>
                      <a:pt x="168" y="560"/>
                    </a:lnTo>
                    <a:lnTo>
                      <a:pt x="198" y="513"/>
                    </a:lnTo>
                    <a:lnTo>
                      <a:pt x="231" y="467"/>
                    </a:lnTo>
                    <a:lnTo>
                      <a:pt x="265" y="423"/>
                    </a:lnTo>
                    <a:lnTo>
                      <a:pt x="302" y="381"/>
                    </a:lnTo>
                    <a:lnTo>
                      <a:pt x="340" y="341"/>
                    </a:lnTo>
                    <a:lnTo>
                      <a:pt x="381" y="302"/>
                    </a:lnTo>
                    <a:lnTo>
                      <a:pt x="422" y="265"/>
                    </a:lnTo>
                    <a:lnTo>
                      <a:pt x="467" y="231"/>
                    </a:lnTo>
                    <a:lnTo>
                      <a:pt x="513" y="198"/>
                    </a:lnTo>
                    <a:lnTo>
                      <a:pt x="559" y="168"/>
                    </a:lnTo>
                    <a:lnTo>
                      <a:pt x="608" y="140"/>
                    </a:lnTo>
                    <a:lnTo>
                      <a:pt x="658" y="115"/>
                    </a:lnTo>
                    <a:lnTo>
                      <a:pt x="709" y="91"/>
                    </a:lnTo>
                    <a:lnTo>
                      <a:pt x="763" y="70"/>
                    </a:lnTo>
                    <a:lnTo>
                      <a:pt x="817" y="52"/>
                    </a:lnTo>
                    <a:lnTo>
                      <a:pt x="871" y="36"/>
                    </a:lnTo>
                    <a:lnTo>
                      <a:pt x="928" y="23"/>
                    </a:lnTo>
                    <a:lnTo>
                      <a:pt x="985" y="12"/>
                    </a:lnTo>
                    <a:lnTo>
                      <a:pt x="1044" y="5"/>
                    </a:lnTo>
                    <a:lnTo>
                      <a:pt x="1102" y="1"/>
                    </a:lnTo>
                    <a:lnTo>
                      <a:pt x="1162" y="0"/>
                    </a:lnTo>
                    <a:lnTo>
                      <a:pt x="1222" y="1"/>
                    </a:lnTo>
                    <a:lnTo>
                      <a:pt x="1281" y="5"/>
                    </a:lnTo>
                    <a:lnTo>
                      <a:pt x="1340" y="12"/>
                    </a:lnTo>
                    <a:lnTo>
                      <a:pt x="1397" y="23"/>
                    </a:lnTo>
                    <a:lnTo>
                      <a:pt x="1453" y="36"/>
                    </a:lnTo>
                    <a:lnTo>
                      <a:pt x="1508" y="52"/>
                    </a:lnTo>
                    <a:lnTo>
                      <a:pt x="1562" y="70"/>
                    </a:lnTo>
                    <a:lnTo>
                      <a:pt x="1615" y="91"/>
                    </a:lnTo>
                    <a:lnTo>
                      <a:pt x="1666" y="115"/>
                    </a:lnTo>
                    <a:lnTo>
                      <a:pt x="1716" y="140"/>
                    </a:lnTo>
                    <a:lnTo>
                      <a:pt x="1765" y="168"/>
                    </a:lnTo>
                    <a:lnTo>
                      <a:pt x="1812" y="198"/>
                    </a:lnTo>
                    <a:lnTo>
                      <a:pt x="1858" y="231"/>
                    </a:lnTo>
                    <a:lnTo>
                      <a:pt x="1902" y="265"/>
                    </a:lnTo>
                    <a:lnTo>
                      <a:pt x="1944" y="302"/>
                    </a:lnTo>
                    <a:lnTo>
                      <a:pt x="1985" y="341"/>
                    </a:lnTo>
                    <a:lnTo>
                      <a:pt x="2023" y="381"/>
                    </a:lnTo>
                    <a:lnTo>
                      <a:pt x="2060" y="423"/>
                    </a:lnTo>
                    <a:lnTo>
                      <a:pt x="2094" y="467"/>
                    </a:lnTo>
                    <a:lnTo>
                      <a:pt x="2126" y="513"/>
                    </a:lnTo>
                    <a:lnTo>
                      <a:pt x="2157" y="560"/>
                    </a:lnTo>
                    <a:lnTo>
                      <a:pt x="2185" y="609"/>
                    </a:lnTo>
                    <a:lnTo>
                      <a:pt x="2210" y="659"/>
                    </a:lnTo>
                    <a:lnTo>
                      <a:pt x="2234" y="710"/>
                    </a:lnTo>
                    <a:lnTo>
                      <a:pt x="2255" y="763"/>
                    </a:lnTo>
                    <a:lnTo>
                      <a:pt x="2273" y="817"/>
                    </a:lnTo>
                    <a:lnTo>
                      <a:pt x="2289" y="872"/>
                    </a:lnTo>
                    <a:lnTo>
                      <a:pt x="2302" y="928"/>
                    </a:lnTo>
                    <a:lnTo>
                      <a:pt x="2311" y="986"/>
                    </a:lnTo>
                    <a:lnTo>
                      <a:pt x="2319" y="1044"/>
                    </a:lnTo>
                    <a:lnTo>
                      <a:pt x="2324" y="1103"/>
                    </a:lnTo>
                    <a:lnTo>
                      <a:pt x="2325" y="1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Rectangle 39">
                <a:extLst>
                  <a:ext uri="{FF2B5EF4-FFF2-40B4-BE49-F238E27FC236}">
                    <a16:creationId xmlns:a16="http://schemas.microsoft.com/office/drawing/2014/main" id="{C4163C11-6241-4B70-AB9C-9AE701D358DC}"/>
                  </a:ext>
                </a:extLst>
              </p:cNvPr>
              <p:cNvSpPr>
                <a:spLocks noChangeArrowheads="1"/>
              </p:cNvSpPr>
              <p:nvPr/>
            </p:nvSpPr>
            <p:spPr bwMode="auto">
              <a:xfrm>
                <a:off x="9240747" y="6498805"/>
                <a:ext cx="54926" cy="19748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40">
                <a:extLst>
                  <a:ext uri="{FF2B5EF4-FFF2-40B4-BE49-F238E27FC236}">
                    <a16:creationId xmlns:a16="http://schemas.microsoft.com/office/drawing/2014/main" id="{040C29BD-AE67-422A-B4A5-2B172D072DB2}"/>
                  </a:ext>
                </a:extLst>
              </p:cNvPr>
              <p:cNvSpPr>
                <a:spLocks noEditPoints="1"/>
              </p:cNvSpPr>
              <p:nvPr/>
            </p:nvSpPr>
            <p:spPr bwMode="auto">
              <a:xfrm>
                <a:off x="8858759" y="8473654"/>
                <a:ext cx="436914" cy="434417"/>
              </a:xfrm>
              <a:custGeom>
                <a:avLst/>
                <a:gdLst>
                  <a:gd name="T0" fmla="*/ 872 w 872"/>
                  <a:gd name="T1" fmla="*/ 23 h 872"/>
                  <a:gd name="T2" fmla="*/ 869 w 872"/>
                  <a:gd name="T3" fmla="*/ 67 h 872"/>
                  <a:gd name="T4" fmla="*/ 865 w 872"/>
                  <a:gd name="T5" fmla="*/ 111 h 872"/>
                  <a:gd name="T6" fmla="*/ 858 w 872"/>
                  <a:gd name="T7" fmla="*/ 154 h 872"/>
                  <a:gd name="T8" fmla="*/ 850 w 872"/>
                  <a:gd name="T9" fmla="*/ 197 h 872"/>
                  <a:gd name="T10" fmla="*/ 839 w 872"/>
                  <a:gd name="T11" fmla="*/ 239 h 872"/>
                  <a:gd name="T12" fmla="*/ 819 w 872"/>
                  <a:gd name="T13" fmla="*/ 300 h 872"/>
                  <a:gd name="T14" fmla="*/ 786 w 872"/>
                  <a:gd name="T15" fmla="*/ 378 h 872"/>
                  <a:gd name="T16" fmla="*/ 746 w 872"/>
                  <a:gd name="T17" fmla="*/ 452 h 872"/>
                  <a:gd name="T18" fmla="*/ 699 w 872"/>
                  <a:gd name="T19" fmla="*/ 521 h 872"/>
                  <a:gd name="T20" fmla="*/ 645 w 872"/>
                  <a:gd name="T21" fmla="*/ 586 h 872"/>
                  <a:gd name="T22" fmla="*/ 539 w 872"/>
                  <a:gd name="T23" fmla="*/ 539 h 872"/>
                  <a:gd name="T24" fmla="*/ 589 w 872"/>
                  <a:gd name="T25" fmla="*/ 485 h 872"/>
                  <a:gd name="T26" fmla="*/ 633 w 872"/>
                  <a:gd name="T27" fmla="*/ 427 h 872"/>
                  <a:gd name="T28" fmla="*/ 671 w 872"/>
                  <a:gd name="T29" fmla="*/ 364 h 872"/>
                  <a:gd name="T30" fmla="*/ 703 w 872"/>
                  <a:gd name="T31" fmla="*/ 297 h 872"/>
                  <a:gd name="T32" fmla="*/ 728 w 872"/>
                  <a:gd name="T33" fmla="*/ 226 h 872"/>
                  <a:gd name="T34" fmla="*/ 747 w 872"/>
                  <a:gd name="T35" fmla="*/ 154 h 872"/>
                  <a:gd name="T36" fmla="*/ 758 w 872"/>
                  <a:gd name="T37" fmla="*/ 78 h 872"/>
                  <a:gd name="T38" fmla="*/ 763 w 872"/>
                  <a:gd name="T39" fmla="*/ 0 h 872"/>
                  <a:gd name="T40" fmla="*/ 617 w 872"/>
                  <a:gd name="T41" fmla="*/ 616 h 872"/>
                  <a:gd name="T42" fmla="*/ 555 w 872"/>
                  <a:gd name="T43" fmla="*/ 673 h 872"/>
                  <a:gd name="T44" fmla="*/ 488 w 872"/>
                  <a:gd name="T45" fmla="*/ 723 h 872"/>
                  <a:gd name="T46" fmla="*/ 416 w 872"/>
                  <a:gd name="T47" fmla="*/ 766 h 872"/>
                  <a:gd name="T48" fmla="*/ 340 w 872"/>
                  <a:gd name="T49" fmla="*/ 804 h 872"/>
                  <a:gd name="T50" fmla="*/ 260 w 872"/>
                  <a:gd name="T51" fmla="*/ 832 h 872"/>
                  <a:gd name="T52" fmla="*/ 219 w 872"/>
                  <a:gd name="T53" fmla="*/ 844 h 872"/>
                  <a:gd name="T54" fmla="*/ 176 w 872"/>
                  <a:gd name="T55" fmla="*/ 855 h 872"/>
                  <a:gd name="T56" fmla="*/ 134 w 872"/>
                  <a:gd name="T57" fmla="*/ 862 h 872"/>
                  <a:gd name="T58" fmla="*/ 90 w 872"/>
                  <a:gd name="T59" fmla="*/ 867 h 872"/>
                  <a:gd name="T60" fmla="*/ 45 w 872"/>
                  <a:gd name="T61" fmla="*/ 871 h 872"/>
                  <a:gd name="T62" fmla="*/ 0 w 872"/>
                  <a:gd name="T63" fmla="*/ 872 h 872"/>
                  <a:gd name="T64" fmla="*/ 40 w 872"/>
                  <a:gd name="T65" fmla="*/ 762 h 872"/>
                  <a:gd name="T66" fmla="*/ 116 w 872"/>
                  <a:gd name="T67" fmla="*/ 754 h 872"/>
                  <a:gd name="T68" fmla="*/ 191 w 872"/>
                  <a:gd name="T69" fmla="*/ 739 h 872"/>
                  <a:gd name="T70" fmla="*/ 262 w 872"/>
                  <a:gd name="T71" fmla="*/ 716 h 872"/>
                  <a:gd name="T72" fmla="*/ 330 w 872"/>
                  <a:gd name="T73" fmla="*/ 687 h 872"/>
                  <a:gd name="T74" fmla="*/ 395 w 872"/>
                  <a:gd name="T75" fmla="*/ 652 h 872"/>
                  <a:gd name="T76" fmla="*/ 456 w 872"/>
                  <a:gd name="T77" fmla="*/ 611 h 872"/>
                  <a:gd name="T78" fmla="*/ 512 w 872"/>
                  <a:gd name="T79" fmla="*/ 564 h 872"/>
                  <a:gd name="T80" fmla="*/ 617 w 872"/>
                  <a:gd name="T81" fmla="*/ 616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2" h="872">
                    <a:moveTo>
                      <a:pt x="872" y="0"/>
                    </a:moveTo>
                    <a:lnTo>
                      <a:pt x="872" y="23"/>
                    </a:lnTo>
                    <a:lnTo>
                      <a:pt x="871" y="45"/>
                    </a:lnTo>
                    <a:lnTo>
                      <a:pt x="869" y="67"/>
                    </a:lnTo>
                    <a:lnTo>
                      <a:pt x="868" y="89"/>
                    </a:lnTo>
                    <a:lnTo>
                      <a:pt x="865" y="111"/>
                    </a:lnTo>
                    <a:lnTo>
                      <a:pt x="862" y="133"/>
                    </a:lnTo>
                    <a:lnTo>
                      <a:pt x="858" y="154"/>
                    </a:lnTo>
                    <a:lnTo>
                      <a:pt x="854" y="175"/>
                    </a:lnTo>
                    <a:lnTo>
                      <a:pt x="850" y="197"/>
                    </a:lnTo>
                    <a:lnTo>
                      <a:pt x="844" y="218"/>
                    </a:lnTo>
                    <a:lnTo>
                      <a:pt x="839" y="239"/>
                    </a:lnTo>
                    <a:lnTo>
                      <a:pt x="833" y="259"/>
                    </a:lnTo>
                    <a:lnTo>
                      <a:pt x="819" y="300"/>
                    </a:lnTo>
                    <a:lnTo>
                      <a:pt x="804" y="339"/>
                    </a:lnTo>
                    <a:lnTo>
                      <a:pt x="786" y="378"/>
                    </a:lnTo>
                    <a:lnTo>
                      <a:pt x="767" y="416"/>
                    </a:lnTo>
                    <a:lnTo>
                      <a:pt x="746" y="452"/>
                    </a:lnTo>
                    <a:lnTo>
                      <a:pt x="723" y="487"/>
                    </a:lnTo>
                    <a:lnTo>
                      <a:pt x="699" y="521"/>
                    </a:lnTo>
                    <a:lnTo>
                      <a:pt x="673" y="554"/>
                    </a:lnTo>
                    <a:lnTo>
                      <a:pt x="645" y="586"/>
                    </a:lnTo>
                    <a:lnTo>
                      <a:pt x="617" y="616"/>
                    </a:lnTo>
                    <a:lnTo>
                      <a:pt x="539" y="539"/>
                    </a:lnTo>
                    <a:lnTo>
                      <a:pt x="565" y="513"/>
                    </a:lnTo>
                    <a:lnTo>
                      <a:pt x="589" y="485"/>
                    </a:lnTo>
                    <a:lnTo>
                      <a:pt x="611" y="456"/>
                    </a:lnTo>
                    <a:lnTo>
                      <a:pt x="633" y="427"/>
                    </a:lnTo>
                    <a:lnTo>
                      <a:pt x="652" y="396"/>
                    </a:lnTo>
                    <a:lnTo>
                      <a:pt x="671" y="364"/>
                    </a:lnTo>
                    <a:lnTo>
                      <a:pt x="687" y="331"/>
                    </a:lnTo>
                    <a:lnTo>
                      <a:pt x="703" y="297"/>
                    </a:lnTo>
                    <a:lnTo>
                      <a:pt x="717" y="263"/>
                    </a:lnTo>
                    <a:lnTo>
                      <a:pt x="728" y="226"/>
                    </a:lnTo>
                    <a:lnTo>
                      <a:pt x="738" y="190"/>
                    </a:lnTo>
                    <a:lnTo>
                      <a:pt x="747" y="154"/>
                    </a:lnTo>
                    <a:lnTo>
                      <a:pt x="754" y="116"/>
                    </a:lnTo>
                    <a:lnTo>
                      <a:pt x="758" y="78"/>
                    </a:lnTo>
                    <a:lnTo>
                      <a:pt x="761" y="39"/>
                    </a:lnTo>
                    <a:lnTo>
                      <a:pt x="763" y="0"/>
                    </a:lnTo>
                    <a:lnTo>
                      <a:pt x="872" y="0"/>
                    </a:lnTo>
                    <a:close/>
                    <a:moveTo>
                      <a:pt x="617" y="616"/>
                    </a:moveTo>
                    <a:lnTo>
                      <a:pt x="587" y="646"/>
                    </a:lnTo>
                    <a:lnTo>
                      <a:pt x="555" y="673"/>
                    </a:lnTo>
                    <a:lnTo>
                      <a:pt x="522" y="699"/>
                    </a:lnTo>
                    <a:lnTo>
                      <a:pt x="488" y="723"/>
                    </a:lnTo>
                    <a:lnTo>
                      <a:pt x="453" y="746"/>
                    </a:lnTo>
                    <a:lnTo>
                      <a:pt x="416" y="766"/>
                    </a:lnTo>
                    <a:lnTo>
                      <a:pt x="378" y="787"/>
                    </a:lnTo>
                    <a:lnTo>
                      <a:pt x="340" y="804"/>
                    </a:lnTo>
                    <a:lnTo>
                      <a:pt x="301" y="820"/>
                    </a:lnTo>
                    <a:lnTo>
                      <a:pt x="260" y="832"/>
                    </a:lnTo>
                    <a:lnTo>
                      <a:pt x="239" y="839"/>
                    </a:lnTo>
                    <a:lnTo>
                      <a:pt x="219" y="844"/>
                    </a:lnTo>
                    <a:lnTo>
                      <a:pt x="197" y="849"/>
                    </a:lnTo>
                    <a:lnTo>
                      <a:pt x="176" y="855"/>
                    </a:lnTo>
                    <a:lnTo>
                      <a:pt x="155" y="858"/>
                    </a:lnTo>
                    <a:lnTo>
                      <a:pt x="134" y="862"/>
                    </a:lnTo>
                    <a:lnTo>
                      <a:pt x="111" y="865"/>
                    </a:lnTo>
                    <a:lnTo>
                      <a:pt x="90" y="867"/>
                    </a:lnTo>
                    <a:lnTo>
                      <a:pt x="68" y="870"/>
                    </a:lnTo>
                    <a:lnTo>
                      <a:pt x="45" y="871"/>
                    </a:lnTo>
                    <a:lnTo>
                      <a:pt x="23" y="872"/>
                    </a:lnTo>
                    <a:lnTo>
                      <a:pt x="0" y="872"/>
                    </a:lnTo>
                    <a:lnTo>
                      <a:pt x="0" y="762"/>
                    </a:lnTo>
                    <a:lnTo>
                      <a:pt x="40" y="762"/>
                    </a:lnTo>
                    <a:lnTo>
                      <a:pt x="78" y="759"/>
                    </a:lnTo>
                    <a:lnTo>
                      <a:pt x="116" y="754"/>
                    </a:lnTo>
                    <a:lnTo>
                      <a:pt x="154" y="747"/>
                    </a:lnTo>
                    <a:lnTo>
                      <a:pt x="191" y="739"/>
                    </a:lnTo>
                    <a:lnTo>
                      <a:pt x="227" y="728"/>
                    </a:lnTo>
                    <a:lnTo>
                      <a:pt x="262" y="716"/>
                    </a:lnTo>
                    <a:lnTo>
                      <a:pt x="297" y="702"/>
                    </a:lnTo>
                    <a:lnTo>
                      <a:pt x="330" y="687"/>
                    </a:lnTo>
                    <a:lnTo>
                      <a:pt x="363" y="670"/>
                    </a:lnTo>
                    <a:lnTo>
                      <a:pt x="395" y="652"/>
                    </a:lnTo>
                    <a:lnTo>
                      <a:pt x="426" y="632"/>
                    </a:lnTo>
                    <a:lnTo>
                      <a:pt x="456" y="611"/>
                    </a:lnTo>
                    <a:lnTo>
                      <a:pt x="485" y="588"/>
                    </a:lnTo>
                    <a:lnTo>
                      <a:pt x="512" y="564"/>
                    </a:lnTo>
                    <a:lnTo>
                      <a:pt x="539" y="539"/>
                    </a:lnTo>
                    <a:lnTo>
                      <a:pt x="617" y="6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Rectangle 41">
                <a:extLst>
                  <a:ext uri="{FF2B5EF4-FFF2-40B4-BE49-F238E27FC236}">
                    <a16:creationId xmlns:a16="http://schemas.microsoft.com/office/drawing/2014/main" id="{9679F13D-5DE8-42E0-A189-CF7E1106CEDE}"/>
                  </a:ext>
                </a:extLst>
              </p:cNvPr>
              <p:cNvSpPr>
                <a:spLocks noChangeArrowheads="1"/>
              </p:cNvSpPr>
              <p:nvPr/>
            </p:nvSpPr>
            <p:spPr bwMode="auto">
              <a:xfrm>
                <a:off x="5116285" y="8853145"/>
                <a:ext cx="3742476" cy="549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42">
                <a:extLst>
                  <a:ext uri="{FF2B5EF4-FFF2-40B4-BE49-F238E27FC236}">
                    <a16:creationId xmlns:a16="http://schemas.microsoft.com/office/drawing/2014/main" id="{B052A29A-FE39-47EF-B5EA-B7628A27683D}"/>
                  </a:ext>
                </a:extLst>
              </p:cNvPr>
              <p:cNvSpPr>
                <a:spLocks noEditPoints="1"/>
              </p:cNvSpPr>
              <p:nvPr/>
            </p:nvSpPr>
            <p:spPr bwMode="auto">
              <a:xfrm>
                <a:off x="4681868" y="8853145"/>
                <a:ext cx="434417" cy="436914"/>
              </a:xfrm>
              <a:custGeom>
                <a:avLst/>
                <a:gdLst>
                  <a:gd name="T0" fmla="*/ 832 w 871"/>
                  <a:gd name="T1" fmla="*/ 111 h 872"/>
                  <a:gd name="T2" fmla="*/ 755 w 871"/>
                  <a:gd name="T3" fmla="*/ 119 h 872"/>
                  <a:gd name="T4" fmla="*/ 681 w 871"/>
                  <a:gd name="T5" fmla="*/ 134 h 872"/>
                  <a:gd name="T6" fmla="*/ 609 w 871"/>
                  <a:gd name="T7" fmla="*/ 157 h 872"/>
                  <a:gd name="T8" fmla="*/ 540 w 871"/>
                  <a:gd name="T9" fmla="*/ 185 h 872"/>
                  <a:gd name="T10" fmla="*/ 476 w 871"/>
                  <a:gd name="T11" fmla="*/ 220 h 872"/>
                  <a:gd name="T12" fmla="*/ 415 w 871"/>
                  <a:gd name="T13" fmla="*/ 262 h 872"/>
                  <a:gd name="T14" fmla="*/ 358 w 871"/>
                  <a:gd name="T15" fmla="*/ 308 h 872"/>
                  <a:gd name="T16" fmla="*/ 255 w 871"/>
                  <a:gd name="T17" fmla="*/ 256 h 872"/>
                  <a:gd name="T18" fmla="*/ 317 w 871"/>
                  <a:gd name="T19" fmla="*/ 199 h 872"/>
                  <a:gd name="T20" fmla="*/ 384 w 871"/>
                  <a:gd name="T21" fmla="*/ 149 h 872"/>
                  <a:gd name="T22" fmla="*/ 456 w 871"/>
                  <a:gd name="T23" fmla="*/ 105 h 872"/>
                  <a:gd name="T24" fmla="*/ 532 w 871"/>
                  <a:gd name="T25" fmla="*/ 69 h 872"/>
                  <a:gd name="T26" fmla="*/ 612 w 871"/>
                  <a:gd name="T27" fmla="*/ 39 h 872"/>
                  <a:gd name="T28" fmla="*/ 653 w 871"/>
                  <a:gd name="T29" fmla="*/ 28 h 872"/>
                  <a:gd name="T30" fmla="*/ 696 w 871"/>
                  <a:gd name="T31" fmla="*/ 18 h 872"/>
                  <a:gd name="T32" fmla="*/ 738 w 871"/>
                  <a:gd name="T33" fmla="*/ 11 h 872"/>
                  <a:gd name="T34" fmla="*/ 782 w 871"/>
                  <a:gd name="T35" fmla="*/ 5 h 872"/>
                  <a:gd name="T36" fmla="*/ 827 w 871"/>
                  <a:gd name="T37" fmla="*/ 2 h 872"/>
                  <a:gd name="T38" fmla="*/ 871 w 871"/>
                  <a:gd name="T39" fmla="*/ 0 h 872"/>
                  <a:gd name="T40" fmla="*/ 333 w 871"/>
                  <a:gd name="T41" fmla="*/ 333 h 872"/>
                  <a:gd name="T42" fmla="*/ 283 w 871"/>
                  <a:gd name="T43" fmla="*/ 388 h 872"/>
                  <a:gd name="T44" fmla="*/ 239 w 871"/>
                  <a:gd name="T45" fmla="*/ 446 h 872"/>
                  <a:gd name="T46" fmla="*/ 201 w 871"/>
                  <a:gd name="T47" fmla="*/ 509 h 872"/>
                  <a:gd name="T48" fmla="*/ 169 w 871"/>
                  <a:gd name="T49" fmla="*/ 576 h 872"/>
                  <a:gd name="T50" fmla="*/ 143 w 871"/>
                  <a:gd name="T51" fmla="*/ 645 h 872"/>
                  <a:gd name="T52" fmla="*/ 124 w 871"/>
                  <a:gd name="T53" fmla="*/ 719 h 872"/>
                  <a:gd name="T54" fmla="*/ 113 w 871"/>
                  <a:gd name="T55" fmla="*/ 795 h 872"/>
                  <a:gd name="T56" fmla="*/ 109 w 871"/>
                  <a:gd name="T57" fmla="*/ 872 h 872"/>
                  <a:gd name="T58" fmla="*/ 0 w 871"/>
                  <a:gd name="T59" fmla="*/ 850 h 872"/>
                  <a:gd name="T60" fmla="*/ 2 w 871"/>
                  <a:gd name="T61" fmla="*/ 805 h 872"/>
                  <a:gd name="T62" fmla="*/ 7 w 871"/>
                  <a:gd name="T63" fmla="*/ 762 h 872"/>
                  <a:gd name="T64" fmla="*/ 13 w 871"/>
                  <a:gd name="T65" fmla="*/ 718 h 872"/>
                  <a:gd name="T66" fmla="*/ 22 w 871"/>
                  <a:gd name="T67" fmla="*/ 675 h 872"/>
                  <a:gd name="T68" fmla="*/ 33 w 871"/>
                  <a:gd name="T69" fmla="*/ 634 h 872"/>
                  <a:gd name="T70" fmla="*/ 53 w 871"/>
                  <a:gd name="T71" fmla="*/ 573 h 872"/>
                  <a:gd name="T72" fmla="*/ 86 w 871"/>
                  <a:gd name="T73" fmla="*/ 494 h 872"/>
                  <a:gd name="T74" fmla="*/ 126 w 871"/>
                  <a:gd name="T75" fmla="*/ 421 h 872"/>
                  <a:gd name="T76" fmla="*/ 173 w 871"/>
                  <a:gd name="T77" fmla="*/ 350 h 872"/>
                  <a:gd name="T78" fmla="*/ 226 w 871"/>
                  <a:gd name="T79" fmla="*/ 287 h 872"/>
                  <a:gd name="T80" fmla="*/ 333 w 871"/>
                  <a:gd name="T81" fmla="*/ 333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1" h="872">
                    <a:moveTo>
                      <a:pt x="871" y="110"/>
                    </a:moveTo>
                    <a:lnTo>
                      <a:pt x="832" y="111"/>
                    </a:lnTo>
                    <a:lnTo>
                      <a:pt x="794" y="114"/>
                    </a:lnTo>
                    <a:lnTo>
                      <a:pt x="755" y="119"/>
                    </a:lnTo>
                    <a:lnTo>
                      <a:pt x="718" y="126"/>
                    </a:lnTo>
                    <a:lnTo>
                      <a:pt x="681" y="134"/>
                    </a:lnTo>
                    <a:lnTo>
                      <a:pt x="645" y="144"/>
                    </a:lnTo>
                    <a:lnTo>
                      <a:pt x="609" y="157"/>
                    </a:lnTo>
                    <a:lnTo>
                      <a:pt x="574" y="170"/>
                    </a:lnTo>
                    <a:lnTo>
                      <a:pt x="540" y="185"/>
                    </a:lnTo>
                    <a:lnTo>
                      <a:pt x="508" y="202"/>
                    </a:lnTo>
                    <a:lnTo>
                      <a:pt x="476" y="220"/>
                    </a:lnTo>
                    <a:lnTo>
                      <a:pt x="444" y="241"/>
                    </a:lnTo>
                    <a:lnTo>
                      <a:pt x="415" y="262"/>
                    </a:lnTo>
                    <a:lnTo>
                      <a:pt x="386" y="284"/>
                    </a:lnTo>
                    <a:lnTo>
                      <a:pt x="358" y="308"/>
                    </a:lnTo>
                    <a:lnTo>
                      <a:pt x="333" y="333"/>
                    </a:lnTo>
                    <a:lnTo>
                      <a:pt x="255" y="256"/>
                    </a:lnTo>
                    <a:lnTo>
                      <a:pt x="285" y="227"/>
                    </a:lnTo>
                    <a:lnTo>
                      <a:pt x="317" y="199"/>
                    </a:lnTo>
                    <a:lnTo>
                      <a:pt x="350" y="174"/>
                    </a:lnTo>
                    <a:lnTo>
                      <a:pt x="384" y="149"/>
                    </a:lnTo>
                    <a:lnTo>
                      <a:pt x="419" y="127"/>
                    </a:lnTo>
                    <a:lnTo>
                      <a:pt x="456" y="105"/>
                    </a:lnTo>
                    <a:lnTo>
                      <a:pt x="493" y="86"/>
                    </a:lnTo>
                    <a:lnTo>
                      <a:pt x="532" y="69"/>
                    </a:lnTo>
                    <a:lnTo>
                      <a:pt x="571" y="53"/>
                    </a:lnTo>
                    <a:lnTo>
                      <a:pt x="612" y="39"/>
                    </a:lnTo>
                    <a:lnTo>
                      <a:pt x="633" y="34"/>
                    </a:lnTo>
                    <a:lnTo>
                      <a:pt x="653" y="28"/>
                    </a:lnTo>
                    <a:lnTo>
                      <a:pt x="674" y="22"/>
                    </a:lnTo>
                    <a:lnTo>
                      <a:pt x="696" y="18"/>
                    </a:lnTo>
                    <a:lnTo>
                      <a:pt x="717" y="14"/>
                    </a:lnTo>
                    <a:lnTo>
                      <a:pt x="738" y="11"/>
                    </a:lnTo>
                    <a:lnTo>
                      <a:pt x="761" y="7"/>
                    </a:lnTo>
                    <a:lnTo>
                      <a:pt x="782" y="5"/>
                    </a:lnTo>
                    <a:lnTo>
                      <a:pt x="804" y="3"/>
                    </a:lnTo>
                    <a:lnTo>
                      <a:pt x="827" y="2"/>
                    </a:lnTo>
                    <a:lnTo>
                      <a:pt x="849" y="1"/>
                    </a:lnTo>
                    <a:lnTo>
                      <a:pt x="871" y="0"/>
                    </a:lnTo>
                    <a:lnTo>
                      <a:pt x="871" y="110"/>
                    </a:lnTo>
                    <a:close/>
                    <a:moveTo>
                      <a:pt x="333" y="333"/>
                    </a:moveTo>
                    <a:lnTo>
                      <a:pt x="307" y="360"/>
                    </a:lnTo>
                    <a:lnTo>
                      <a:pt x="283" y="388"/>
                    </a:lnTo>
                    <a:lnTo>
                      <a:pt x="260" y="416"/>
                    </a:lnTo>
                    <a:lnTo>
                      <a:pt x="239" y="446"/>
                    </a:lnTo>
                    <a:lnTo>
                      <a:pt x="219" y="477"/>
                    </a:lnTo>
                    <a:lnTo>
                      <a:pt x="201" y="509"/>
                    </a:lnTo>
                    <a:lnTo>
                      <a:pt x="184" y="542"/>
                    </a:lnTo>
                    <a:lnTo>
                      <a:pt x="169" y="576"/>
                    </a:lnTo>
                    <a:lnTo>
                      <a:pt x="155" y="610"/>
                    </a:lnTo>
                    <a:lnTo>
                      <a:pt x="143" y="645"/>
                    </a:lnTo>
                    <a:lnTo>
                      <a:pt x="133" y="682"/>
                    </a:lnTo>
                    <a:lnTo>
                      <a:pt x="124" y="719"/>
                    </a:lnTo>
                    <a:lnTo>
                      <a:pt x="118" y="756"/>
                    </a:lnTo>
                    <a:lnTo>
                      <a:pt x="113" y="795"/>
                    </a:lnTo>
                    <a:lnTo>
                      <a:pt x="110" y="833"/>
                    </a:lnTo>
                    <a:lnTo>
                      <a:pt x="109" y="872"/>
                    </a:lnTo>
                    <a:lnTo>
                      <a:pt x="0" y="872"/>
                    </a:lnTo>
                    <a:lnTo>
                      <a:pt x="0" y="850"/>
                    </a:lnTo>
                    <a:lnTo>
                      <a:pt x="1" y="828"/>
                    </a:lnTo>
                    <a:lnTo>
                      <a:pt x="2" y="805"/>
                    </a:lnTo>
                    <a:lnTo>
                      <a:pt x="4" y="784"/>
                    </a:lnTo>
                    <a:lnTo>
                      <a:pt x="7" y="762"/>
                    </a:lnTo>
                    <a:lnTo>
                      <a:pt x="9" y="740"/>
                    </a:lnTo>
                    <a:lnTo>
                      <a:pt x="13" y="718"/>
                    </a:lnTo>
                    <a:lnTo>
                      <a:pt x="18" y="697"/>
                    </a:lnTo>
                    <a:lnTo>
                      <a:pt x="22" y="675"/>
                    </a:lnTo>
                    <a:lnTo>
                      <a:pt x="27" y="655"/>
                    </a:lnTo>
                    <a:lnTo>
                      <a:pt x="33" y="634"/>
                    </a:lnTo>
                    <a:lnTo>
                      <a:pt x="39" y="613"/>
                    </a:lnTo>
                    <a:lnTo>
                      <a:pt x="53" y="573"/>
                    </a:lnTo>
                    <a:lnTo>
                      <a:pt x="68" y="534"/>
                    </a:lnTo>
                    <a:lnTo>
                      <a:pt x="86" y="494"/>
                    </a:lnTo>
                    <a:lnTo>
                      <a:pt x="105" y="457"/>
                    </a:lnTo>
                    <a:lnTo>
                      <a:pt x="126" y="421"/>
                    </a:lnTo>
                    <a:lnTo>
                      <a:pt x="149" y="385"/>
                    </a:lnTo>
                    <a:lnTo>
                      <a:pt x="173" y="350"/>
                    </a:lnTo>
                    <a:lnTo>
                      <a:pt x="199" y="317"/>
                    </a:lnTo>
                    <a:lnTo>
                      <a:pt x="226" y="287"/>
                    </a:lnTo>
                    <a:lnTo>
                      <a:pt x="255" y="256"/>
                    </a:lnTo>
                    <a:lnTo>
                      <a:pt x="333" y="3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Rectangle 43">
                <a:extLst>
                  <a:ext uri="{FF2B5EF4-FFF2-40B4-BE49-F238E27FC236}">
                    <a16:creationId xmlns:a16="http://schemas.microsoft.com/office/drawing/2014/main" id="{6F1E54E9-B37B-4CA6-91DD-CBD8C798F30A}"/>
                  </a:ext>
                </a:extLst>
              </p:cNvPr>
              <p:cNvSpPr>
                <a:spLocks noChangeArrowheads="1"/>
              </p:cNvSpPr>
              <p:nvPr/>
            </p:nvSpPr>
            <p:spPr bwMode="auto">
              <a:xfrm>
                <a:off x="4681868" y="9290057"/>
                <a:ext cx="52430" cy="16827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92">
                <a:extLst>
                  <a:ext uri="{FF2B5EF4-FFF2-40B4-BE49-F238E27FC236}">
                    <a16:creationId xmlns:a16="http://schemas.microsoft.com/office/drawing/2014/main" id="{55ABB657-3F2D-4ED9-A63C-C762C2E7188A}"/>
                  </a:ext>
                </a:extLst>
              </p:cNvPr>
              <p:cNvSpPr>
                <a:spLocks/>
              </p:cNvSpPr>
              <p:nvPr/>
            </p:nvSpPr>
            <p:spPr bwMode="auto">
              <a:xfrm>
                <a:off x="8651537" y="6801832"/>
                <a:ext cx="481854" cy="546767"/>
              </a:xfrm>
              <a:custGeom>
                <a:avLst/>
                <a:gdLst>
                  <a:gd name="T0" fmla="*/ 751 w 965"/>
                  <a:gd name="T1" fmla="*/ 1019 h 1096"/>
                  <a:gd name="T2" fmla="*/ 818 w 965"/>
                  <a:gd name="T3" fmla="*/ 949 h 1096"/>
                  <a:gd name="T4" fmla="*/ 861 w 965"/>
                  <a:gd name="T5" fmla="*/ 897 h 1096"/>
                  <a:gd name="T6" fmla="*/ 888 w 965"/>
                  <a:gd name="T7" fmla="*/ 858 h 1096"/>
                  <a:gd name="T8" fmla="*/ 914 w 965"/>
                  <a:gd name="T9" fmla="*/ 813 h 1096"/>
                  <a:gd name="T10" fmla="*/ 936 w 965"/>
                  <a:gd name="T11" fmla="*/ 766 h 1096"/>
                  <a:gd name="T12" fmla="*/ 952 w 965"/>
                  <a:gd name="T13" fmla="*/ 716 h 1096"/>
                  <a:gd name="T14" fmla="*/ 963 w 965"/>
                  <a:gd name="T15" fmla="*/ 663 h 1096"/>
                  <a:gd name="T16" fmla="*/ 964 w 965"/>
                  <a:gd name="T17" fmla="*/ 609 h 1096"/>
                  <a:gd name="T18" fmla="*/ 957 w 965"/>
                  <a:gd name="T19" fmla="*/ 553 h 1096"/>
                  <a:gd name="T20" fmla="*/ 937 w 965"/>
                  <a:gd name="T21" fmla="*/ 496 h 1096"/>
                  <a:gd name="T22" fmla="*/ 905 w 965"/>
                  <a:gd name="T23" fmla="*/ 438 h 1096"/>
                  <a:gd name="T24" fmla="*/ 860 w 965"/>
                  <a:gd name="T25" fmla="*/ 382 h 1096"/>
                  <a:gd name="T26" fmla="*/ 805 w 965"/>
                  <a:gd name="T27" fmla="*/ 328 h 1096"/>
                  <a:gd name="T28" fmla="*/ 744 w 965"/>
                  <a:gd name="T29" fmla="*/ 281 h 1096"/>
                  <a:gd name="T30" fmla="*/ 677 w 965"/>
                  <a:gd name="T31" fmla="*/ 237 h 1096"/>
                  <a:gd name="T32" fmla="*/ 605 w 965"/>
                  <a:gd name="T33" fmla="*/ 196 h 1096"/>
                  <a:gd name="T34" fmla="*/ 533 w 965"/>
                  <a:gd name="T35" fmla="*/ 161 h 1096"/>
                  <a:gd name="T36" fmla="*/ 458 w 965"/>
                  <a:gd name="T37" fmla="*/ 130 h 1096"/>
                  <a:gd name="T38" fmla="*/ 385 w 965"/>
                  <a:gd name="T39" fmla="*/ 103 h 1096"/>
                  <a:gd name="T40" fmla="*/ 280 w 965"/>
                  <a:gd name="T41" fmla="*/ 68 h 1096"/>
                  <a:gd name="T42" fmla="*/ 155 w 965"/>
                  <a:gd name="T43" fmla="*/ 33 h 1096"/>
                  <a:gd name="T44" fmla="*/ 60 w 965"/>
                  <a:gd name="T45" fmla="*/ 12 h 1096"/>
                  <a:gd name="T46" fmla="*/ 7 w 965"/>
                  <a:gd name="T47" fmla="*/ 3 h 1096"/>
                  <a:gd name="T48" fmla="*/ 0 w 965"/>
                  <a:gd name="T49" fmla="*/ 8 h 1096"/>
                  <a:gd name="T50" fmla="*/ 1 w 965"/>
                  <a:gd name="T51" fmla="*/ 62 h 1096"/>
                  <a:gd name="T52" fmla="*/ 5 w 965"/>
                  <a:gd name="T53" fmla="*/ 158 h 1096"/>
                  <a:gd name="T54" fmla="*/ 12 w 965"/>
                  <a:gd name="T55" fmla="*/ 282 h 1096"/>
                  <a:gd name="T56" fmla="*/ 24 w 965"/>
                  <a:gd name="T57" fmla="*/ 422 h 1096"/>
                  <a:gd name="T58" fmla="*/ 41 w 965"/>
                  <a:gd name="T59" fmla="*/ 566 h 1096"/>
                  <a:gd name="T60" fmla="*/ 59 w 965"/>
                  <a:gd name="T61" fmla="*/ 667 h 1096"/>
                  <a:gd name="T62" fmla="*/ 73 w 965"/>
                  <a:gd name="T63" fmla="*/ 729 h 1096"/>
                  <a:gd name="T64" fmla="*/ 89 w 965"/>
                  <a:gd name="T65" fmla="*/ 784 h 1096"/>
                  <a:gd name="T66" fmla="*/ 107 w 965"/>
                  <a:gd name="T67" fmla="*/ 832 h 1096"/>
                  <a:gd name="T68" fmla="*/ 139 w 965"/>
                  <a:gd name="T69" fmla="*/ 889 h 1096"/>
                  <a:gd name="T70" fmla="*/ 184 w 965"/>
                  <a:gd name="T71" fmla="*/ 951 h 1096"/>
                  <a:gd name="T72" fmla="*/ 232 w 965"/>
                  <a:gd name="T73" fmla="*/ 1000 h 1096"/>
                  <a:gd name="T74" fmla="*/ 282 w 965"/>
                  <a:gd name="T75" fmla="*/ 1039 h 1096"/>
                  <a:gd name="T76" fmla="*/ 333 w 965"/>
                  <a:gd name="T77" fmla="*/ 1065 h 1096"/>
                  <a:gd name="T78" fmla="*/ 385 w 965"/>
                  <a:gd name="T79" fmla="*/ 1084 h 1096"/>
                  <a:gd name="T80" fmla="*/ 435 w 965"/>
                  <a:gd name="T81" fmla="*/ 1093 h 1096"/>
                  <a:gd name="T82" fmla="*/ 485 w 965"/>
                  <a:gd name="T83" fmla="*/ 1096 h 1096"/>
                  <a:gd name="T84" fmla="*/ 533 w 965"/>
                  <a:gd name="T85" fmla="*/ 1094 h 1096"/>
                  <a:gd name="T86" fmla="*/ 577 w 965"/>
                  <a:gd name="T87" fmla="*/ 1088 h 1096"/>
                  <a:gd name="T88" fmla="*/ 617 w 965"/>
                  <a:gd name="T89" fmla="*/ 1078 h 1096"/>
                  <a:gd name="T90" fmla="*/ 653 w 965"/>
                  <a:gd name="T91" fmla="*/ 1068 h 1096"/>
                  <a:gd name="T92" fmla="*/ 696 w 965"/>
                  <a:gd name="T93" fmla="*/ 1050 h 1096"/>
                  <a:gd name="T94" fmla="*/ 730 w 965"/>
                  <a:gd name="T95" fmla="*/ 1035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5" h="1096">
                    <a:moveTo>
                      <a:pt x="734" y="1032"/>
                    </a:moveTo>
                    <a:lnTo>
                      <a:pt x="751" y="1019"/>
                    </a:lnTo>
                    <a:lnTo>
                      <a:pt x="793" y="978"/>
                    </a:lnTo>
                    <a:lnTo>
                      <a:pt x="818" y="949"/>
                    </a:lnTo>
                    <a:lnTo>
                      <a:pt x="847" y="916"/>
                    </a:lnTo>
                    <a:lnTo>
                      <a:pt x="861" y="897"/>
                    </a:lnTo>
                    <a:lnTo>
                      <a:pt x="875" y="878"/>
                    </a:lnTo>
                    <a:lnTo>
                      <a:pt x="888" y="858"/>
                    </a:lnTo>
                    <a:lnTo>
                      <a:pt x="901" y="836"/>
                    </a:lnTo>
                    <a:lnTo>
                      <a:pt x="914" y="813"/>
                    </a:lnTo>
                    <a:lnTo>
                      <a:pt x="926" y="791"/>
                    </a:lnTo>
                    <a:lnTo>
                      <a:pt x="936" y="766"/>
                    </a:lnTo>
                    <a:lnTo>
                      <a:pt x="945" y="742"/>
                    </a:lnTo>
                    <a:lnTo>
                      <a:pt x="952" y="716"/>
                    </a:lnTo>
                    <a:lnTo>
                      <a:pt x="959" y="689"/>
                    </a:lnTo>
                    <a:lnTo>
                      <a:pt x="963" y="663"/>
                    </a:lnTo>
                    <a:lnTo>
                      <a:pt x="965" y="636"/>
                    </a:lnTo>
                    <a:lnTo>
                      <a:pt x="964" y="609"/>
                    </a:lnTo>
                    <a:lnTo>
                      <a:pt x="962" y="581"/>
                    </a:lnTo>
                    <a:lnTo>
                      <a:pt x="957" y="553"/>
                    </a:lnTo>
                    <a:lnTo>
                      <a:pt x="948" y="524"/>
                    </a:lnTo>
                    <a:lnTo>
                      <a:pt x="937" y="496"/>
                    </a:lnTo>
                    <a:lnTo>
                      <a:pt x="922" y="467"/>
                    </a:lnTo>
                    <a:lnTo>
                      <a:pt x="905" y="438"/>
                    </a:lnTo>
                    <a:lnTo>
                      <a:pt x="884" y="409"/>
                    </a:lnTo>
                    <a:lnTo>
                      <a:pt x="860" y="382"/>
                    </a:lnTo>
                    <a:lnTo>
                      <a:pt x="833" y="354"/>
                    </a:lnTo>
                    <a:lnTo>
                      <a:pt x="805" y="328"/>
                    </a:lnTo>
                    <a:lnTo>
                      <a:pt x="775" y="304"/>
                    </a:lnTo>
                    <a:lnTo>
                      <a:pt x="744" y="281"/>
                    </a:lnTo>
                    <a:lnTo>
                      <a:pt x="711" y="258"/>
                    </a:lnTo>
                    <a:lnTo>
                      <a:pt x="677" y="237"/>
                    </a:lnTo>
                    <a:lnTo>
                      <a:pt x="641" y="216"/>
                    </a:lnTo>
                    <a:lnTo>
                      <a:pt x="605" y="196"/>
                    </a:lnTo>
                    <a:lnTo>
                      <a:pt x="569" y="178"/>
                    </a:lnTo>
                    <a:lnTo>
                      <a:pt x="533" y="161"/>
                    </a:lnTo>
                    <a:lnTo>
                      <a:pt x="496" y="145"/>
                    </a:lnTo>
                    <a:lnTo>
                      <a:pt x="458" y="130"/>
                    </a:lnTo>
                    <a:lnTo>
                      <a:pt x="421" y="115"/>
                    </a:lnTo>
                    <a:lnTo>
                      <a:pt x="385" y="103"/>
                    </a:lnTo>
                    <a:lnTo>
                      <a:pt x="349" y="90"/>
                    </a:lnTo>
                    <a:lnTo>
                      <a:pt x="280" y="68"/>
                    </a:lnTo>
                    <a:lnTo>
                      <a:pt x="215" y="49"/>
                    </a:lnTo>
                    <a:lnTo>
                      <a:pt x="155" y="33"/>
                    </a:lnTo>
                    <a:lnTo>
                      <a:pt x="103" y="22"/>
                    </a:lnTo>
                    <a:lnTo>
                      <a:pt x="60" y="12"/>
                    </a:lnTo>
                    <a:lnTo>
                      <a:pt x="27" y="6"/>
                    </a:lnTo>
                    <a:lnTo>
                      <a:pt x="7" y="3"/>
                    </a:lnTo>
                    <a:lnTo>
                      <a:pt x="0" y="0"/>
                    </a:lnTo>
                    <a:lnTo>
                      <a:pt x="0" y="8"/>
                    </a:lnTo>
                    <a:lnTo>
                      <a:pt x="1" y="29"/>
                    </a:lnTo>
                    <a:lnTo>
                      <a:pt x="1" y="62"/>
                    </a:lnTo>
                    <a:lnTo>
                      <a:pt x="3" y="106"/>
                    </a:lnTo>
                    <a:lnTo>
                      <a:pt x="5" y="158"/>
                    </a:lnTo>
                    <a:lnTo>
                      <a:pt x="8" y="217"/>
                    </a:lnTo>
                    <a:lnTo>
                      <a:pt x="12" y="282"/>
                    </a:lnTo>
                    <a:lnTo>
                      <a:pt x="18" y="351"/>
                    </a:lnTo>
                    <a:lnTo>
                      <a:pt x="24" y="422"/>
                    </a:lnTo>
                    <a:lnTo>
                      <a:pt x="32" y="495"/>
                    </a:lnTo>
                    <a:lnTo>
                      <a:pt x="41" y="566"/>
                    </a:lnTo>
                    <a:lnTo>
                      <a:pt x="53" y="634"/>
                    </a:lnTo>
                    <a:lnTo>
                      <a:pt x="59" y="667"/>
                    </a:lnTo>
                    <a:lnTo>
                      <a:pt x="66" y="699"/>
                    </a:lnTo>
                    <a:lnTo>
                      <a:pt x="73" y="729"/>
                    </a:lnTo>
                    <a:lnTo>
                      <a:pt x="81" y="758"/>
                    </a:lnTo>
                    <a:lnTo>
                      <a:pt x="89" y="784"/>
                    </a:lnTo>
                    <a:lnTo>
                      <a:pt x="98" y="810"/>
                    </a:lnTo>
                    <a:lnTo>
                      <a:pt x="107" y="832"/>
                    </a:lnTo>
                    <a:lnTo>
                      <a:pt x="118" y="852"/>
                    </a:lnTo>
                    <a:lnTo>
                      <a:pt x="139" y="889"/>
                    </a:lnTo>
                    <a:lnTo>
                      <a:pt x="160" y="922"/>
                    </a:lnTo>
                    <a:lnTo>
                      <a:pt x="184" y="951"/>
                    </a:lnTo>
                    <a:lnTo>
                      <a:pt x="207" y="977"/>
                    </a:lnTo>
                    <a:lnTo>
                      <a:pt x="232" y="1000"/>
                    </a:lnTo>
                    <a:lnTo>
                      <a:pt x="257" y="1021"/>
                    </a:lnTo>
                    <a:lnTo>
                      <a:pt x="282" y="1039"/>
                    </a:lnTo>
                    <a:lnTo>
                      <a:pt x="307" y="1053"/>
                    </a:lnTo>
                    <a:lnTo>
                      <a:pt x="333" y="1065"/>
                    </a:lnTo>
                    <a:lnTo>
                      <a:pt x="358" y="1075"/>
                    </a:lnTo>
                    <a:lnTo>
                      <a:pt x="385" y="1084"/>
                    </a:lnTo>
                    <a:lnTo>
                      <a:pt x="411" y="1089"/>
                    </a:lnTo>
                    <a:lnTo>
                      <a:pt x="435" y="1093"/>
                    </a:lnTo>
                    <a:lnTo>
                      <a:pt x="461" y="1095"/>
                    </a:lnTo>
                    <a:lnTo>
                      <a:pt x="485" y="1096"/>
                    </a:lnTo>
                    <a:lnTo>
                      <a:pt x="510" y="1095"/>
                    </a:lnTo>
                    <a:lnTo>
                      <a:pt x="533" y="1094"/>
                    </a:lnTo>
                    <a:lnTo>
                      <a:pt x="555" y="1091"/>
                    </a:lnTo>
                    <a:lnTo>
                      <a:pt x="577" y="1088"/>
                    </a:lnTo>
                    <a:lnTo>
                      <a:pt x="598" y="1084"/>
                    </a:lnTo>
                    <a:lnTo>
                      <a:pt x="617" y="1078"/>
                    </a:lnTo>
                    <a:lnTo>
                      <a:pt x="636" y="1073"/>
                    </a:lnTo>
                    <a:lnTo>
                      <a:pt x="653" y="1068"/>
                    </a:lnTo>
                    <a:lnTo>
                      <a:pt x="669" y="1062"/>
                    </a:lnTo>
                    <a:lnTo>
                      <a:pt x="696" y="1050"/>
                    </a:lnTo>
                    <a:lnTo>
                      <a:pt x="717" y="1041"/>
                    </a:lnTo>
                    <a:lnTo>
                      <a:pt x="730" y="1035"/>
                    </a:lnTo>
                    <a:lnTo>
                      <a:pt x="734" y="10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95">
                <a:extLst>
                  <a:ext uri="{FF2B5EF4-FFF2-40B4-BE49-F238E27FC236}">
                    <a16:creationId xmlns:a16="http://schemas.microsoft.com/office/drawing/2014/main" id="{F798A9FF-3965-406C-9840-410C570FCE59}"/>
                  </a:ext>
                </a:extLst>
              </p:cNvPr>
              <p:cNvSpPr>
                <a:spLocks/>
              </p:cNvSpPr>
              <p:nvPr/>
            </p:nvSpPr>
            <p:spPr bwMode="auto">
              <a:xfrm>
                <a:off x="9371008" y="6955691"/>
                <a:ext cx="611680" cy="696566"/>
              </a:xfrm>
              <a:custGeom>
                <a:avLst/>
                <a:gdLst>
                  <a:gd name="T0" fmla="*/ 287 w 1226"/>
                  <a:gd name="T1" fmla="*/ 1306 h 1392"/>
                  <a:gd name="T2" fmla="*/ 249 w 1226"/>
                  <a:gd name="T3" fmla="*/ 1271 h 1392"/>
                  <a:gd name="T4" fmla="*/ 203 w 1226"/>
                  <a:gd name="T5" fmla="*/ 1225 h 1392"/>
                  <a:gd name="T6" fmla="*/ 168 w 1226"/>
                  <a:gd name="T7" fmla="*/ 1185 h 1392"/>
                  <a:gd name="T8" fmla="*/ 132 w 1226"/>
                  <a:gd name="T9" fmla="*/ 1140 h 1392"/>
                  <a:gd name="T10" fmla="*/ 97 w 1226"/>
                  <a:gd name="T11" fmla="*/ 1089 h 1392"/>
                  <a:gd name="T12" fmla="*/ 65 w 1226"/>
                  <a:gd name="T13" fmla="*/ 1033 h 1392"/>
                  <a:gd name="T14" fmla="*/ 37 w 1226"/>
                  <a:gd name="T15" fmla="*/ 972 h 1392"/>
                  <a:gd name="T16" fmla="*/ 16 w 1226"/>
                  <a:gd name="T17" fmla="*/ 909 h 1392"/>
                  <a:gd name="T18" fmla="*/ 3 w 1226"/>
                  <a:gd name="T19" fmla="*/ 841 h 1392"/>
                  <a:gd name="T20" fmla="*/ 1 w 1226"/>
                  <a:gd name="T21" fmla="*/ 772 h 1392"/>
                  <a:gd name="T22" fmla="*/ 11 w 1226"/>
                  <a:gd name="T23" fmla="*/ 702 h 1392"/>
                  <a:gd name="T24" fmla="*/ 35 w 1226"/>
                  <a:gd name="T25" fmla="*/ 630 h 1392"/>
                  <a:gd name="T26" fmla="*/ 75 w 1226"/>
                  <a:gd name="T27" fmla="*/ 556 h 1392"/>
                  <a:gd name="T28" fmla="*/ 134 w 1226"/>
                  <a:gd name="T29" fmla="*/ 484 h 1392"/>
                  <a:gd name="T30" fmla="*/ 203 w 1226"/>
                  <a:gd name="T31" fmla="*/ 417 h 1392"/>
                  <a:gd name="T32" fmla="*/ 281 w 1226"/>
                  <a:gd name="T33" fmla="*/ 356 h 1392"/>
                  <a:gd name="T34" fmla="*/ 366 w 1226"/>
                  <a:gd name="T35" fmla="*/ 299 h 1392"/>
                  <a:gd name="T36" fmla="*/ 456 w 1226"/>
                  <a:gd name="T37" fmla="*/ 249 h 1392"/>
                  <a:gd name="T38" fmla="*/ 549 w 1226"/>
                  <a:gd name="T39" fmla="*/ 205 h 1392"/>
                  <a:gd name="T40" fmla="*/ 643 w 1226"/>
                  <a:gd name="T41" fmla="*/ 164 h 1392"/>
                  <a:gd name="T42" fmla="*/ 736 w 1226"/>
                  <a:gd name="T43" fmla="*/ 130 h 1392"/>
                  <a:gd name="T44" fmla="*/ 827 w 1226"/>
                  <a:gd name="T45" fmla="*/ 99 h 1392"/>
                  <a:gd name="T46" fmla="*/ 913 w 1226"/>
                  <a:gd name="T47" fmla="*/ 74 h 1392"/>
                  <a:gd name="T48" fmla="*/ 1029 w 1226"/>
                  <a:gd name="T49" fmla="*/ 43 h 1392"/>
                  <a:gd name="T50" fmla="*/ 1149 w 1226"/>
                  <a:gd name="T51" fmla="*/ 15 h 1392"/>
                  <a:gd name="T52" fmla="*/ 1216 w 1226"/>
                  <a:gd name="T53" fmla="*/ 2 h 1392"/>
                  <a:gd name="T54" fmla="*/ 1226 w 1226"/>
                  <a:gd name="T55" fmla="*/ 10 h 1392"/>
                  <a:gd name="T56" fmla="*/ 1224 w 1226"/>
                  <a:gd name="T57" fmla="*/ 79 h 1392"/>
                  <a:gd name="T58" fmla="*/ 1220 w 1226"/>
                  <a:gd name="T59" fmla="*/ 200 h 1392"/>
                  <a:gd name="T60" fmla="*/ 1210 w 1226"/>
                  <a:gd name="T61" fmla="*/ 358 h 1392"/>
                  <a:gd name="T62" fmla="*/ 1195 w 1226"/>
                  <a:gd name="T63" fmla="*/ 536 h 1392"/>
                  <a:gd name="T64" fmla="*/ 1179 w 1226"/>
                  <a:gd name="T65" fmla="*/ 673 h 1392"/>
                  <a:gd name="T66" fmla="*/ 1166 w 1226"/>
                  <a:gd name="T67" fmla="*/ 762 h 1392"/>
                  <a:gd name="T68" fmla="*/ 1150 w 1226"/>
                  <a:gd name="T69" fmla="*/ 847 h 1392"/>
                  <a:gd name="T70" fmla="*/ 1132 w 1226"/>
                  <a:gd name="T71" fmla="*/ 926 h 1392"/>
                  <a:gd name="T72" fmla="*/ 1112 w 1226"/>
                  <a:gd name="T73" fmla="*/ 996 h 1392"/>
                  <a:gd name="T74" fmla="*/ 1089 w 1226"/>
                  <a:gd name="T75" fmla="*/ 1057 h 1392"/>
                  <a:gd name="T76" fmla="*/ 1049 w 1226"/>
                  <a:gd name="T77" fmla="*/ 1129 h 1392"/>
                  <a:gd name="T78" fmla="*/ 992 w 1226"/>
                  <a:gd name="T79" fmla="*/ 1208 h 1392"/>
                  <a:gd name="T80" fmla="*/ 931 w 1226"/>
                  <a:gd name="T81" fmla="*/ 1271 h 1392"/>
                  <a:gd name="T82" fmla="*/ 867 w 1226"/>
                  <a:gd name="T83" fmla="*/ 1319 h 1392"/>
                  <a:gd name="T84" fmla="*/ 802 w 1226"/>
                  <a:gd name="T85" fmla="*/ 1353 h 1392"/>
                  <a:gd name="T86" fmla="*/ 737 w 1226"/>
                  <a:gd name="T87" fmla="*/ 1375 h 1392"/>
                  <a:gd name="T88" fmla="*/ 673 w 1226"/>
                  <a:gd name="T89" fmla="*/ 1388 h 1392"/>
                  <a:gd name="T90" fmla="*/ 610 w 1226"/>
                  <a:gd name="T91" fmla="*/ 1392 h 1392"/>
                  <a:gd name="T92" fmla="*/ 549 w 1226"/>
                  <a:gd name="T93" fmla="*/ 1389 h 1392"/>
                  <a:gd name="T94" fmla="*/ 493 w 1226"/>
                  <a:gd name="T95" fmla="*/ 1381 h 1392"/>
                  <a:gd name="T96" fmla="*/ 442 w 1226"/>
                  <a:gd name="T97" fmla="*/ 1370 h 1392"/>
                  <a:gd name="T98" fmla="*/ 396 w 1226"/>
                  <a:gd name="T99" fmla="*/ 1356 h 1392"/>
                  <a:gd name="T100" fmla="*/ 342 w 1226"/>
                  <a:gd name="T101" fmla="*/ 1335 h 1392"/>
                  <a:gd name="T102" fmla="*/ 299 w 1226"/>
                  <a:gd name="T103" fmla="*/ 1314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6" h="1392">
                    <a:moveTo>
                      <a:pt x="293" y="1311"/>
                    </a:moveTo>
                    <a:lnTo>
                      <a:pt x="287" y="1306"/>
                    </a:lnTo>
                    <a:lnTo>
                      <a:pt x="272" y="1293"/>
                    </a:lnTo>
                    <a:lnTo>
                      <a:pt x="249" y="1271"/>
                    </a:lnTo>
                    <a:lnTo>
                      <a:pt x="219" y="1242"/>
                    </a:lnTo>
                    <a:lnTo>
                      <a:pt x="203" y="1225"/>
                    </a:lnTo>
                    <a:lnTo>
                      <a:pt x="186" y="1206"/>
                    </a:lnTo>
                    <a:lnTo>
                      <a:pt x="168" y="1185"/>
                    </a:lnTo>
                    <a:lnTo>
                      <a:pt x="150" y="1163"/>
                    </a:lnTo>
                    <a:lnTo>
                      <a:pt x="132" y="1140"/>
                    </a:lnTo>
                    <a:lnTo>
                      <a:pt x="115" y="1115"/>
                    </a:lnTo>
                    <a:lnTo>
                      <a:pt x="97" y="1089"/>
                    </a:lnTo>
                    <a:lnTo>
                      <a:pt x="81" y="1061"/>
                    </a:lnTo>
                    <a:lnTo>
                      <a:pt x="65" y="1033"/>
                    </a:lnTo>
                    <a:lnTo>
                      <a:pt x="50" y="1003"/>
                    </a:lnTo>
                    <a:lnTo>
                      <a:pt x="37" y="972"/>
                    </a:lnTo>
                    <a:lnTo>
                      <a:pt x="25" y="942"/>
                    </a:lnTo>
                    <a:lnTo>
                      <a:pt x="16" y="909"/>
                    </a:lnTo>
                    <a:lnTo>
                      <a:pt x="8" y="876"/>
                    </a:lnTo>
                    <a:lnTo>
                      <a:pt x="3" y="841"/>
                    </a:lnTo>
                    <a:lnTo>
                      <a:pt x="0" y="807"/>
                    </a:lnTo>
                    <a:lnTo>
                      <a:pt x="1" y="772"/>
                    </a:lnTo>
                    <a:lnTo>
                      <a:pt x="4" y="737"/>
                    </a:lnTo>
                    <a:lnTo>
                      <a:pt x="11" y="702"/>
                    </a:lnTo>
                    <a:lnTo>
                      <a:pt x="21" y="666"/>
                    </a:lnTo>
                    <a:lnTo>
                      <a:pt x="35" y="630"/>
                    </a:lnTo>
                    <a:lnTo>
                      <a:pt x="53" y="592"/>
                    </a:lnTo>
                    <a:lnTo>
                      <a:pt x="75" y="556"/>
                    </a:lnTo>
                    <a:lnTo>
                      <a:pt x="103" y="520"/>
                    </a:lnTo>
                    <a:lnTo>
                      <a:pt x="134" y="484"/>
                    </a:lnTo>
                    <a:lnTo>
                      <a:pt x="167" y="450"/>
                    </a:lnTo>
                    <a:lnTo>
                      <a:pt x="203" y="417"/>
                    </a:lnTo>
                    <a:lnTo>
                      <a:pt x="241" y="386"/>
                    </a:lnTo>
                    <a:lnTo>
                      <a:pt x="281" y="356"/>
                    </a:lnTo>
                    <a:lnTo>
                      <a:pt x="323" y="327"/>
                    </a:lnTo>
                    <a:lnTo>
                      <a:pt x="366" y="299"/>
                    </a:lnTo>
                    <a:lnTo>
                      <a:pt x="411" y="274"/>
                    </a:lnTo>
                    <a:lnTo>
                      <a:pt x="456" y="249"/>
                    </a:lnTo>
                    <a:lnTo>
                      <a:pt x="502" y="226"/>
                    </a:lnTo>
                    <a:lnTo>
                      <a:pt x="549" y="205"/>
                    </a:lnTo>
                    <a:lnTo>
                      <a:pt x="596" y="184"/>
                    </a:lnTo>
                    <a:lnTo>
                      <a:pt x="643" y="164"/>
                    </a:lnTo>
                    <a:lnTo>
                      <a:pt x="690" y="146"/>
                    </a:lnTo>
                    <a:lnTo>
                      <a:pt x="736" y="130"/>
                    </a:lnTo>
                    <a:lnTo>
                      <a:pt x="782" y="114"/>
                    </a:lnTo>
                    <a:lnTo>
                      <a:pt x="827" y="99"/>
                    </a:lnTo>
                    <a:lnTo>
                      <a:pt x="871" y="85"/>
                    </a:lnTo>
                    <a:lnTo>
                      <a:pt x="913" y="74"/>
                    </a:lnTo>
                    <a:lnTo>
                      <a:pt x="954" y="62"/>
                    </a:lnTo>
                    <a:lnTo>
                      <a:pt x="1029" y="43"/>
                    </a:lnTo>
                    <a:lnTo>
                      <a:pt x="1095" y="27"/>
                    </a:lnTo>
                    <a:lnTo>
                      <a:pt x="1149" y="15"/>
                    </a:lnTo>
                    <a:lnTo>
                      <a:pt x="1191" y="7"/>
                    </a:lnTo>
                    <a:lnTo>
                      <a:pt x="1216" y="2"/>
                    </a:lnTo>
                    <a:lnTo>
                      <a:pt x="1226" y="0"/>
                    </a:lnTo>
                    <a:lnTo>
                      <a:pt x="1226" y="10"/>
                    </a:lnTo>
                    <a:lnTo>
                      <a:pt x="1225" y="36"/>
                    </a:lnTo>
                    <a:lnTo>
                      <a:pt x="1224" y="79"/>
                    </a:lnTo>
                    <a:lnTo>
                      <a:pt x="1222" y="133"/>
                    </a:lnTo>
                    <a:lnTo>
                      <a:pt x="1220" y="200"/>
                    </a:lnTo>
                    <a:lnTo>
                      <a:pt x="1215" y="275"/>
                    </a:lnTo>
                    <a:lnTo>
                      <a:pt x="1210" y="358"/>
                    </a:lnTo>
                    <a:lnTo>
                      <a:pt x="1204" y="445"/>
                    </a:lnTo>
                    <a:lnTo>
                      <a:pt x="1195" y="536"/>
                    </a:lnTo>
                    <a:lnTo>
                      <a:pt x="1184" y="627"/>
                    </a:lnTo>
                    <a:lnTo>
                      <a:pt x="1179" y="673"/>
                    </a:lnTo>
                    <a:lnTo>
                      <a:pt x="1173" y="718"/>
                    </a:lnTo>
                    <a:lnTo>
                      <a:pt x="1166" y="762"/>
                    </a:lnTo>
                    <a:lnTo>
                      <a:pt x="1159" y="805"/>
                    </a:lnTo>
                    <a:lnTo>
                      <a:pt x="1150" y="847"/>
                    </a:lnTo>
                    <a:lnTo>
                      <a:pt x="1142" y="887"/>
                    </a:lnTo>
                    <a:lnTo>
                      <a:pt x="1132" y="926"/>
                    </a:lnTo>
                    <a:lnTo>
                      <a:pt x="1123" y="962"/>
                    </a:lnTo>
                    <a:lnTo>
                      <a:pt x="1112" y="996"/>
                    </a:lnTo>
                    <a:lnTo>
                      <a:pt x="1101" y="1028"/>
                    </a:lnTo>
                    <a:lnTo>
                      <a:pt x="1089" y="1057"/>
                    </a:lnTo>
                    <a:lnTo>
                      <a:pt x="1077" y="1082"/>
                    </a:lnTo>
                    <a:lnTo>
                      <a:pt x="1049" y="1129"/>
                    </a:lnTo>
                    <a:lnTo>
                      <a:pt x="1022" y="1171"/>
                    </a:lnTo>
                    <a:lnTo>
                      <a:pt x="992" y="1208"/>
                    </a:lnTo>
                    <a:lnTo>
                      <a:pt x="962" y="1241"/>
                    </a:lnTo>
                    <a:lnTo>
                      <a:pt x="931" y="1271"/>
                    </a:lnTo>
                    <a:lnTo>
                      <a:pt x="899" y="1296"/>
                    </a:lnTo>
                    <a:lnTo>
                      <a:pt x="867" y="1319"/>
                    </a:lnTo>
                    <a:lnTo>
                      <a:pt x="835" y="1337"/>
                    </a:lnTo>
                    <a:lnTo>
                      <a:pt x="802" y="1353"/>
                    </a:lnTo>
                    <a:lnTo>
                      <a:pt x="769" y="1365"/>
                    </a:lnTo>
                    <a:lnTo>
                      <a:pt x="737" y="1375"/>
                    </a:lnTo>
                    <a:lnTo>
                      <a:pt x="704" y="1382"/>
                    </a:lnTo>
                    <a:lnTo>
                      <a:pt x="673" y="1388"/>
                    </a:lnTo>
                    <a:lnTo>
                      <a:pt x="641" y="1391"/>
                    </a:lnTo>
                    <a:lnTo>
                      <a:pt x="610" y="1392"/>
                    </a:lnTo>
                    <a:lnTo>
                      <a:pt x="579" y="1391"/>
                    </a:lnTo>
                    <a:lnTo>
                      <a:pt x="549" y="1389"/>
                    </a:lnTo>
                    <a:lnTo>
                      <a:pt x="520" y="1386"/>
                    </a:lnTo>
                    <a:lnTo>
                      <a:pt x="493" y="1381"/>
                    </a:lnTo>
                    <a:lnTo>
                      <a:pt x="466" y="1375"/>
                    </a:lnTo>
                    <a:lnTo>
                      <a:pt x="442" y="1370"/>
                    </a:lnTo>
                    <a:lnTo>
                      <a:pt x="418" y="1362"/>
                    </a:lnTo>
                    <a:lnTo>
                      <a:pt x="396" y="1356"/>
                    </a:lnTo>
                    <a:lnTo>
                      <a:pt x="376" y="1348"/>
                    </a:lnTo>
                    <a:lnTo>
                      <a:pt x="342" y="1335"/>
                    </a:lnTo>
                    <a:lnTo>
                      <a:pt x="315" y="1322"/>
                    </a:lnTo>
                    <a:lnTo>
                      <a:pt x="299" y="1314"/>
                    </a:lnTo>
                    <a:lnTo>
                      <a:pt x="293" y="1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3" name="Group 112">
              <a:extLst>
                <a:ext uri="{FF2B5EF4-FFF2-40B4-BE49-F238E27FC236}">
                  <a16:creationId xmlns:a16="http://schemas.microsoft.com/office/drawing/2014/main" id="{20ABE4B9-B605-4D7F-98A9-91D9B3C61C4E}"/>
                </a:ext>
              </a:extLst>
            </p:cNvPr>
            <p:cNvGrpSpPr/>
            <p:nvPr/>
          </p:nvGrpSpPr>
          <p:grpSpPr>
            <a:xfrm flipH="1">
              <a:off x="2611103" y="3530291"/>
              <a:ext cx="2521614" cy="7442509"/>
              <a:chOff x="6227292" y="3530291"/>
              <a:chExt cx="2521614" cy="7442509"/>
            </a:xfrm>
            <a:gradFill>
              <a:gsLst>
                <a:gs pos="0">
                  <a:schemeClr val="accent3"/>
                </a:gs>
                <a:gs pos="100000">
                  <a:schemeClr val="accent3">
                    <a:lumMod val="75000"/>
                  </a:schemeClr>
                </a:gs>
              </a:gsLst>
              <a:lin ang="0" scaled="0"/>
            </a:gradFill>
          </p:grpSpPr>
          <p:sp>
            <p:nvSpPr>
              <p:cNvPr id="183" name="Freeform 12">
                <a:extLst>
                  <a:ext uri="{FF2B5EF4-FFF2-40B4-BE49-F238E27FC236}">
                    <a16:creationId xmlns:a16="http://schemas.microsoft.com/office/drawing/2014/main" id="{004A1FCA-C2A4-4D4B-B7B4-4FCCFC53AF87}"/>
                  </a:ext>
                </a:extLst>
              </p:cNvPr>
              <p:cNvSpPr>
                <a:spLocks/>
              </p:cNvSpPr>
              <p:nvPr/>
            </p:nvSpPr>
            <p:spPr bwMode="auto">
              <a:xfrm>
                <a:off x="7450649" y="3530291"/>
                <a:ext cx="1298257" cy="1300754"/>
              </a:xfrm>
              <a:custGeom>
                <a:avLst/>
                <a:gdLst>
                  <a:gd name="T0" fmla="*/ 2593 w 2600"/>
                  <a:gd name="T1" fmla="*/ 1434 h 2602"/>
                  <a:gd name="T2" fmla="*/ 2559 w 2600"/>
                  <a:gd name="T3" fmla="*/ 1627 h 2602"/>
                  <a:gd name="T4" fmla="*/ 2498 w 2600"/>
                  <a:gd name="T5" fmla="*/ 1808 h 2602"/>
                  <a:gd name="T6" fmla="*/ 2412 w 2600"/>
                  <a:gd name="T7" fmla="*/ 1976 h 2602"/>
                  <a:gd name="T8" fmla="*/ 2303 w 2600"/>
                  <a:gd name="T9" fmla="*/ 2128 h 2602"/>
                  <a:gd name="T10" fmla="*/ 2174 w 2600"/>
                  <a:gd name="T11" fmla="*/ 2264 h 2602"/>
                  <a:gd name="T12" fmla="*/ 2026 w 2600"/>
                  <a:gd name="T13" fmla="*/ 2380 h 2602"/>
                  <a:gd name="T14" fmla="*/ 1864 w 2600"/>
                  <a:gd name="T15" fmla="*/ 2473 h 2602"/>
                  <a:gd name="T16" fmla="*/ 1687 w 2600"/>
                  <a:gd name="T17" fmla="*/ 2544 h 2602"/>
                  <a:gd name="T18" fmla="*/ 1497 w 2600"/>
                  <a:gd name="T19" fmla="*/ 2587 h 2602"/>
                  <a:gd name="T20" fmla="*/ 1300 w 2600"/>
                  <a:gd name="T21" fmla="*/ 2602 h 2602"/>
                  <a:gd name="T22" fmla="*/ 1103 w 2600"/>
                  <a:gd name="T23" fmla="*/ 2587 h 2602"/>
                  <a:gd name="T24" fmla="*/ 913 w 2600"/>
                  <a:gd name="T25" fmla="*/ 2544 h 2602"/>
                  <a:gd name="T26" fmla="*/ 736 w 2600"/>
                  <a:gd name="T27" fmla="*/ 2473 h 2602"/>
                  <a:gd name="T28" fmla="*/ 574 w 2600"/>
                  <a:gd name="T29" fmla="*/ 2380 h 2602"/>
                  <a:gd name="T30" fmla="*/ 426 w 2600"/>
                  <a:gd name="T31" fmla="*/ 2264 h 2602"/>
                  <a:gd name="T32" fmla="*/ 297 w 2600"/>
                  <a:gd name="T33" fmla="*/ 2128 h 2602"/>
                  <a:gd name="T34" fmla="*/ 188 w 2600"/>
                  <a:gd name="T35" fmla="*/ 1976 h 2602"/>
                  <a:gd name="T36" fmla="*/ 102 w 2600"/>
                  <a:gd name="T37" fmla="*/ 1808 h 2602"/>
                  <a:gd name="T38" fmla="*/ 41 w 2600"/>
                  <a:gd name="T39" fmla="*/ 1627 h 2602"/>
                  <a:gd name="T40" fmla="*/ 7 w 2600"/>
                  <a:gd name="T41" fmla="*/ 1434 h 2602"/>
                  <a:gd name="T42" fmla="*/ 2 w 2600"/>
                  <a:gd name="T43" fmla="*/ 1235 h 2602"/>
                  <a:gd name="T44" fmla="*/ 26 w 2600"/>
                  <a:gd name="T45" fmla="*/ 1039 h 2602"/>
                  <a:gd name="T46" fmla="*/ 79 w 2600"/>
                  <a:gd name="T47" fmla="*/ 855 h 2602"/>
                  <a:gd name="T48" fmla="*/ 157 w 2600"/>
                  <a:gd name="T49" fmla="*/ 681 h 2602"/>
                  <a:gd name="T50" fmla="*/ 259 w 2600"/>
                  <a:gd name="T51" fmla="*/ 523 h 2602"/>
                  <a:gd name="T52" fmla="*/ 381 w 2600"/>
                  <a:gd name="T53" fmla="*/ 382 h 2602"/>
                  <a:gd name="T54" fmla="*/ 522 w 2600"/>
                  <a:gd name="T55" fmla="*/ 259 h 2602"/>
                  <a:gd name="T56" fmla="*/ 680 w 2600"/>
                  <a:gd name="T57" fmla="*/ 158 h 2602"/>
                  <a:gd name="T58" fmla="*/ 853 w 2600"/>
                  <a:gd name="T59" fmla="*/ 79 h 2602"/>
                  <a:gd name="T60" fmla="*/ 1038 w 2600"/>
                  <a:gd name="T61" fmla="*/ 27 h 2602"/>
                  <a:gd name="T62" fmla="*/ 1233 w 2600"/>
                  <a:gd name="T63" fmla="*/ 3 h 2602"/>
                  <a:gd name="T64" fmla="*/ 1432 w 2600"/>
                  <a:gd name="T65" fmla="*/ 8 h 2602"/>
                  <a:gd name="T66" fmla="*/ 1625 w 2600"/>
                  <a:gd name="T67" fmla="*/ 42 h 2602"/>
                  <a:gd name="T68" fmla="*/ 1806 w 2600"/>
                  <a:gd name="T69" fmla="*/ 103 h 2602"/>
                  <a:gd name="T70" fmla="*/ 1974 w 2600"/>
                  <a:gd name="T71" fmla="*/ 189 h 2602"/>
                  <a:gd name="T72" fmla="*/ 2126 w 2600"/>
                  <a:gd name="T73" fmla="*/ 298 h 2602"/>
                  <a:gd name="T74" fmla="*/ 2262 w 2600"/>
                  <a:gd name="T75" fmla="*/ 426 h 2602"/>
                  <a:gd name="T76" fmla="*/ 2378 w 2600"/>
                  <a:gd name="T77" fmla="*/ 574 h 2602"/>
                  <a:gd name="T78" fmla="*/ 2471 w 2600"/>
                  <a:gd name="T79" fmla="*/ 737 h 2602"/>
                  <a:gd name="T80" fmla="*/ 2541 w 2600"/>
                  <a:gd name="T81" fmla="*/ 914 h 2602"/>
                  <a:gd name="T82" fmla="*/ 2585 w 2600"/>
                  <a:gd name="T83" fmla="*/ 1104 h 2602"/>
                  <a:gd name="T84" fmla="*/ 2600 w 2600"/>
                  <a:gd name="T85" fmla="*/ 1301 h 2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00" h="2602">
                    <a:moveTo>
                      <a:pt x="2600" y="1301"/>
                    </a:moveTo>
                    <a:lnTo>
                      <a:pt x="2598" y="1368"/>
                    </a:lnTo>
                    <a:lnTo>
                      <a:pt x="2593" y="1434"/>
                    </a:lnTo>
                    <a:lnTo>
                      <a:pt x="2585" y="1499"/>
                    </a:lnTo>
                    <a:lnTo>
                      <a:pt x="2573" y="1564"/>
                    </a:lnTo>
                    <a:lnTo>
                      <a:pt x="2559" y="1627"/>
                    </a:lnTo>
                    <a:lnTo>
                      <a:pt x="2541" y="1688"/>
                    </a:lnTo>
                    <a:lnTo>
                      <a:pt x="2521" y="1748"/>
                    </a:lnTo>
                    <a:lnTo>
                      <a:pt x="2498" y="1808"/>
                    </a:lnTo>
                    <a:lnTo>
                      <a:pt x="2471" y="1865"/>
                    </a:lnTo>
                    <a:lnTo>
                      <a:pt x="2443" y="1922"/>
                    </a:lnTo>
                    <a:lnTo>
                      <a:pt x="2412" y="1976"/>
                    </a:lnTo>
                    <a:lnTo>
                      <a:pt x="2378" y="2028"/>
                    </a:lnTo>
                    <a:lnTo>
                      <a:pt x="2341" y="2079"/>
                    </a:lnTo>
                    <a:lnTo>
                      <a:pt x="2303" y="2128"/>
                    </a:lnTo>
                    <a:lnTo>
                      <a:pt x="2262" y="2176"/>
                    </a:lnTo>
                    <a:lnTo>
                      <a:pt x="2219" y="2221"/>
                    </a:lnTo>
                    <a:lnTo>
                      <a:pt x="2174" y="2264"/>
                    </a:lnTo>
                    <a:lnTo>
                      <a:pt x="2126" y="2305"/>
                    </a:lnTo>
                    <a:lnTo>
                      <a:pt x="2077" y="2343"/>
                    </a:lnTo>
                    <a:lnTo>
                      <a:pt x="2026" y="2380"/>
                    </a:lnTo>
                    <a:lnTo>
                      <a:pt x="1974" y="2414"/>
                    </a:lnTo>
                    <a:lnTo>
                      <a:pt x="1920" y="2445"/>
                    </a:lnTo>
                    <a:lnTo>
                      <a:pt x="1864" y="2473"/>
                    </a:lnTo>
                    <a:lnTo>
                      <a:pt x="1806" y="2500"/>
                    </a:lnTo>
                    <a:lnTo>
                      <a:pt x="1746" y="2523"/>
                    </a:lnTo>
                    <a:lnTo>
                      <a:pt x="1687" y="2544"/>
                    </a:lnTo>
                    <a:lnTo>
                      <a:pt x="1625" y="2561"/>
                    </a:lnTo>
                    <a:lnTo>
                      <a:pt x="1562" y="2576"/>
                    </a:lnTo>
                    <a:lnTo>
                      <a:pt x="1497" y="2587"/>
                    </a:lnTo>
                    <a:lnTo>
                      <a:pt x="1432" y="2595"/>
                    </a:lnTo>
                    <a:lnTo>
                      <a:pt x="1366" y="2600"/>
                    </a:lnTo>
                    <a:lnTo>
                      <a:pt x="1300" y="2602"/>
                    </a:lnTo>
                    <a:lnTo>
                      <a:pt x="1233" y="2600"/>
                    </a:lnTo>
                    <a:lnTo>
                      <a:pt x="1167" y="2595"/>
                    </a:lnTo>
                    <a:lnTo>
                      <a:pt x="1103" y="2587"/>
                    </a:lnTo>
                    <a:lnTo>
                      <a:pt x="1038" y="2576"/>
                    </a:lnTo>
                    <a:lnTo>
                      <a:pt x="975" y="2561"/>
                    </a:lnTo>
                    <a:lnTo>
                      <a:pt x="913" y="2544"/>
                    </a:lnTo>
                    <a:lnTo>
                      <a:pt x="853" y="2523"/>
                    </a:lnTo>
                    <a:lnTo>
                      <a:pt x="794" y="2500"/>
                    </a:lnTo>
                    <a:lnTo>
                      <a:pt x="736" y="2473"/>
                    </a:lnTo>
                    <a:lnTo>
                      <a:pt x="680" y="2445"/>
                    </a:lnTo>
                    <a:lnTo>
                      <a:pt x="626" y="2414"/>
                    </a:lnTo>
                    <a:lnTo>
                      <a:pt x="574" y="2380"/>
                    </a:lnTo>
                    <a:lnTo>
                      <a:pt x="522" y="2343"/>
                    </a:lnTo>
                    <a:lnTo>
                      <a:pt x="474" y="2305"/>
                    </a:lnTo>
                    <a:lnTo>
                      <a:pt x="426" y="2264"/>
                    </a:lnTo>
                    <a:lnTo>
                      <a:pt x="381" y="2221"/>
                    </a:lnTo>
                    <a:lnTo>
                      <a:pt x="338" y="2176"/>
                    </a:lnTo>
                    <a:lnTo>
                      <a:pt x="297" y="2128"/>
                    </a:lnTo>
                    <a:lnTo>
                      <a:pt x="259" y="2079"/>
                    </a:lnTo>
                    <a:lnTo>
                      <a:pt x="222" y="2028"/>
                    </a:lnTo>
                    <a:lnTo>
                      <a:pt x="188" y="1976"/>
                    </a:lnTo>
                    <a:lnTo>
                      <a:pt x="157" y="1922"/>
                    </a:lnTo>
                    <a:lnTo>
                      <a:pt x="129" y="1865"/>
                    </a:lnTo>
                    <a:lnTo>
                      <a:pt x="102" y="1808"/>
                    </a:lnTo>
                    <a:lnTo>
                      <a:pt x="79" y="1748"/>
                    </a:lnTo>
                    <a:lnTo>
                      <a:pt x="58" y="1688"/>
                    </a:lnTo>
                    <a:lnTo>
                      <a:pt x="41" y="1627"/>
                    </a:lnTo>
                    <a:lnTo>
                      <a:pt x="26" y="1564"/>
                    </a:lnTo>
                    <a:lnTo>
                      <a:pt x="15" y="1499"/>
                    </a:lnTo>
                    <a:lnTo>
                      <a:pt x="7" y="1434"/>
                    </a:lnTo>
                    <a:lnTo>
                      <a:pt x="2" y="1368"/>
                    </a:lnTo>
                    <a:lnTo>
                      <a:pt x="0" y="1301"/>
                    </a:lnTo>
                    <a:lnTo>
                      <a:pt x="2" y="1235"/>
                    </a:lnTo>
                    <a:lnTo>
                      <a:pt x="7" y="1169"/>
                    </a:lnTo>
                    <a:lnTo>
                      <a:pt x="15" y="1104"/>
                    </a:lnTo>
                    <a:lnTo>
                      <a:pt x="26" y="1039"/>
                    </a:lnTo>
                    <a:lnTo>
                      <a:pt x="41" y="976"/>
                    </a:lnTo>
                    <a:lnTo>
                      <a:pt x="58" y="914"/>
                    </a:lnTo>
                    <a:lnTo>
                      <a:pt x="79" y="855"/>
                    </a:lnTo>
                    <a:lnTo>
                      <a:pt x="102" y="795"/>
                    </a:lnTo>
                    <a:lnTo>
                      <a:pt x="129" y="737"/>
                    </a:lnTo>
                    <a:lnTo>
                      <a:pt x="157" y="681"/>
                    </a:lnTo>
                    <a:lnTo>
                      <a:pt x="188" y="627"/>
                    </a:lnTo>
                    <a:lnTo>
                      <a:pt x="222" y="574"/>
                    </a:lnTo>
                    <a:lnTo>
                      <a:pt x="259" y="523"/>
                    </a:lnTo>
                    <a:lnTo>
                      <a:pt x="297" y="474"/>
                    </a:lnTo>
                    <a:lnTo>
                      <a:pt x="338" y="426"/>
                    </a:lnTo>
                    <a:lnTo>
                      <a:pt x="381" y="382"/>
                    </a:lnTo>
                    <a:lnTo>
                      <a:pt x="426" y="339"/>
                    </a:lnTo>
                    <a:lnTo>
                      <a:pt x="474" y="298"/>
                    </a:lnTo>
                    <a:lnTo>
                      <a:pt x="522" y="259"/>
                    </a:lnTo>
                    <a:lnTo>
                      <a:pt x="574" y="223"/>
                    </a:lnTo>
                    <a:lnTo>
                      <a:pt x="626" y="189"/>
                    </a:lnTo>
                    <a:lnTo>
                      <a:pt x="680" y="158"/>
                    </a:lnTo>
                    <a:lnTo>
                      <a:pt x="736" y="129"/>
                    </a:lnTo>
                    <a:lnTo>
                      <a:pt x="794" y="103"/>
                    </a:lnTo>
                    <a:lnTo>
                      <a:pt x="853" y="79"/>
                    </a:lnTo>
                    <a:lnTo>
                      <a:pt x="913" y="59"/>
                    </a:lnTo>
                    <a:lnTo>
                      <a:pt x="975" y="42"/>
                    </a:lnTo>
                    <a:lnTo>
                      <a:pt x="1038" y="27"/>
                    </a:lnTo>
                    <a:lnTo>
                      <a:pt x="1103" y="15"/>
                    </a:lnTo>
                    <a:lnTo>
                      <a:pt x="1167" y="8"/>
                    </a:lnTo>
                    <a:lnTo>
                      <a:pt x="1233" y="3"/>
                    </a:lnTo>
                    <a:lnTo>
                      <a:pt x="1300" y="0"/>
                    </a:lnTo>
                    <a:lnTo>
                      <a:pt x="1366" y="3"/>
                    </a:lnTo>
                    <a:lnTo>
                      <a:pt x="1432" y="8"/>
                    </a:lnTo>
                    <a:lnTo>
                      <a:pt x="1497" y="15"/>
                    </a:lnTo>
                    <a:lnTo>
                      <a:pt x="1562" y="27"/>
                    </a:lnTo>
                    <a:lnTo>
                      <a:pt x="1625" y="42"/>
                    </a:lnTo>
                    <a:lnTo>
                      <a:pt x="1687" y="59"/>
                    </a:lnTo>
                    <a:lnTo>
                      <a:pt x="1746" y="79"/>
                    </a:lnTo>
                    <a:lnTo>
                      <a:pt x="1806" y="103"/>
                    </a:lnTo>
                    <a:lnTo>
                      <a:pt x="1864" y="129"/>
                    </a:lnTo>
                    <a:lnTo>
                      <a:pt x="1920" y="158"/>
                    </a:lnTo>
                    <a:lnTo>
                      <a:pt x="1974" y="189"/>
                    </a:lnTo>
                    <a:lnTo>
                      <a:pt x="2026" y="223"/>
                    </a:lnTo>
                    <a:lnTo>
                      <a:pt x="2077" y="259"/>
                    </a:lnTo>
                    <a:lnTo>
                      <a:pt x="2126" y="298"/>
                    </a:lnTo>
                    <a:lnTo>
                      <a:pt x="2174" y="339"/>
                    </a:lnTo>
                    <a:lnTo>
                      <a:pt x="2219" y="382"/>
                    </a:lnTo>
                    <a:lnTo>
                      <a:pt x="2262" y="426"/>
                    </a:lnTo>
                    <a:lnTo>
                      <a:pt x="2303" y="474"/>
                    </a:lnTo>
                    <a:lnTo>
                      <a:pt x="2341" y="523"/>
                    </a:lnTo>
                    <a:lnTo>
                      <a:pt x="2378" y="574"/>
                    </a:lnTo>
                    <a:lnTo>
                      <a:pt x="2412" y="627"/>
                    </a:lnTo>
                    <a:lnTo>
                      <a:pt x="2443" y="681"/>
                    </a:lnTo>
                    <a:lnTo>
                      <a:pt x="2471" y="737"/>
                    </a:lnTo>
                    <a:lnTo>
                      <a:pt x="2498" y="795"/>
                    </a:lnTo>
                    <a:lnTo>
                      <a:pt x="2521" y="855"/>
                    </a:lnTo>
                    <a:lnTo>
                      <a:pt x="2541" y="914"/>
                    </a:lnTo>
                    <a:lnTo>
                      <a:pt x="2559" y="976"/>
                    </a:lnTo>
                    <a:lnTo>
                      <a:pt x="2573" y="1039"/>
                    </a:lnTo>
                    <a:lnTo>
                      <a:pt x="2585" y="1104"/>
                    </a:lnTo>
                    <a:lnTo>
                      <a:pt x="2593" y="1169"/>
                    </a:lnTo>
                    <a:lnTo>
                      <a:pt x="2598" y="1235"/>
                    </a:lnTo>
                    <a:lnTo>
                      <a:pt x="2600" y="1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Rectangle 44">
                <a:extLst>
                  <a:ext uri="{FF2B5EF4-FFF2-40B4-BE49-F238E27FC236}">
                    <a16:creationId xmlns:a16="http://schemas.microsoft.com/office/drawing/2014/main" id="{D56B7652-898E-4326-BF10-F3DCCEBD224D}"/>
                  </a:ext>
                </a:extLst>
              </p:cNvPr>
              <p:cNvSpPr>
                <a:spLocks noChangeArrowheads="1"/>
              </p:cNvSpPr>
              <p:nvPr/>
            </p:nvSpPr>
            <p:spPr bwMode="auto">
              <a:xfrm>
                <a:off x="8052342" y="4606346"/>
                <a:ext cx="94873" cy="9387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45">
                <a:extLst>
                  <a:ext uri="{FF2B5EF4-FFF2-40B4-BE49-F238E27FC236}">
                    <a16:creationId xmlns:a16="http://schemas.microsoft.com/office/drawing/2014/main" id="{F1601976-5D71-4CFB-B106-645184DC8D57}"/>
                  </a:ext>
                </a:extLst>
              </p:cNvPr>
              <p:cNvSpPr>
                <a:spLocks noEditPoints="1"/>
              </p:cNvSpPr>
              <p:nvPr/>
            </p:nvSpPr>
            <p:spPr bwMode="auto">
              <a:xfrm>
                <a:off x="7687832" y="5545085"/>
                <a:ext cx="459383" cy="459383"/>
              </a:xfrm>
              <a:custGeom>
                <a:avLst/>
                <a:gdLst>
                  <a:gd name="T0" fmla="*/ 918 w 918"/>
                  <a:gd name="T1" fmla="*/ 24 h 920"/>
                  <a:gd name="T2" fmla="*/ 916 w 918"/>
                  <a:gd name="T3" fmla="*/ 71 h 920"/>
                  <a:gd name="T4" fmla="*/ 912 w 918"/>
                  <a:gd name="T5" fmla="*/ 118 h 920"/>
                  <a:gd name="T6" fmla="*/ 904 w 918"/>
                  <a:gd name="T7" fmla="*/ 163 h 920"/>
                  <a:gd name="T8" fmla="*/ 895 w 918"/>
                  <a:gd name="T9" fmla="*/ 208 h 920"/>
                  <a:gd name="T10" fmla="*/ 884 w 918"/>
                  <a:gd name="T11" fmla="*/ 252 h 920"/>
                  <a:gd name="T12" fmla="*/ 870 w 918"/>
                  <a:gd name="T13" fmla="*/ 295 h 920"/>
                  <a:gd name="T14" fmla="*/ 855 w 918"/>
                  <a:gd name="T15" fmla="*/ 338 h 920"/>
                  <a:gd name="T16" fmla="*/ 837 w 918"/>
                  <a:gd name="T17" fmla="*/ 379 h 920"/>
                  <a:gd name="T18" fmla="*/ 818 w 918"/>
                  <a:gd name="T19" fmla="*/ 419 h 920"/>
                  <a:gd name="T20" fmla="*/ 797 w 918"/>
                  <a:gd name="T21" fmla="*/ 458 h 920"/>
                  <a:gd name="T22" fmla="*/ 773 w 918"/>
                  <a:gd name="T23" fmla="*/ 496 h 920"/>
                  <a:gd name="T24" fmla="*/ 736 w 918"/>
                  <a:gd name="T25" fmla="*/ 551 h 920"/>
                  <a:gd name="T26" fmla="*/ 680 w 918"/>
                  <a:gd name="T27" fmla="*/ 619 h 920"/>
                  <a:gd name="T28" fmla="*/ 514 w 918"/>
                  <a:gd name="T29" fmla="*/ 515 h 920"/>
                  <a:gd name="T30" fmla="*/ 561 w 918"/>
                  <a:gd name="T31" fmla="*/ 464 h 920"/>
                  <a:gd name="T32" fmla="*/ 603 w 918"/>
                  <a:gd name="T33" fmla="*/ 407 h 920"/>
                  <a:gd name="T34" fmla="*/ 639 w 918"/>
                  <a:gd name="T35" fmla="*/ 348 h 920"/>
                  <a:gd name="T36" fmla="*/ 670 w 918"/>
                  <a:gd name="T37" fmla="*/ 284 h 920"/>
                  <a:gd name="T38" fmla="*/ 695 w 918"/>
                  <a:gd name="T39" fmla="*/ 217 h 920"/>
                  <a:gd name="T40" fmla="*/ 713 w 918"/>
                  <a:gd name="T41" fmla="*/ 147 h 920"/>
                  <a:gd name="T42" fmla="*/ 723 w 918"/>
                  <a:gd name="T43" fmla="*/ 75 h 920"/>
                  <a:gd name="T44" fmla="*/ 728 w 918"/>
                  <a:gd name="T45" fmla="*/ 0 h 920"/>
                  <a:gd name="T46" fmla="*/ 650 w 918"/>
                  <a:gd name="T47" fmla="*/ 651 h 920"/>
                  <a:gd name="T48" fmla="*/ 584 w 918"/>
                  <a:gd name="T49" fmla="*/ 710 h 920"/>
                  <a:gd name="T50" fmla="*/ 514 w 918"/>
                  <a:gd name="T51" fmla="*/ 763 h 920"/>
                  <a:gd name="T52" fmla="*/ 477 w 918"/>
                  <a:gd name="T53" fmla="*/ 786 h 920"/>
                  <a:gd name="T54" fmla="*/ 438 w 918"/>
                  <a:gd name="T55" fmla="*/ 809 h 920"/>
                  <a:gd name="T56" fmla="*/ 398 w 918"/>
                  <a:gd name="T57" fmla="*/ 829 h 920"/>
                  <a:gd name="T58" fmla="*/ 357 w 918"/>
                  <a:gd name="T59" fmla="*/ 848 h 920"/>
                  <a:gd name="T60" fmla="*/ 316 w 918"/>
                  <a:gd name="T61" fmla="*/ 864 h 920"/>
                  <a:gd name="T62" fmla="*/ 273 w 918"/>
                  <a:gd name="T63" fmla="*/ 879 h 920"/>
                  <a:gd name="T64" fmla="*/ 230 w 918"/>
                  <a:gd name="T65" fmla="*/ 891 h 920"/>
                  <a:gd name="T66" fmla="*/ 185 w 918"/>
                  <a:gd name="T67" fmla="*/ 901 h 920"/>
                  <a:gd name="T68" fmla="*/ 140 w 918"/>
                  <a:gd name="T69" fmla="*/ 909 h 920"/>
                  <a:gd name="T70" fmla="*/ 93 w 918"/>
                  <a:gd name="T71" fmla="*/ 915 h 920"/>
                  <a:gd name="T72" fmla="*/ 47 w 918"/>
                  <a:gd name="T73" fmla="*/ 919 h 920"/>
                  <a:gd name="T74" fmla="*/ 0 w 918"/>
                  <a:gd name="T75" fmla="*/ 920 h 920"/>
                  <a:gd name="T76" fmla="*/ 37 w 918"/>
                  <a:gd name="T77" fmla="*/ 728 h 920"/>
                  <a:gd name="T78" fmla="*/ 110 w 918"/>
                  <a:gd name="T79" fmla="*/ 720 h 920"/>
                  <a:gd name="T80" fmla="*/ 182 w 918"/>
                  <a:gd name="T81" fmla="*/ 706 h 920"/>
                  <a:gd name="T82" fmla="*/ 250 w 918"/>
                  <a:gd name="T83" fmla="*/ 684 h 920"/>
                  <a:gd name="T84" fmla="*/ 315 w 918"/>
                  <a:gd name="T85" fmla="*/ 657 h 920"/>
                  <a:gd name="T86" fmla="*/ 376 w 918"/>
                  <a:gd name="T87" fmla="*/ 624 h 920"/>
                  <a:gd name="T88" fmla="*/ 435 w 918"/>
                  <a:gd name="T89" fmla="*/ 584 h 920"/>
                  <a:gd name="T90" fmla="*/ 489 w 918"/>
                  <a:gd name="T91" fmla="*/ 539 h 920"/>
                  <a:gd name="T92" fmla="*/ 650 w 918"/>
                  <a:gd name="T93" fmla="*/ 651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18" h="920">
                    <a:moveTo>
                      <a:pt x="918" y="0"/>
                    </a:moveTo>
                    <a:lnTo>
                      <a:pt x="918" y="24"/>
                    </a:lnTo>
                    <a:lnTo>
                      <a:pt x="917" y="47"/>
                    </a:lnTo>
                    <a:lnTo>
                      <a:pt x="916" y="71"/>
                    </a:lnTo>
                    <a:lnTo>
                      <a:pt x="914" y="94"/>
                    </a:lnTo>
                    <a:lnTo>
                      <a:pt x="912" y="118"/>
                    </a:lnTo>
                    <a:lnTo>
                      <a:pt x="909" y="140"/>
                    </a:lnTo>
                    <a:lnTo>
                      <a:pt x="904" y="163"/>
                    </a:lnTo>
                    <a:lnTo>
                      <a:pt x="900" y="186"/>
                    </a:lnTo>
                    <a:lnTo>
                      <a:pt x="895" y="208"/>
                    </a:lnTo>
                    <a:lnTo>
                      <a:pt x="889" y="231"/>
                    </a:lnTo>
                    <a:lnTo>
                      <a:pt x="884" y="252"/>
                    </a:lnTo>
                    <a:lnTo>
                      <a:pt x="878" y="274"/>
                    </a:lnTo>
                    <a:lnTo>
                      <a:pt x="870" y="295"/>
                    </a:lnTo>
                    <a:lnTo>
                      <a:pt x="863" y="317"/>
                    </a:lnTo>
                    <a:lnTo>
                      <a:pt x="855" y="338"/>
                    </a:lnTo>
                    <a:lnTo>
                      <a:pt x="847" y="358"/>
                    </a:lnTo>
                    <a:lnTo>
                      <a:pt x="837" y="379"/>
                    </a:lnTo>
                    <a:lnTo>
                      <a:pt x="828" y="399"/>
                    </a:lnTo>
                    <a:lnTo>
                      <a:pt x="818" y="419"/>
                    </a:lnTo>
                    <a:lnTo>
                      <a:pt x="808" y="439"/>
                    </a:lnTo>
                    <a:lnTo>
                      <a:pt x="797" y="458"/>
                    </a:lnTo>
                    <a:lnTo>
                      <a:pt x="785" y="478"/>
                    </a:lnTo>
                    <a:lnTo>
                      <a:pt x="773" y="496"/>
                    </a:lnTo>
                    <a:lnTo>
                      <a:pt x="762" y="515"/>
                    </a:lnTo>
                    <a:lnTo>
                      <a:pt x="736" y="551"/>
                    </a:lnTo>
                    <a:lnTo>
                      <a:pt x="709" y="585"/>
                    </a:lnTo>
                    <a:lnTo>
                      <a:pt x="680" y="619"/>
                    </a:lnTo>
                    <a:lnTo>
                      <a:pt x="650" y="651"/>
                    </a:lnTo>
                    <a:lnTo>
                      <a:pt x="514" y="515"/>
                    </a:lnTo>
                    <a:lnTo>
                      <a:pt x="538" y="490"/>
                    </a:lnTo>
                    <a:lnTo>
                      <a:pt x="561" y="464"/>
                    </a:lnTo>
                    <a:lnTo>
                      <a:pt x="583" y="436"/>
                    </a:lnTo>
                    <a:lnTo>
                      <a:pt x="603" y="407"/>
                    </a:lnTo>
                    <a:lnTo>
                      <a:pt x="622" y="377"/>
                    </a:lnTo>
                    <a:lnTo>
                      <a:pt x="639" y="348"/>
                    </a:lnTo>
                    <a:lnTo>
                      <a:pt x="655" y="316"/>
                    </a:lnTo>
                    <a:lnTo>
                      <a:pt x="670" y="284"/>
                    </a:lnTo>
                    <a:lnTo>
                      <a:pt x="683" y="251"/>
                    </a:lnTo>
                    <a:lnTo>
                      <a:pt x="695" y="217"/>
                    </a:lnTo>
                    <a:lnTo>
                      <a:pt x="704" y="183"/>
                    </a:lnTo>
                    <a:lnTo>
                      <a:pt x="713" y="147"/>
                    </a:lnTo>
                    <a:lnTo>
                      <a:pt x="719" y="111"/>
                    </a:lnTo>
                    <a:lnTo>
                      <a:pt x="723" y="75"/>
                    </a:lnTo>
                    <a:lnTo>
                      <a:pt x="727" y="38"/>
                    </a:lnTo>
                    <a:lnTo>
                      <a:pt x="728" y="0"/>
                    </a:lnTo>
                    <a:lnTo>
                      <a:pt x="918" y="0"/>
                    </a:lnTo>
                    <a:close/>
                    <a:moveTo>
                      <a:pt x="650" y="651"/>
                    </a:moveTo>
                    <a:lnTo>
                      <a:pt x="618" y="681"/>
                    </a:lnTo>
                    <a:lnTo>
                      <a:pt x="584" y="710"/>
                    </a:lnTo>
                    <a:lnTo>
                      <a:pt x="550" y="737"/>
                    </a:lnTo>
                    <a:lnTo>
                      <a:pt x="514" y="763"/>
                    </a:lnTo>
                    <a:lnTo>
                      <a:pt x="495" y="775"/>
                    </a:lnTo>
                    <a:lnTo>
                      <a:pt x="477" y="786"/>
                    </a:lnTo>
                    <a:lnTo>
                      <a:pt x="457" y="798"/>
                    </a:lnTo>
                    <a:lnTo>
                      <a:pt x="438" y="809"/>
                    </a:lnTo>
                    <a:lnTo>
                      <a:pt x="418" y="819"/>
                    </a:lnTo>
                    <a:lnTo>
                      <a:pt x="398" y="829"/>
                    </a:lnTo>
                    <a:lnTo>
                      <a:pt x="378" y="839"/>
                    </a:lnTo>
                    <a:lnTo>
                      <a:pt x="357" y="848"/>
                    </a:lnTo>
                    <a:lnTo>
                      <a:pt x="337" y="857"/>
                    </a:lnTo>
                    <a:lnTo>
                      <a:pt x="316" y="864"/>
                    </a:lnTo>
                    <a:lnTo>
                      <a:pt x="295" y="872"/>
                    </a:lnTo>
                    <a:lnTo>
                      <a:pt x="273" y="879"/>
                    </a:lnTo>
                    <a:lnTo>
                      <a:pt x="251" y="885"/>
                    </a:lnTo>
                    <a:lnTo>
                      <a:pt x="230" y="891"/>
                    </a:lnTo>
                    <a:lnTo>
                      <a:pt x="207" y="896"/>
                    </a:lnTo>
                    <a:lnTo>
                      <a:pt x="185" y="901"/>
                    </a:lnTo>
                    <a:lnTo>
                      <a:pt x="163" y="906"/>
                    </a:lnTo>
                    <a:lnTo>
                      <a:pt x="140" y="909"/>
                    </a:lnTo>
                    <a:lnTo>
                      <a:pt x="117" y="913"/>
                    </a:lnTo>
                    <a:lnTo>
                      <a:pt x="93" y="915"/>
                    </a:lnTo>
                    <a:lnTo>
                      <a:pt x="70" y="917"/>
                    </a:lnTo>
                    <a:lnTo>
                      <a:pt x="47" y="919"/>
                    </a:lnTo>
                    <a:lnTo>
                      <a:pt x="23" y="920"/>
                    </a:lnTo>
                    <a:lnTo>
                      <a:pt x="0" y="920"/>
                    </a:lnTo>
                    <a:lnTo>
                      <a:pt x="0" y="728"/>
                    </a:lnTo>
                    <a:lnTo>
                      <a:pt x="37" y="728"/>
                    </a:lnTo>
                    <a:lnTo>
                      <a:pt x="74" y="725"/>
                    </a:lnTo>
                    <a:lnTo>
                      <a:pt x="110" y="720"/>
                    </a:lnTo>
                    <a:lnTo>
                      <a:pt x="147" y="714"/>
                    </a:lnTo>
                    <a:lnTo>
                      <a:pt x="182" y="706"/>
                    </a:lnTo>
                    <a:lnTo>
                      <a:pt x="216" y="696"/>
                    </a:lnTo>
                    <a:lnTo>
                      <a:pt x="250" y="684"/>
                    </a:lnTo>
                    <a:lnTo>
                      <a:pt x="283" y="671"/>
                    </a:lnTo>
                    <a:lnTo>
                      <a:pt x="315" y="657"/>
                    </a:lnTo>
                    <a:lnTo>
                      <a:pt x="347" y="641"/>
                    </a:lnTo>
                    <a:lnTo>
                      <a:pt x="376" y="624"/>
                    </a:lnTo>
                    <a:lnTo>
                      <a:pt x="406" y="604"/>
                    </a:lnTo>
                    <a:lnTo>
                      <a:pt x="435" y="584"/>
                    </a:lnTo>
                    <a:lnTo>
                      <a:pt x="463" y="562"/>
                    </a:lnTo>
                    <a:lnTo>
                      <a:pt x="489" y="539"/>
                    </a:lnTo>
                    <a:lnTo>
                      <a:pt x="514" y="515"/>
                    </a:lnTo>
                    <a:lnTo>
                      <a:pt x="650" y="6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Rectangle 46">
                <a:extLst>
                  <a:ext uri="{FF2B5EF4-FFF2-40B4-BE49-F238E27FC236}">
                    <a16:creationId xmlns:a16="http://schemas.microsoft.com/office/drawing/2014/main" id="{1AAF8D9B-5465-4FAC-A556-96BCA96BABDC}"/>
                  </a:ext>
                </a:extLst>
              </p:cNvPr>
              <p:cNvSpPr>
                <a:spLocks noChangeArrowheads="1"/>
              </p:cNvSpPr>
              <p:nvPr/>
            </p:nvSpPr>
            <p:spPr bwMode="auto">
              <a:xfrm>
                <a:off x="6736608" y="5907100"/>
                <a:ext cx="951223" cy="973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7">
                <a:extLst>
                  <a:ext uri="{FF2B5EF4-FFF2-40B4-BE49-F238E27FC236}">
                    <a16:creationId xmlns:a16="http://schemas.microsoft.com/office/drawing/2014/main" id="{DBF5C8F4-82DD-4930-8136-A1B3421D16AA}"/>
                  </a:ext>
                </a:extLst>
              </p:cNvPr>
              <p:cNvSpPr>
                <a:spLocks noEditPoints="1"/>
              </p:cNvSpPr>
              <p:nvPr/>
            </p:nvSpPr>
            <p:spPr bwMode="auto">
              <a:xfrm>
                <a:off x="6227292" y="5907100"/>
                <a:ext cx="509316" cy="509316"/>
              </a:xfrm>
              <a:custGeom>
                <a:avLst/>
                <a:gdLst>
                  <a:gd name="T0" fmla="*/ 996 w 1017"/>
                  <a:gd name="T1" fmla="*/ 193 h 1018"/>
                  <a:gd name="T2" fmla="*/ 953 w 1017"/>
                  <a:gd name="T3" fmla="*/ 195 h 1018"/>
                  <a:gd name="T4" fmla="*/ 892 w 1017"/>
                  <a:gd name="T5" fmla="*/ 201 h 1018"/>
                  <a:gd name="T6" fmla="*/ 811 w 1017"/>
                  <a:gd name="T7" fmla="*/ 218 h 1018"/>
                  <a:gd name="T8" fmla="*/ 733 w 1017"/>
                  <a:gd name="T9" fmla="*/ 243 h 1018"/>
                  <a:gd name="T10" fmla="*/ 660 w 1017"/>
                  <a:gd name="T11" fmla="*/ 274 h 1018"/>
                  <a:gd name="T12" fmla="*/ 589 w 1017"/>
                  <a:gd name="T13" fmla="*/ 312 h 1018"/>
                  <a:gd name="T14" fmla="*/ 524 w 1017"/>
                  <a:gd name="T15" fmla="*/ 357 h 1018"/>
                  <a:gd name="T16" fmla="*/ 462 w 1017"/>
                  <a:gd name="T17" fmla="*/ 407 h 1018"/>
                  <a:gd name="T18" fmla="*/ 298 w 1017"/>
                  <a:gd name="T19" fmla="*/ 298 h 1018"/>
                  <a:gd name="T20" fmla="*/ 333 w 1017"/>
                  <a:gd name="T21" fmla="*/ 265 h 1018"/>
                  <a:gd name="T22" fmla="*/ 370 w 1017"/>
                  <a:gd name="T23" fmla="*/ 233 h 1018"/>
                  <a:gd name="T24" fmla="*/ 409 w 1017"/>
                  <a:gd name="T25" fmla="*/ 202 h 1018"/>
                  <a:gd name="T26" fmla="*/ 449 w 1017"/>
                  <a:gd name="T27" fmla="*/ 175 h 1018"/>
                  <a:gd name="T28" fmla="*/ 489 w 1017"/>
                  <a:gd name="T29" fmla="*/ 148 h 1018"/>
                  <a:gd name="T30" fmla="*/ 532 w 1017"/>
                  <a:gd name="T31" fmla="*/ 123 h 1018"/>
                  <a:gd name="T32" fmla="*/ 577 w 1017"/>
                  <a:gd name="T33" fmla="*/ 101 h 1018"/>
                  <a:gd name="T34" fmla="*/ 621 w 1017"/>
                  <a:gd name="T35" fmla="*/ 81 h 1018"/>
                  <a:gd name="T36" fmla="*/ 667 w 1017"/>
                  <a:gd name="T37" fmla="*/ 62 h 1018"/>
                  <a:gd name="T38" fmla="*/ 715 w 1017"/>
                  <a:gd name="T39" fmla="*/ 46 h 1018"/>
                  <a:gd name="T40" fmla="*/ 763 w 1017"/>
                  <a:gd name="T41" fmla="*/ 33 h 1018"/>
                  <a:gd name="T42" fmla="*/ 812 w 1017"/>
                  <a:gd name="T43" fmla="*/ 21 h 1018"/>
                  <a:gd name="T44" fmla="*/ 862 w 1017"/>
                  <a:gd name="T45" fmla="*/ 12 h 1018"/>
                  <a:gd name="T46" fmla="*/ 913 w 1017"/>
                  <a:gd name="T47" fmla="*/ 5 h 1018"/>
                  <a:gd name="T48" fmla="*/ 965 w 1017"/>
                  <a:gd name="T49" fmla="*/ 2 h 1018"/>
                  <a:gd name="T50" fmla="*/ 1017 w 1017"/>
                  <a:gd name="T51" fmla="*/ 0 h 1018"/>
                  <a:gd name="T52" fmla="*/ 433 w 1017"/>
                  <a:gd name="T53" fmla="*/ 434 h 1018"/>
                  <a:gd name="T54" fmla="*/ 380 w 1017"/>
                  <a:gd name="T55" fmla="*/ 493 h 1018"/>
                  <a:gd name="T56" fmla="*/ 333 w 1017"/>
                  <a:gd name="T57" fmla="*/ 556 h 1018"/>
                  <a:gd name="T58" fmla="*/ 291 w 1017"/>
                  <a:gd name="T59" fmla="*/ 624 h 1018"/>
                  <a:gd name="T60" fmla="*/ 256 w 1017"/>
                  <a:gd name="T61" fmla="*/ 696 h 1018"/>
                  <a:gd name="T62" fmla="*/ 229 w 1017"/>
                  <a:gd name="T63" fmla="*/ 772 h 1018"/>
                  <a:gd name="T64" fmla="*/ 208 w 1017"/>
                  <a:gd name="T65" fmla="*/ 852 h 1018"/>
                  <a:gd name="T66" fmla="*/ 196 w 1017"/>
                  <a:gd name="T67" fmla="*/ 934 h 1018"/>
                  <a:gd name="T68" fmla="*/ 192 w 1017"/>
                  <a:gd name="T69" fmla="*/ 975 h 1018"/>
                  <a:gd name="T70" fmla="*/ 191 w 1017"/>
                  <a:gd name="T71" fmla="*/ 1018 h 1018"/>
                  <a:gd name="T72" fmla="*/ 1 w 1017"/>
                  <a:gd name="T73" fmla="*/ 991 h 1018"/>
                  <a:gd name="T74" fmla="*/ 3 w 1017"/>
                  <a:gd name="T75" fmla="*/ 939 h 1018"/>
                  <a:gd name="T76" fmla="*/ 8 w 1017"/>
                  <a:gd name="T77" fmla="*/ 888 h 1018"/>
                  <a:gd name="T78" fmla="*/ 16 w 1017"/>
                  <a:gd name="T79" fmla="*/ 838 h 1018"/>
                  <a:gd name="T80" fmla="*/ 26 w 1017"/>
                  <a:gd name="T81" fmla="*/ 788 h 1018"/>
                  <a:gd name="T82" fmla="*/ 39 w 1017"/>
                  <a:gd name="T83" fmla="*/ 739 h 1018"/>
                  <a:gd name="T84" fmla="*/ 53 w 1017"/>
                  <a:gd name="T85" fmla="*/ 692 h 1018"/>
                  <a:gd name="T86" fmla="*/ 71 w 1017"/>
                  <a:gd name="T87" fmla="*/ 645 h 1018"/>
                  <a:gd name="T88" fmla="*/ 90 w 1017"/>
                  <a:gd name="T89" fmla="*/ 599 h 1018"/>
                  <a:gd name="T90" fmla="*/ 112 w 1017"/>
                  <a:gd name="T91" fmla="*/ 555 h 1018"/>
                  <a:gd name="T92" fmla="*/ 135 w 1017"/>
                  <a:gd name="T93" fmla="*/ 511 h 1018"/>
                  <a:gd name="T94" fmla="*/ 161 w 1017"/>
                  <a:gd name="T95" fmla="*/ 470 h 1018"/>
                  <a:gd name="T96" fmla="*/ 188 w 1017"/>
                  <a:gd name="T97" fmla="*/ 429 h 1018"/>
                  <a:gd name="T98" fmla="*/ 217 w 1017"/>
                  <a:gd name="T99" fmla="*/ 390 h 1018"/>
                  <a:gd name="T100" fmla="*/ 248 w 1017"/>
                  <a:gd name="T101" fmla="*/ 352 h 1018"/>
                  <a:gd name="T102" fmla="*/ 281 w 1017"/>
                  <a:gd name="T103" fmla="*/ 316 h 1018"/>
                  <a:gd name="T104" fmla="*/ 433 w 1017"/>
                  <a:gd name="T105" fmla="*/ 43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7" h="1018">
                    <a:moveTo>
                      <a:pt x="1017" y="192"/>
                    </a:moveTo>
                    <a:lnTo>
                      <a:pt x="996" y="193"/>
                    </a:lnTo>
                    <a:lnTo>
                      <a:pt x="975" y="193"/>
                    </a:lnTo>
                    <a:lnTo>
                      <a:pt x="953" y="195"/>
                    </a:lnTo>
                    <a:lnTo>
                      <a:pt x="932" y="196"/>
                    </a:lnTo>
                    <a:lnTo>
                      <a:pt x="892" y="201"/>
                    </a:lnTo>
                    <a:lnTo>
                      <a:pt x="850" y="209"/>
                    </a:lnTo>
                    <a:lnTo>
                      <a:pt x="811" y="218"/>
                    </a:lnTo>
                    <a:lnTo>
                      <a:pt x="771" y="229"/>
                    </a:lnTo>
                    <a:lnTo>
                      <a:pt x="733" y="243"/>
                    </a:lnTo>
                    <a:lnTo>
                      <a:pt x="696" y="257"/>
                    </a:lnTo>
                    <a:lnTo>
                      <a:pt x="660" y="274"/>
                    </a:lnTo>
                    <a:lnTo>
                      <a:pt x="624" y="292"/>
                    </a:lnTo>
                    <a:lnTo>
                      <a:pt x="589" y="312"/>
                    </a:lnTo>
                    <a:lnTo>
                      <a:pt x="555" y="333"/>
                    </a:lnTo>
                    <a:lnTo>
                      <a:pt x="524" y="357"/>
                    </a:lnTo>
                    <a:lnTo>
                      <a:pt x="492" y="381"/>
                    </a:lnTo>
                    <a:lnTo>
                      <a:pt x="462" y="407"/>
                    </a:lnTo>
                    <a:lnTo>
                      <a:pt x="433" y="434"/>
                    </a:lnTo>
                    <a:lnTo>
                      <a:pt x="298" y="298"/>
                    </a:lnTo>
                    <a:lnTo>
                      <a:pt x="316" y="281"/>
                    </a:lnTo>
                    <a:lnTo>
                      <a:pt x="333" y="265"/>
                    </a:lnTo>
                    <a:lnTo>
                      <a:pt x="351" y="248"/>
                    </a:lnTo>
                    <a:lnTo>
                      <a:pt x="370" y="233"/>
                    </a:lnTo>
                    <a:lnTo>
                      <a:pt x="389" y="217"/>
                    </a:lnTo>
                    <a:lnTo>
                      <a:pt x="409" y="202"/>
                    </a:lnTo>
                    <a:lnTo>
                      <a:pt x="429" y="188"/>
                    </a:lnTo>
                    <a:lnTo>
                      <a:pt x="449" y="175"/>
                    </a:lnTo>
                    <a:lnTo>
                      <a:pt x="469" y="161"/>
                    </a:lnTo>
                    <a:lnTo>
                      <a:pt x="489" y="148"/>
                    </a:lnTo>
                    <a:lnTo>
                      <a:pt x="511" y="135"/>
                    </a:lnTo>
                    <a:lnTo>
                      <a:pt x="532" y="123"/>
                    </a:lnTo>
                    <a:lnTo>
                      <a:pt x="554" y="112"/>
                    </a:lnTo>
                    <a:lnTo>
                      <a:pt x="577" y="101"/>
                    </a:lnTo>
                    <a:lnTo>
                      <a:pt x="599" y="90"/>
                    </a:lnTo>
                    <a:lnTo>
                      <a:pt x="621" y="81"/>
                    </a:lnTo>
                    <a:lnTo>
                      <a:pt x="644" y="71"/>
                    </a:lnTo>
                    <a:lnTo>
                      <a:pt x="667" y="62"/>
                    </a:lnTo>
                    <a:lnTo>
                      <a:pt x="691" y="54"/>
                    </a:lnTo>
                    <a:lnTo>
                      <a:pt x="715" y="46"/>
                    </a:lnTo>
                    <a:lnTo>
                      <a:pt x="738" y="39"/>
                    </a:lnTo>
                    <a:lnTo>
                      <a:pt x="763" y="33"/>
                    </a:lnTo>
                    <a:lnTo>
                      <a:pt x="787" y="27"/>
                    </a:lnTo>
                    <a:lnTo>
                      <a:pt x="812" y="21"/>
                    </a:lnTo>
                    <a:lnTo>
                      <a:pt x="837" y="16"/>
                    </a:lnTo>
                    <a:lnTo>
                      <a:pt x="862" y="12"/>
                    </a:lnTo>
                    <a:lnTo>
                      <a:pt x="888" y="8"/>
                    </a:lnTo>
                    <a:lnTo>
                      <a:pt x="913" y="5"/>
                    </a:lnTo>
                    <a:lnTo>
                      <a:pt x="939" y="3"/>
                    </a:lnTo>
                    <a:lnTo>
                      <a:pt x="965" y="2"/>
                    </a:lnTo>
                    <a:lnTo>
                      <a:pt x="991" y="1"/>
                    </a:lnTo>
                    <a:lnTo>
                      <a:pt x="1017" y="0"/>
                    </a:lnTo>
                    <a:lnTo>
                      <a:pt x="1017" y="192"/>
                    </a:lnTo>
                    <a:close/>
                    <a:moveTo>
                      <a:pt x="433" y="434"/>
                    </a:moveTo>
                    <a:lnTo>
                      <a:pt x="406" y="463"/>
                    </a:lnTo>
                    <a:lnTo>
                      <a:pt x="380" y="493"/>
                    </a:lnTo>
                    <a:lnTo>
                      <a:pt x="355" y="524"/>
                    </a:lnTo>
                    <a:lnTo>
                      <a:pt x="333" y="556"/>
                    </a:lnTo>
                    <a:lnTo>
                      <a:pt x="311" y="590"/>
                    </a:lnTo>
                    <a:lnTo>
                      <a:pt x="291" y="624"/>
                    </a:lnTo>
                    <a:lnTo>
                      <a:pt x="273" y="660"/>
                    </a:lnTo>
                    <a:lnTo>
                      <a:pt x="256" y="696"/>
                    </a:lnTo>
                    <a:lnTo>
                      <a:pt x="241" y="734"/>
                    </a:lnTo>
                    <a:lnTo>
                      <a:pt x="229" y="772"/>
                    </a:lnTo>
                    <a:lnTo>
                      <a:pt x="218" y="811"/>
                    </a:lnTo>
                    <a:lnTo>
                      <a:pt x="208" y="852"/>
                    </a:lnTo>
                    <a:lnTo>
                      <a:pt x="201" y="892"/>
                    </a:lnTo>
                    <a:lnTo>
                      <a:pt x="196" y="934"/>
                    </a:lnTo>
                    <a:lnTo>
                      <a:pt x="194" y="954"/>
                    </a:lnTo>
                    <a:lnTo>
                      <a:pt x="192" y="975"/>
                    </a:lnTo>
                    <a:lnTo>
                      <a:pt x="191" y="997"/>
                    </a:lnTo>
                    <a:lnTo>
                      <a:pt x="191" y="1018"/>
                    </a:lnTo>
                    <a:lnTo>
                      <a:pt x="0" y="1018"/>
                    </a:lnTo>
                    <a:lnTo>
                      <a:pt x="1" y="991"/>
                    </a:lnTo>
                    <a:lnTo>
                      <a:pt x="2" y="966"/>
                    </a:lnTo>
                    <a:lnTo>
                      <a:pt x="3" y="939"/>
                    </a:lnTo>
                    <a:lnTo>
                      <a:pt x="5" y="914"/>
                    </a:lnTo>
                    <a:lnTo>
                      <a:pt x="8" y="888"/>
                    </a:lnTo>
                    <a:lnTo>
                      <a:pt x="12" y="863"/>
                    </a:lnTo>
                    <a:lnTo>
                      <a:pt x="16" y="838"/>
                    </a:lnTo>
                    <a:lnTo>
                      <a:pt x="21" y="812"/>
                    </a:lnTo>
                    <a:lnTo>
                      <a:pt x="26" y="788"/>
                    </a:lnTo>
                    <a:lnTo>
                      <a:pt x="32" y="763"/>
                    </a:lnTo>
                    <a:lnTo>
                      <a:pt x="39" y="739"/>
                    </a:lnTo>
                    <a:lnTo>
                      <a:pt x="46" y="716"/>
                    </a:lnTo>
                    <a:lnTo>
                      <a:pt x="53" y="692"/>
                    </a:lnTo>
                    <a:lnTo>
                      <a:pt x="62" y="668"/>
                    </a:lnTo>
                    <a:lnTo>
                      <a:pt x="71" y="645"/>
                    </a:lnTo>
                    <a:lnTo>
                      <a:pt x="80" y="622"/>
                    </a:lnTo>
                    <a:lnTo>
                      <a:pt x="90" y="599"/>
                    </a:lnTo>
                    <a:lnTo>
                      <a:pt x="100" y="577"/>
                    </a:lnTo>
                    <a:lnTo>
                      <a:pt x="112" y="555"/>
                    </a:lnTo>
                    <a:lnTo>
                      <a:pt x="123" y="533"/>
                    </a:lnTo>
                    <a:lnTo>
                      <a:pt x="135" y="511"/>
                    </a:lnTo>
                    <a:lnTo>
                      <a:pt x="148" y="491"/>
                    </a:lnTo>
                    <a:lnTo>
                      <a:pt x="161" y="470"/>
                    </a:lnTo>
                    <a:lnTo>
                      <a:pt x="173" y="449"/>
                    </a:lnTo>
                    <a:lnTo>
                      <a:pt x="188" y="429"/>
                    </a:lnTo>
                    <a:lnTo>
                      <a:pt x="202" y="409"/>
                    </a:lnTo>
                    <a:lnTo>
                      <a:pt x="217" y="390"/>
                    </a:lnTo>
                    <a:lnTo>
                      <a:pt x="232" y="370"/>
                    </a:lnTo>
                    <a:lnTo>
                      <a:pt x="248" y="352"/>
                    </a:lnTo>
                    <a:lnTo>
                      <a:pt x="264" y="334"/>
                    </a:lnTo>
                    <a:lnTo>
                      <a:pt x="281" y="316"/>
                    </a:lnTo>
                    <a:lnTo>
                      <a:pt x="298" y="298"/>
                    </a:lnTo>
                    <a:lnTo>
                      <a:pt x="433"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Rectangle 48">
                <a:extLst>
                  <a:ext uri="{FF2B5EF4-FFF2-40B4-BE49-F238E27FC236}">
                    <a16:creationId xmlns:a16="http://schemas.microsoft.com/office/drawing/2014/main" id="{4339F02E-5203-4038-8AB9-F71EC7E365CC}"/>
                  </a:ext>
                </a:extLst>
              </p:cNvPr>
              <p:cNvSpPr>
                <a:spLocks noChangeArrowheads="1"/>
              </p:cNvSpPr>
              <p:nvPr/>
            </p:nvSpPr>
            <p:spPr bwMode="auto">
              <a:xfrm>
                <a:off x="6227292" y="6416416"/>
                <a:ext cx="94873" cy="45563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91">
                <a:extLst>
                  <a:ext uri="{FF2B5EF4-FFF2-40B4-BE49-F238E27FC236}">
                    <a16:creationId xmlns:a16="http://schemas.microsoft.com/office/drawing/2014/main" id="{41325B60-5D55-4586-8AFF-FEFE63B18B81}"/>
                  </a:ext>
                </a:extLst>
              </p:cNvPr>
              <p:cNvSpPr>
                <a:spLocks/>
              </p:cNvSpPr>
              <p:nvPr/>
            </p:nvSpPr>
            <p:spPr bwMode="auto">
              <a:xfrm>
                <a:off x="7601309" y="4993574"/>
                <a:ext cx="396968" cy="451894"/>
              </a:xfrm>
              <a:custGeom>
                <a:avLst/>
                <a:gdLst>
                  <a:gd name="T0" fmla="*/ 620 w 796"/>
                  <a:gd name="T1" fmla="*/ 839 h 904"/>
                  <a:gd name="T2" fmla="*/ 676 w 796"/>
                  <a:gd name="T3" fmla="*/ 783 h 904"/>
                  <a:gd name="T4" fmla="*/ 711 w 796"/>
                  <a:gd name="T5" fmla="*/ 740 h 904"/>
                  <a:gd name="T6" fmla="*/ 733 w 796"/>
                  <a:gd name="T7" fmla="*/ 707 h 904"/>
                  <a:gd name="T8" fmla="*/ 755 w 796"/>
                  <a:gd name="T9" fmla="*/ 671 h 904"/>
                  <a:gd name="T10" fmla="*/ 773 w 796"/>
                  <a:gd name="T11" fmla="*/ 632 h 904"/>
                  <a:gd name="T12" fmla="*/ 787 w 796"/>
                  <a:gd name="T13" fmla="*/ 590 h 904"/>
                  <a:gd name="T14" fmla="*/ 794 w 796"/>
                  <a:gd name="T15" fmla="*/ 547 h 904"/>
                  <a:gd name="T16" fmla="*/ 796 w 796"/>
                  <a:gd name="T17" fmla="*/ 502 h 904"/>
                  <a:gd name="T18" fmla="*/ 790 w 796"/>
                  <a:gd name="T19" fmla="*/ 456 h 904"/>
                  <a:gd name="T20" fmla="*/ 774 w 796"/>
                  <a:gd name="T21" fmla="*/ 408 h 904"/>
                  <a:gd name="T22" fmla="*/ 747 w 796"/>
                  <a:gd name="T23" fmla="*/ 361 h 904"/>
                  <a:gd name="T24" fmla="*/ 710 w 796"/>
                  <a:gd name="T25" fmla="*/ 314 h 904"/>
                  <a:gd name="T26" fmla="*/ 664 w 796"/>
                  <a:gd name="T27" fmla="*/ 271 h 904"/>
                  <a:gd name="T28" fmla="*/ 613 w 796"/>
                  <a:gd name="T29" fmla="*/ 230 h 904"/>
                  <a:gd name="T30" fmla="*/ 559 w 796"/>
                  <a:gd name="T31" fmla="*/ 195 h 904"/>
                  <a:gd name="T32" fmla="*/ 500 w 796"/>
                  <a:gd name="T33" fmla="*/ 162 h 904"/>
                  <a:gd name="T34" fmla="*/ 440 w 796"/>
                  <a:gd name="T35" fmla="*/ 133 h 904"/>
                  <a:gd name="T36" fmla="*/ 379 w 796"/>
                  <a:gd name="T37" fmla="*/ 107 h 904"/>
                  <a:gd name="T38" fmla="*/ 318 w 796"/>
                  <a:gd name="T39" fmla="*/ 84 h 904"/>
                  <a:gd name="T40" fmla="*/ 231 w 796"/>
                  <a:gd name="T41" fmla="*/ 56 h 904"/>
                  <a:gd name="T42" fmla="*/ 129 w 796"/>
                  <a:gd name="T43" fmla="*/ 28 h 904"/>
                  <a:gd name="T44" fmla="*/ 24 w 796"/>
                  <a:gd name="T45" fmla="*/ 4 h 904"/>
                  <a:gd name="T46" fmla="*/ 1 w 796"/>
                  <a:gd name="T47" fmla="*/ 24 h 904"/>
                  <a:gd name="T48" fmla="*/ 4 w 796"/>
                  <a:gd name="T49" fmla="*/ 130 h 904"/>
                  <a:gd name="T50" fmla="*/ 11 w 796"/>
                  <a:gd name="T51" fmla="*/ 232 h 904"/>
                  <a:gd name="T52" fmla="*/ 20 w 796"/>
                  <a:gd name="T53" fmla="*/ 348 h 904"/>
                  <a:gd name="T54" fmla="*/ 35 w 796"/>
                  <a:gd name="T55" fmla="*/ 466 h 904"/>
                  <a:gd name="T56" fmla="*/ 49 w 796"/>
                  <a:gd name="T57" fmla="*/ 550 h 904"/>
                  <a:gd name="T58" fmla="*/ 61 w 796"/>
                  <a:gd name="T59" fmla="*/ 601 h 904"/>
                  <a:gd name="T60" fmla="*/ 75 w 796"/>
                  <a:gd name="T61" fmla="*/ 647 h 904"/>
                  <a:gd name="T62" fmla="*/ 90 w 796"/>
                  <a:gd name="T63" fmla="*/ 686 h 904"/>
                  <a:gd name="T64" fmla="*/ 115 w 796"/>
                  <a:gd name="T65" fmla="*/ 733 h 904"/>
                  <a:gd name="T66" fmla="*/ 152 w 796"/>
                  <a:gd name="T67" fmla="*/ 784 h 904"/>
                  <a:gd name="T68" fmla="*/ 192 w 796"/>
                  <a:gd name="T69" fmla="*/ 824 h 904"/>
                  <a:gd name="T70" fmla="*/ 233 w 796"/>
                  <a:gd name="T71" fmla="*/ 856 h 904"/>
                  <a:gd name="T72" fmla="*/ 276 w 796"/>
                  <a:gd name="T73" fmla="*/ 879 h 904"/>
                  <a:gd name="T74" fmla="*/ 317 w 796"/>
                  <a:gd name="T75" fmla="*/ 893 h 904"/>
                  <a:gd name="T76" fmla="*/ 360 w 796"/>
                  <a:gd name="T77" fmla="*/ 901 h 904"/>
                  <a:gd name="T78" fmla="*/ 400 w 796"/>
                  <a:gd name="T79" fmla="*/ 904 h 904"/>
                  <a:gd name="T80" fmla="*/ 440 w 796"/>
                  <a:gd name="T81" fmla="*/ 902 h 904"/>
                  <a:gd name="T82" fmla="*/ 476 w 796"/>
                  <a:gd name="T83" fmla="*/ 897 h 904"/>
                  <a:gd name="T84" fmla="*/ 525 w 796"/>
                  <a:gd name="T85" fmla="*/ 884 h 904"/>
                  <a:gd name="T86" fmla="*/ 592 w 796"/>
                  <a:gd name="T87" fmla="*/ 85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6" h="904">
                    <a:moveTo>
                      <a:pt x="606" y="851"/>
                    </a:moveTo>
                    <a:lnTo>
                      <a:pt x="620" y="839"/>
                    </a:lnTo>
                    <a:lnTo>
                      <a:pt x="654" y="806"/>
                    </a:lnTo>
                    <a:lnTo>
                      <a:pt x="676" y="783"/>
                    </a:lnTo>
                    <a:lnTo>
                      <a:pt x="699" y="755"/>
                    </a:lnTo>
                    <a:lnTo>
                      <a:pt x="711" y="740"/>
                    </a:lnTo>
                    <a:lnTo>
                      <a:pt x="722" y="724"/>
                    </a:lnTo>
                    <a:lnTo>
                      <a:pt x="733" y="707"/>
                    </a:lnTo>
                    <a:lnTo>
                      <a:pt x="744" y="689"/>
                    </a:lnTo>
                    <a:lnTo>
                      <a:pt x="755" y="671"/>
                    </a:lnTo>
                    <a:lnTo>
                      <a:pt x="764" y="651"/>
                    </a:lnTo>
                    <a:lnTo>
                      <a:pt x="773" y="632"/>
                    </a:lnTo>
                    <a:lnTo>
                      <a:pt x="780" y="611"/>
                    </a:lnTo>
                    <a:lnTo>
                      <a:pt x="787" y="590"/>
                    </a:lnTo>
                    <a:lnTo>
                      <a:pt x="791" y="569"/>
                    </a:lnTo>
                    <a:lnTo>
                      <a:pt x="794" y="547"/>
                    </a:lnTo>
                    <a:lnTo>
                      <a:pt x="796" y="524"/>
                    </a:lnTo>
                    <a:lnTo>
                      <a:pt x="796" y="502"/>
                    </a:lnTo>
                    <a:lnTo>
                      <a:pt x="794" y="478"/>
                    </a:lnTo>
                    <a:lnTo>
                      <a:pt x="790" y="456"/>
                    </a:lnTo>
                    <a:lnTo>
                      <a:pt x="782" y="433"/>
                    </a:lnTo>
                    <a:lnTo>
                      <a:pt x="774" y="408"/>
                    </a:lnTo>
                    <a:lnTo>
                      <a:pt x="762" y="385"/>
                    </a:lnTo>
                    <a:lnTo>
                      <a:pt x="747" y="361"/>
                    </a:lnTo>
                    <a:lnTo>
                      <a:pt x="729" y="338"/>
                    </a:lnTo>
                    <a:lnTo>
                      <a:pt x="710" y="314"/>
                    </a:lnTo>
                    <a:lnTo>
                      <a:pt x="688" y="292"/>
                    </a:lnTo>
                    <a:lnTo>
                      <a:pt x="664" y="271"/>
                    </a:lnTo>
                    <a:lnTo>
                      <a:pt x="640" y="250"/>
                    </a:lnTo>
                    <a:lnTo>
                      <a:pt x="613" y="230"/>
                    </a:lnTo>
                    <a:lnTo>
                      <a:pt x="587" y="212"/>
                    </a:lnTo>
                    <a:lnTo>
                      <a:pt x="559" y="195"/>
                    </a:lnTo>
                    <a:lnTo>
                      <a:pt x="529" y="178"/>
                    </a:lnTo>
                    <a:lnTo>
                      <a:pt x="500" y="162"/>
                    </a:lnTo>
                    <a:lnTo>
                      <a:pt x="471" y="147"/>
                    </a:lnTo>
                    <a:lnTo>
                      <a:pt x="440" y="133"/>
                    </a:lnTo>
                    <a:lnTo>
                      <a:pt x="409" y="119"/>
                    </a:lnTo>
                    <a:lnTo>
                      <a:pt x="379" y="107"/>
                    </a:lnTo>
                    <a:lnTo>
                      <a:pt x="348" y="95"/>
                    </a:lnTo>
                    <a:lnTo>
                      <a:pt x="318" y="84"/>
                    </a:lnTo>
                    <a:lnTo>
                      <a:pt x="289" y="74"/>
                    </a:lnTo>
                    <a:lnTo>
                      <a:pt x="231" y="56"/>
                    </a:lnTo>
                    <a:lnTo>
                      <a:pt x="177" y="41"/>
                    </a:lnTo>
                    <a:lnTo>
                      <a:pt x="129" y="28"/>
                    </a:lnTo>
                    <a:lnTo>
                      <a:pt x="85" y="17"/>
                    </a:lnTo>
                    <a:lnTo>
                      <a:pt x="24" y="4"/>
                    </a:lnTo>
                    <a:lnTo>
                      <a:pt x="0" y="0"/>
                    </a:lnTo>
                    <a:lnTo>
                      <a:pt x="1" y="24"/>
                    </a:lnTo>
                    <a:lnTo>
                      <a:pt x="3" y="86"/>
                    </a:lnTo>
                    <a:lnTo>
                      <a:pt x="4" y="130"/>
                    </a:lnTo>
                    <a:lnTo>
                      <a:pt x="8" y="179"/>
                    </a:lnTo>
                    <a:lnTo>
                      <a:pt x="11" y="232"/>
                    </a:lnTo>
                    <a:lnTo>
                      <a:pt x="15" y="289"/>
                    </a:lnTo>
                    <a:lnTo>
                      <a:pt x="20" y="348"/>
                    </a:lnTo>
                    <a:lnTo>
                      <a:pt x="27" y="407"/>
                    </a:lnTo>
                    <a:lnTo>
                      <a:pt x="35" y="466"/>
                    </a:lnTo>
                    <a:lnTo>
                      <a:pt x="44" y="523"/>
                    </a:lnTo>
                    <a:lnTo>
                      <a:pt x="49" y="550"/>
                    </a:lnTo>
                    <a:lnTo>
                      <a:pt x="54" y="576"/>
                    </a:lnTo>
                    <a:lnTo>
                      <a:pt x="61" y="601"/>
                    </a:lnTo>
                    <a:lnTo>
                      <a:pt x="67" y="624"/>
                    </a:lnTo>
                    <a:lnTo>
                      <a:pt x="75" y="647"/>
                    </a:lnTo>
                    <a:lnTo>
                      <a:pt x="81" y="667"/>
                    </a:lnTo>
                    <a:lnTo>
                      <a:pt x="90" y="686"/>
                    </a:lnTo>
                    <a:lnTo>
                      <a:pt x="97" y="703"/>
                    </a:lnTo>
                    <a:lnTo>
                      <a:pt x="115" y="733"/>
                    </a:lnTo>
                    <a:lnTo>
                      <a:pt x="133" y="760"/>
                    </a:lnTo>
                    <a:lnTo>
                      <a:pt x="152" y="784"/>
                    </a:lnTo>
                    <a:lnTo>
                      <a:pt x="172" y="806"/>
                    </a:lnTo>
                    <a:lnTo>
                      <a:pt x="192" y="824"/>
                    </a:lnTo>
                    <a:lnTo>
                      <a:pt x="212" y="842"/>
                    </a:lnTo>
                    <a:lnTo>
                      <a:pt x="233" y="856"/>
                    </a:lnTo>
                    <a:lnTo>
                      <a:pt x="255" y="868"/>
                    </a:lnTo>
                    <a:lnTo>
                      <a:pt x="276" y="879"/>
                    </a:lnTo>
                    <a:lnTo>
                      <a:pt x="297" y="886"/>
                    </a:lnTo>
                    <a:lnTo>
                      <a:pt x="317" y="893"/>
                    </a:lnTo>
                    <a:lnTo>
                      <a:pt x="339" y="898"/>
                    </a:lnTo>
                    <a:lnTo>
                      <a:pt x="360" y="901"/>
                    </a:lnTo>
                    <a:lnTo>
                      <a:pt x="380" y="903"/>
                    </a:lnTo>
                    <a:lnTo>
                      <a:pt x="400" y="904"/>
                    </a:lnTo>
                    <a:lnTo>
                      <a:pt x="421" y="903"/>
                    </a:lnTo>
                    <a:lnTo>
                      <a:pt x="440" y="902"/>
                    </a:lnTo>
                    <a:lnTo>
                      <a:pt x="459" y="900"/>
                    </a:lnTo>
                    <a:lnTo>
                      <a:pt x="476" y="897"/>
                    </a:lnTo>
                    <a:lnTo>
                      <a:pt x="494" y="893"/>
                    </a:lnTo>
                    <a:lnTo>
                      <a:pt x="525" y="884"/>
                    </a:lnTo>
                    <a:lnTo>
                      <a:pt x="553" y="876"/>
                    </a:lnTo>
                    <a:lnTo>
                      <a:pt x="592" y="859"/>
                    </a:lnTo>
                    <a:lnTo>
                      <a:pt x="606" y="8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98">
                <a:extLst>
                  <a:ext uri="{FF2B5EF4-FFF2-40B4-BE49-F238E27FC236}">
                    <a16:creationId xmlns:a16="http://schemas.microsoft.com/office/drawing/2014/main" id="{9385EF1D-87AE-4B5C-9522-2A8B04890B38}"/>
                  </a:ext>
                </a:extLst>
              </p:cNvPr>
              <p:cNvSpPr>
                <a:spLocks/>
              </p:cNvSpPr>
              <p:nvPr/>
            </p:nvSpPr>
            <p:spPr bwMode="auto">
              <a:xfrm>
                <a:off x="8220865" y="5196803"/>
                <a:ext cx="406954" cy="461881"/>
              </a:xfrm>
              <a:custGeom>
                <a:avLst/>
                <a:gdLst>
                  <a:gd name="T0" fmla="*/ 180 w 814"/>
                  <a:gd name="T1" fmla="*/ 860 h 926"/>
                  <a:gd name="T2" fmla="*/ 122 w 814"/>
                  <a:gd name="T3" fmla="*/ 802 h 926"/>
                  <a:gd name="T4" fmla="*/ 87 w 814"/>
                  <a:gd name="T5" fmla="*/ 757 h 926"/>
                  <a:gd name="T6" fmla="*/ 64 w 814"/>
                  <a:gd name="T7" fmla="*/ 723 h 926"/>
                  <a:gd name="T8" fmla="*/ 43 w 814"/>
                  <a:gd name="T9" fmla="*/ 687 h 926"/>
                  <a:gd name="T10" fmla="*/ 23 w 814"/>
                  <a:gd name="T11" fmla="*/ 647 h 926"/>
                  <a:gd name="T12" fmla="*/ 10 w 814"/>
                  <a:gd name="T13" fmla="*/ 604 h 926"/>
                  <a:gd name="T14" fmla="*/ 1 w 814"/>
                  <a:gd name="T15" fmla="*/ 560 h 926"/>
                  <a:gd name="T16" fmla="*/ 0 w 814"/>
                  <a:gd name="T17" fmla="*/ 514 h 926"/>
                  <a:gd name="T18" fmla="*/ 6 w 814"/>
                  <a:gd name="T19" fmla="*/ 467 h 926"/>
                  <a:gd name="T20" fmla="*/ 22 w 814"/>
                  <a:gd name="T21" fmla="*/ 419 h 926"/>
                  <a:gd name="T22" fmla="*/ 50 w 814"/>
                  <a:gd name="T23" fmla="*/ 370 h 926"/>
                  <a:gd name="T24" fmla="*/ 88 w 814"/>
                  <a:gd name="T25" fmla="*/ 322 h 926"/>
                  <a:gd name="T26" fmla="*/ 134 w 814"/>
                  <a:gd name="T27" fmla="*/ 277 h 926"/>
                  <a:gd name="T28" fmla="*/ 186 w 814"/>
                  <a:gd name="T29" fmla="*/ 237 h 926"/>
                  <a:gd name="T30" fmla="*/ 243 w 814"/>
                  <a:gd name="T31" fmla="*/ 199 h 926"/>
                  <a:gd name="T32" fmla="*/ 302 w 814"/>
                  <a:gd name="T33" fmla="*/ 166 h 926"/>
                  <a:gd name="T34" fmla="*/ 364 w 814"/>
                  <a:gd name="T35" fmla="*/ 137 h 926"/>
                  <a:gd name="T36" fmla="*/ 427 w 814"/>
                  <a:gd name="T37" fmla="*/ 110 h 926"/>
                  <a:gd name="T38" fmla="*/ 489 w 814"/>
                  <a:gd name="T39" fmla="*/ 86 h 926"/>
                  <a:gd name="T40" fmla="*/ 578 w 814"/>
                  <a:gd name="T41" fmla="*/ 58 h 926"/>
                  <a:gd name="T42" fmla="*/ 683 w 814"/>
                  <a:gd name="T43" fmla="*/ 29 h 926"/>
                  <a:gd name="T44" fmla="*/ 763 w 814"/>
                  <a:gd name="T45" fmla="*/ 10 h 926"/>
                  <a:gd name="T46" fmla="*/ 808 w 814"/>
                  <a:gd name="T47" fmla="*/ 1 h 926"/>
                  <a:gd name="T48" fmla="*/ 814 w 814"/>
                  <a:gd name="T49" fmla="*/ 25 h 926"/>
                  <a:gd name="T50" fmla="*/ 810 w 814"/>
                  <a:gd name="T51" fmla="*/ 133 h 926"/>
                  <a:gd name="T52" fmla="*/ 804 w 814"/>
                  <a:gd name="T53" fmla="*/ 238 h 926"/>
                  <a:gd name="T54" fmla="*/ 794 w 814"/>
                  <a:gd name="T55" fmla="*/ 357 h 926"/>
                  <a:gd name="T56" fmla="*/ 779 w 814"/>
                  <a:gd name="T57" fmla="*/ 477 h 926"/>
                  <a:gd name="T58" fmla="*/ 764 w 814"/>
                  <a:gd name="T59" fmla="*/ 564 h 926"/>
                  <a:gd name="T60" fmla="*/ 752 w 814"/>
                  <a:gd name="T61" fmla="*/ 616 h 926"/>
                  <a:gd name="T62" fmla="*/ 739 w 814"/>
                  <a:gd name="T63" fmla="*/ 663 h 926"/>
                  <a:gd name="T64" fmla="*/ 724 w 814"/>
                  <a:gd name="T65" fmla="*/ 702 h 926"/>
                  <a:gd name="T66" fmla="*/ 697 w 814"/>
                  <a:gd name="T67" fmla="*/ 750 h 926"/>
                  <a:gd name="T68" fmla="*/ 659 w 814"/>
                  <a:gd name="T69" fmla="*/ 803 h 926"/>
                  <a:gd name="T70" fmla="*/ 618 w 814"/>
                  <a:gd name="T71" fmla="*/ 845 h 926"/>
                  <a:gd name="T72" fmla="*/ 576 w 814"/>
                  <a:gd name="T73" fmla="*/ 877 h 926"/>
                  <a:gd name="T74" fmla="*/ 533 w 814"/>
                  <a:gd name="T75" fmla="*/ 899 h 926"/>
                  <a:gd name="T76" fmla="*/ 490 w 814"/>
                  <a:gd name="T77" fmla="*/ 914 h 926"/>
                  <a:gd name="T78" fmla="*/ 446 w 814"/>
                  <a:gd name="T79" fmla="*/ 923 h 926"/>
                  <a:gd name="T80" fmla="*/ 404 w 814"/>
                  <a:gd name="T81" fmla="*/ 926 h 926"/>
                  <a:gd name="T82" fmla="*/ 364 w 814"/>
                  <a:gd name="T83" fmla="*/ 924 h 926"/>
                  <a:gd name="T84" fmla="*/ 327 w 814"/>
                  <a:gd name="T85" fmla="*/ 918 h 926"/>
                  <a:gd name="T86" fmla="*/ 277 w 814"/>
                  <a:gd name="T87" fmla="*/ 905 h 926"/>
                  <a:gd name="T88" fmla="*/ 209 w 814"/>
                  <a:gd name="T89" fmla="*/ 879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4" h="926">
                    <a:moveTo>
                      <a:pt x="194" y="871"/>
                    </a:moveTo>
                    <a:lnTo>
                      <a:pt x="180" y="860"/>
                    </a:lnTo>
                    <a:lnTo>
                      <a:pt x="145" y="826"/>
                    </a:lnTo>
                    <a:lnTo>
                      <a:pt x="122" y="802"/>
                    </a:lnTo>
                    <a:lnTo>
                      <a:pt x="99" y="773"/>
                    </a:lnTo>
                    <a:lnTo>
                      <a:pt x="87" y="757"/>
                    </a:lnTo>
                    <a:lnTo>
                      <a:pt x="76" y="741"/>
                    </a:lnTo>
                    <a:lnTo>
                      <a:pt x="64" y="723"/>
                    </a:lnTo>
                    <a:lnTo>
                      <a:pt x="53" y="705"/>
                    </a:lnTo>
                    <a:lnTo>
                      <a:pt x="43" y="687"/>
                    </a:lnTo>
                    <a:lnTo>
                      <a:pt x="33" y="667"/>
                    </a:lnTo>
                    <a:lnTo>
                      <a:pt x="23" y="647"/>
                    </a:lnTo>
                    <a:lnTo>
                      <a:pt x="16" y="625"/>
                    </a:lnTo>
                    <a:lnTo>
                      <a:pt x="10" y="604"/>
                    </a:lnTo>
                    <a:lnTo>
                      <a:pt x="4" y="583"/>
                    </a:lnTo>
                    <a:lnTo>
                      <a:pt x="1" y="560"/>
                    </a:lnTo>
                    <a:lnTo>
                      <a:pt x="0" y="537"/>
                    </a:lnTo>
                    <a:lnTo>
                      <a:pt x="0" y="514"/>
                    </a:lnTo>
                    <a:lnTo>
                      <a:pt x="2" y="490"/>
                    </a:lnTo>
                    <a:lnTo>
                      <a:pt x="6" y="467"/>
                    </a:lnTo>
                    <a:lnTo>
                      <a:pt x="14" y="442"/>
                    </a:lnTo>
                    <a:lnTo>
                      <a:pt x="22" y="419"/>
                    </a:lnTo>
                    <a:lnTo>
                      <a:pt x="35" y="394"/>
                    </a:lnTo>
                    <a:lnTo>
                      <a:pt x="50" y="370"/>
                    </a:lnTo>
                    <a:lnTo>
                      <a:pt x="68" y="345"/>
                    </a:lnTo>
                    <a:lnTo>
                      <a:pt x="88" y="322"/>
                    </a:lnTo>
                    <a:lnTo>
                      <a:pt x="111" y="299"/>
                    </a:lnTo>
                    <a:lnTo>
                      <a:pt x="134" y="277"/>
                    </a:lnTo>
                    <a:lnTo>
                      <a:pt x="160" y="257"/>
                    </a:lnTo>
                    <a:lnTo>
                      <a:pt x="186" y="237"/>
                    </a:lnTo>
                    <a:lnTo>
                      <a:pt x="214" y="217"/>
                    </a:lnTo>
                    <a:lnTo>
                      <a:pt x="243" y="199"/>
                    </a:lnTo>
                    <a:lnTo>
                      <a:pt x="272" y="182"/>
                    </a:lnTo>
                    <a:lnTo>
                      <a:pt x="302" y="166"/>
                    </a:lnTo>
                    <a:lnTo>
                      <a:pt x="333" y="150"/>
                    </a:lnTo>
                    <a:lnTo>
                      <a:pt x="364" y="137"/>
                    </a:lnTo>
                    <a:lnTo>
                      <a:pt x="396" y="123"/>
                    </a:lnTo>
                    <a:lnTo>
                      <a:pt x="427" y="110"/>
                    </a:lnTo>
                    <a:lnTo>
                      <a:pt x="458" y="98"/>
                    </a:lnTo>
                    <a:lnTo>
                      <a:pt x="489" y="86"/>
                    </a:lnTo>
                    <a:lnTo>
                      <a:pt x="519" y="76"/>
                    </a:lnTo>
                    <a:lnTo>
                      <a:pt x="578" y="58"/>
                    </a:lnTo>
                    <a:lnTo>
                      <a:pt x="633" y="42"/>
                    </a:lnTo>
                    <a:lnTo>
                      <a:pt x="683" y="29"/>
                    </a:lnTo>
                    <a:lnTo>
                      <a:pt x="727" y="18"/>
                    </a:lnTo>
                    <a:lnTo>
                      <a:pt x="763" y="10"/>
                    </a:lnTo>
                    <a:lnTo>
                      <a:pt x="791" y="4"/>
                    </a:lnTo>
                    <a:lnTo>
                      <a:pt x="808" y="1"/>
                    </a:lnTo>
                    <a:lnTo>
                      <a:pt x="814" y="0"/>
                    </a:lnTo>
                    <a:lnTo>
                      <a:pt x="814" y="25"/>
                    </a:lnTo>
                    <a:lnTo>
                      <a:pt x="812" y="89"/>
                    </a:lnTo>
                    <a:lnTo>
                      <a:pt x="810" y="133"/>
                    </a:lnTo>
                    <a:lnTo>
                      <a:pt x="807" y="183"/>
                    </a:lnTo>
                    <a:lnTo>
                      <a:pt x="804" y="238"/>
                    </a:lnTo>
                    <a:lnTo>
                      <a:pt x="799" y="296"/>
                    </a:lnTo>
                    <a:lnTo>
                      <a:pt x="794" y="357"/>
                    </a:lnTo>
                    <a:lnTo>
                      <a:pt x="787" y="418"/>
                    </a:lnTo>
                    <a:lnTo>
                      <a:pt x="779" y="477"/>
                    </a:lnTo>
                    <a:lnTo>
                      <a:pt x="769" y="536"/>
                    </a:lnTo>
                    <a:lnTo>
                      <a:pt x="764" y="564"/>
                    </a:lnTo>
                    <a:lnTo>
                      <a:pt x="759" y="590"/>
                    </a:lnTo>
                    <a:lnTo>
                      <a:pt x="752" y="616"/>
                    </a:lnTo>
                    <a:lnTo>
                      <a:pt x="746" y="640"/>
                    </a:lnTo>
                    <a:lnTo>
                      <a:pt x="739" y="663"/>
                    </a:lnTo>
                    <a:lnTo>
                      <a:pt x="731" y="683"/>
                    </a:lnTo>
                    <a:lnTo>
                      <a:pt x="724" y="702"/>
                    </a:lnTo>
                    <a:lnTo>
                      <a:pt x="715" y="719"/>
                    </a:lnTo>
                    <a:lnTo>
                      <a:pt x="697" y="750"/>
                    </a:lnTo>
                    <a:lnTo>
                      <a:pt x="678" y="778"/>
                    </a:lnTo>
                    <a:lnTo>
                      <a:pt x="659" y="803"/>
                    </a:lnTo>
                    <a:lnTo>
                      <a:pt x="639" y="826"/>
                    </a:lnTo>
                    <a:lnTo>
                      <a:pt x="618" y="845"/>
                    </a:lnTo>
                    <a:lnTo>
                      <a:pt x="597" y="862"/>
                    </a:lnTo>
                    <a:lnTo>
                      <a:pt x="576" y="877"/>
                    </a:lnTo>
                    <a:lnTo>
                      <a:pt x="555" y="890"/>
                    </a:lnTo>
                    <a:lnTo>
                      <a:pt x="533" y="899"/>
                    </a:lnTo>
                    <a:lnTo>
                      <a:pt x="511" y="908"/>
                    </a:lnTo>
                    <a:lnTo>
                      <a:pt x="490" y="914"/>
                    </a:lnTo>
                    <a:lnTo>
                      <a:pt x="467" y="919"/>
                    </a:lnTo>
                    <a:lnTo>
                      <a:pt x="446" y="923"/>
                    </a:lnTo>
                    <a:lnTo>
                      <a:pt x="425" y="925"/>
                    </a:lnTo>
                    <a:lnTo>
                      <a:pt x="404" y="926"/>
                    </a:lnTo>
                    <a:lnTo>
                      <a:pt x="384" y="925"/>
                    </a:lnTo>
                    <a:lnTo>
                      <a:pt x="364" y="924"/>
                    </a:lnTo>
                    <a:lnTo>
                      <a:pt x="345" y="921"/>
                    </a:lnTo>
                    <a:lnTo>
                      <a:pt x="327" y="918"/>
                    </a:lnTo>
                    <a:lnTo>
                      <a:pt x="310" y="914"/>
                    </a:lnTo>
                    <a:lnTo>
                      <a:pt x="277" y="905"/>
                    </a:lnTo>
                    <a:lnTo>
                      <a:pt x="249" y="896"/>
                    </a:lnTo>
                    <a:lnTo>
                      <a:pt x="209" y="879"/>
                    </a:lnTo>
                    <a:lnTo>
                      <a:pt x="194" y="8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id="{352F7B3E-DEED-4D5E-B2CD-8C3DAADC2EA6}"/>
                </a:ext>
              </a:extLst>
            </p:cNvPr>
            <p:cNvGrpSpPr/>
            <p:nvPr/>
          </p:nvGrpSpPr>
          <p:grpSpPr>
            <a:xfrm flipH="1">
              <a:off x="4056661" y="2464222"/>
              <a:ext cx="2579038" cy="8508578"/>
              <a:chOff x="4724310" y="2464222"/>
              <a:chExt cx="2579038" cy="8508578"/>
            </a:xfrm>
            <a:gradFill>
              <a:gsLst>
                <a:gs pos="0">
                  <a:schemeClr val="accent6"/>
                </a:gs>
                <a:gs pos="100000">
                  <a:schemeClr val="accent6">
                    <a:lumMod val="75000"/>
                  </a:schemeClr>
                </a:gs>
              </a:gsLst>
              <a:lin ang="0" scaled="0"/>
            </a:gradFill>
          </p:grpSpPr>
          <p:sp>
            <p:nvSpPr>
              <p:cNvPr id="175" name="Rectangle 5">
                <a:extLst>
                  <a:ext uri="{FF2B5EF4-FFF2-40B4-BE49-F238E27FC236}">
                    <a16:creationId xmlns:a16="http://schemas.microsoft.com/office/drawing/2014/main" id="{B7B33E8A-18B9-48C9-A72B-4B11CAE02F83}"/>
                  </a:ext>
                </a:extLst>
              </p:cNvPr>
              <p:cNvSpPr>
                <a:spLocks noChangeArrowheads="1"/>
              </p:cNvSpPr>
              <p:nvPr/>
            </p:nvSpPr>
            <p:spPr bwMode="auto">
              <a:xfrm>
                <a:off x="5785386" y="5470186"/>
                <a:ext cx="803921" cy="549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6">
                <a:extLst>
                  <a:ext uri="{FF2B5EF4-FFF2-40B4-BE49-F238E27FC236}">
                    <a16:creationId xmlns:a16="http://schemas.microsoft.com/office/drawing/2014/main" id="{9EDB1B46-A884-42C9-BCB5-BF4B42B6ABF5}"/>
                  </a:ext>
                </a:extLst>
              </p:cNvPr>
              <p:cNvSpPr>
                <a:spLocks noEditPoints="1"/>
              </p:cNvSpPr>
              <p:nvPr/>
            </p:nvSpPr>
            <p:spPr bwMode="auto">
              <a:xfrm>
                <a:off x="6589307" y="5250481"/>
                <a:ext cx="274631" cy="274631"/>
              </a:xfrm>
              <a:custGeom>
                <a:avLst/>
                <a:gdLst>
                  <a:gd name="T0" fmla="*/ 23 w 550"/>
                  <a:gd name="T1" fmla="*/ 439 h 549"/>
                  <a:gd name="T2" fmla="*/ 67 w 550"/>
                  <a:gd name="T3" fmla="*/ 435 h 549"/>
                  <a:gd name="T4" fmla="*/ 110 w 550"/>
                  <a:gd name="T5" fmla="*/ 426 h 549"/>
                  <a:gd name="T6" fmla="*/ 152 w 550"/>
                  <a:gd name="T7" fmla="*/ 413 h 549"/>
                  <a:gd name="T8" fmla="*/ 191 w 550"/>
                  <a:gd name="T9" fmla="*/ 397 h 549"/>
                  <a:gd name="T10" fmla="*/ 228 w 550"/>
                  <a:gd name="T11" fmla="*/ 377 h 549"/>
                  <a:gd name="T12" fmla="*/ 264 w 550"/>
                  <a:gd name="T13" fmla="*/ 352 h 549"/>
                  <a:gd name="T14" fmla="*/ 297 w 550"/>
                  <a:gd name="T15" fmla="*/ 325 h 549"/>
                  <a:gd name="T16" fmla="*/ 389 w 550"/>
                  <a:gd name="T17" fmla="*/ 388 h 549"/>
                  <a:gd name="T18" fmla="*/ 350 w 550"/>
                  <a:gd name="T19" fmla="*/ 423 h 549"/>
                  <a:gd name="T20" fmla="*/ 307 w 550"/>
                  <a:gd name="T21" fmla="*/ 455 h 549"/>
                  <a:gd name="T22" fmla="*/ 262 w 550"/>
                  <a:gd name="T23" fmla="*/ 483 h 549"/>
                  <a:gd name="T24" fmla="*/ 214 w 550"/>
                  <a:gd name="T25" fmla="*/ 506 h 549"/>
                  <a:gd name="T26" fmla="*/ 164 w 550"/>
                  <a:gd name="T27" fmla="*/ 525 h 549"/>
                  <a:gd name="T28" fmla="*/ 110 w 550"/>
                  <a:gd name="T29" fmla="*/ 538 h 549"/>
                  <a:gd name="T30" fmla="*/ 56 w 550"/>
                  <a:gd name="T31" fmla="*/ 547 h 549"/>
                  <a:gd name="T32" fmla="*/ 0 w 550"/>
                  <a:gd name="T33" fmla="*/ 549 h 549"/>
                  <a:gd name="T34" fmla="*/ 311 w 550"/>
                  <a:gd name="T35" fmla="*/ 311 h 549"/>
                  <a:gd name="T36" fmla="*/ 340 w 550"/>
                  <a:gd name="T37" fmla="*/ 280 h 549"/>
                  <a:gd name="T38" fmla="*/ 366 w 550"/>
                  <a:gd name="T39" fmla="*/ 246 h 549"/>
                  <a:gd name="T40" fmla="*/ 387 w 550"/>
                  <a:gd name="T41" fmla="*/ 209 h 549"/>
                  <a:gd name="T42" fmla="*/ 406 w 550"/>
                  <a:gd name="T43" fmla="*/ 171 h 549"/>
                  <a:gd name="T44" fmla="*/ 421 w 550"/>
                  <a:gd name="T45" fmla="*/ 131 h 549"/>
                  <a:gd name="T46" fmla="*/ 432 w 550"/>
                  <a:gd name="T47" fmla="*/ 88 h 549"/>
                  <a:gd name="T48" fmla="*/ 438 w 550"/>
                  <a:gd name="T49" fmla="*/ 44 h 549"/>
                  <a:gd name="T50" fmla="*/ 440 w 550"/>
                  <a:gd name="T51" fmla="*/ 0 h 549"/>
                  <a:gd name="T52" fmla="*/ 549 w 550"/>
                  <a:gd name="T53" fmla="*/ 27 h 549"/>
                  <a:gd name="T54" fmla="*/ 543 w 550"/>
                  <a:gd name="T55" fmla="*/ 83 h 549"/>
                  <a:gd name="T56" fmla="*/ 533 w 550"/>
                  <a:gd name="T57" fmla="*/ 137 h 549"/>
                  <a:gd name="T58" fmla="*/ 517 w 550"/>
                  <a:gd name="T59" fmla="*/ 188 h 549"/>
                  <a:gd name="T60" fmla="*/ 496 w 550"/>
                  <a:gd name="T61" fmla="*/ 238 h 549"/>
                  <a:gd name="T62" fmla="*/ 470 w 550"/>
                  <a:gd name="T63" fmla="*/ 284 h 549"/>
                  <a:gd name="T64" fmla="*/ 440 w 550"/>
                  <a:gd name="T65" fmla="*/ 329 h 549"/>
                  <a:gd name="T66" fmla="*/ 407 w 550"/>
                  <a:gd name="T67" fmla="*/ 369 h 549"/>
                  <a:gd name="T68" fmla="*/ 311 w 550"/>
                  <a:gd name="T69" fmla="*/ 31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0" h="549">
                    <a:moveTo>
                      <a:pt x="0" y="439"/>
                    </a:moveTo>
                    <a:lnTo>
                      <a:pt x="23" y="439"/>
                    </a:lnTo>
                    <a:lnTo>
                      <a:pt x="45" y="437"/>
                    </a:lnTo>
                    <a:lnTo>
                      <a:pt x="67" y="435"/>
                    </a:lnTo>
                    <a:lnTo>
                      <a:pt x="89" y="431"/>
                    </a:lnTo>
                    <a:lnTo>
                      <a:pt x="110" y="426"/>
                    </a:lnTo>
                    <a:lnTo>
                      <a:pt x="131" y="420"/>
                    </a:lnTo>
                    <a:lnTo>
                      <a:pt x="152" y="413"/>
                    </a:lnTo>
                    <a:lnTo>
                      <a:pt x="171" y="405"/>
                    </a:lnTo>
                    <a:lnTo>
                      <a:pt x="191" y="397"/>
                    </a:lnTo>
                    <a:lnTo>
                      <a:pt x="210" y="386"/>
                    </a:lnTo>
                    <a:lnTo>
                      <a:pt x="228" y="377"/>
                    </a:lnTo>
                    <a:lnTo>
                      <a:pt x="247" y="365"/>
                    </a:lnTo>
                    <a:lnTo>
                      <a:pt x="264" y="352"/>
                    </a:lnTo>
                    <a:lnTo>
                      <a:pt x="281" y="339"/>
                    </a:lnTo>
                    <a:lnTo>
                      <a:pt x="297" y="325"/>
                    </a:lnTo>
                    <a:lnTo>
                      <a:pt x="311" y="311"/>
                    </a:lnTo>
                    <a:lnTo>
                      <a:pt x="389" y="388"/>
                    </a:lnTo>
                    <a:lnTo>
                      <a:pt x="370" y="406"/>
                    </a:lnTo>
                    <a:lnTo>
                      <a:pt x="350" y="423"/>
                    </a:lnTo>
                    <a:lnTo>
                      <a:pt x="328" y="440"/>
                    </a:lnTo>
                    <a:lnTo>
                      <a:pt x="307" y="455"/>
                    </a:lnTo>
                    <a:lnTo>
                      <a:pt x="285" y="469"/>
                    </a:lnTo>
                    <a:lnTo>
                      <a:pt x="262" y="483"/>
                    </a:lnTo>
                    <a:lnTo>
                      <a:pt x="238" y="495"/>
                    </a:lnTo>
                    <a:lnTo>
                      <a:pt x="214" y="506"/>
                    </a:lnTo>
                    <a:lnTo>
                      <a:pt x="189" y="516"/>
                    </a:lnTo>
                    <a:lnTo>
                      <a:pt x="164" y="525"/>
                    </a:lnTo>
                    <a:lnTo>
                      <a:pt x="137" y="532"/>
                    </a:lnTo>
                    <a:lnTo>
                      <a:pt x="110" y="538"/>
                    </a:lnTo>
                    <a:lnTo>
                      <a:pt x="84" y="543"/>
                    </a:lnTo>
                    <a:lnTo>
                      <a:pt x="56" y="547"/>
                    </a:lnTo>
                    <a:lnTo>
                      <a:pt x="28" y="549"/>
                    </a:lnTo>
                    <a:lnTo>
                      <a:pt x="0" y="549"/>
                    </a:lnTo>
                    <a:lnTo>
                      <a:pt x="0" y="439"/>
                    </a:lnTo>
                    <a:close/>
                    <a:moveTo>
                      <a:pt x="311" y="311"/>
                    </a:moveTo>
                    <a:lnTo>
                      <a:pt x="326" y="296"/>
                    </a:lnTo>
                    <a:lnTo>
                      <a:pt x="340" y="280"/>
                    </a:lnTo>
                    <a:lnTo>
                      <a:pt x="353" y="263"/>
                    </a:lnTo>
                    <a:lnTo>
                      <a:pt x="366" y="246"/>
                    </a:lnTo>
                    <a:lnTo>
                      <a:pt x="376" y="227"/>
                    </a:lnTo>
                    <a:lnTo>
                      <a:pt x="387" y="209"/>
                    </a:lnTo>
                    <a:lnTo>
                      <a:pt x="397" y="190"/>
                    </a:lnTo>
                    <a:lnTo>
                      <a:pt x="406" y="171"/>
                    </a:lnTo>
                    <a:lnTo>
                      <a:pt x="414" y="151"/>
                    </a:lnTo>
                    <a:lnTo>
                      <a:pt x="421" y="131"/>
                    </a:lnTo>
                    <a:lnTo>
                      <a:pt x="426" y="109"/>
                    </a:lnTo>
                    <a:lnTo>
                      <a:pt x="432" y="88"/>
                    </a:lnTo>
                    <a:lnTo>
                      <a:pt x="435" y="67"/>
                    </a:lnTo>
                    <a:lnTo>
                      <a:pt x="438" y="44"/>
                    </a:lnTo>
                    <a:lnTo>
                      <a:pt x="440" y="22"/>
                    </a:lnTo>
                    <a:lnTo>
                      <a:pt x="440" y="0"/>
                    </a:lnTo>
                    <a:lnTo>
                      <a:pt x="550" y="0"/>
                    </a:lnTo>
                    <a:lnTo>
                      <a:pt x="549" y="27"/>
                    </a:lnTo>
                    <a:lnTo>
                      <a:pt x="547" y="55"/>
                    </a:lnTo>
                    <a:lnTo>
                      <a:pt x="543" y="83"/>
                    </a:lnTo>
                    <a:lnTo>
                      <a:pt x="539" y="110"/>
                    </a:lnTo>
                    <a:lnTo>
                      <a:pt x="533" y="137"/>
                    </a:lnTo>
                    <a:lnTo>
                      <a:pt x="525" y="162"/>
                    </a:lnTo>
                    <a:lnTo>
                      <a:pt x="517" y="188"/>
                    </a:lnTo>
                    <a:lnTo>
                      <a:pt x="506" y="214"/>
                    </a:lnTo>
                    <a:lnTo>
                      <a:pt x="496" y="238"/>
                    </a:lnTo>
                    <a:lnTo>
                      <a:pt x="484" y="262"/>
                    </a:lnTo>
                    <a:lnTo>
                      <a:pt x="470" y="284"/>
                    </a:lnTo>
                    <a:lnTo>
                      <a:pt x="456" y="306"/>
                    </a:lnTo>
                    <a:lnTo>
                      <a:pt x="440" y="329"/>
                    </a:lnTo>
                    <a:lnTo>
                      <a:pt x="424" y="349"/>
                    </a:lnTo>
                    <a:lnTo>
                      <a:pt x="407" y="369"/>
                    </a:lnTo>
                    <a:lnTo>
                      <a:pt x="389" y="388"/>
                    </a:lnTo>
                    <a:lnTo>
                      <a:pt x="311"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Rectangle 7">
                <a:extLst>
                  <a:ext uri="{FF2B5EF4-FFF2-40B4-BE49-F238E27FC236}">
                    <a16:creationId xmlns:a16="http://schemas.microsoft.com/office/drawing/2014/main" id="{0B48AA21-2BAC-4A01-8D1D-B90876423ACE}"/>
                  </a:ext>
                </a:extLst>
              </p:cNvPr>
              <p:cNvSpPr>
                <a:spLocks noChangeArrowheads="1"/>
              </p:cNvSpPr>
              <p:nvPr/>
            </p:nvSpPr>
            <p:spPr bwMode="auto">
              <a:xfrm>
                <a:off x="6809012" y="4723689"/>
                <a:ext cx="54926" cy="5267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1">
                <a:extLst>
                  <a:ext uri="{FF2B5EF4-FFF2-40B4-BE49-F238E27FC236}">
                    <a16:creationId xmlns:a16="http://schemas.microsoft.com/office/drawing/2014/main" id="{CA204863-596A-4B00-A0D2-5D07A126AF87}"/>
                  </a:ext>
                </a:extLst>
              </p:cNvPr>
              <p:cNvSpPr>
                <a:spLocks/>
              </p:cNvSpPr>
              <p:nvPr/>
            </p:nvSpPr>
            <p:spPr bwMode="auto">
              <a:xfrm>
                <a:off x="4724310" y="2464222"/>
                <a:ext cx="2102177" cy="2104675"/>
              </a:xfrm>
              <a:custGeom>
                <a:avLst/>
                <a:gdLst>
                  <a:gd name="T0" fmla="*/ 4203 w 4213"/>
                  <a:gd name="T1" fmla="*/ 2324 h 4216"/>
                  <a:gd name="T2" fmla="*/ 4147 w 4213"/>
                  <a:gd name="T3" fmla="*/ 2635 h 4216"/>
                  <a:gd name="T4" fmla="*/ 4049 w 4213"/>
                  <a:gd name="T5" fmla="*/ 2929 h 4216"/>
                  <a:gd name="T6" fmla="*/ 3909 w 4213"/>
                  <a:gd name="T7" fmla="*/ 3201 h 4216"/>
                  <a:gd name="T8" fmla="*/ 3732 w 4213"/>
                  <a:gd name="T9" fmla="*/ 3450 h 4216"/>
                  <a:gd name="T10" fmla="*/ 3524 w 4213"/>
                  <a:gd name="T11" fmla="*/ 3669 h 4216"/>
                  <a:gd name="T12" fmla="*/ 3284 w 4213"/>
                  <a:gd name="T13" fmla="*/ 3856 h 4216"/>
                  <a:gd name="T14" fmla="*/ 3020 w 4213"/>
                  <a:gd name="T15" fmla="*/ 4009 h 4216"/>
                  <a:gd name="T16" fmla="*/ 2733 w 4213"/>
                  <a:gd name="T17" fmla="*/ 4122 h 4216"/>
                  <a:gd name="T18" fmla="*/ 2428 w 4213"/>
                  <a:gd name="T19" fmla="*/ 4192 h 4216"/>
                  <a:gd name="T20" fmla="*/ 2107 w 4213"/>
                  <a:gd name="T21" fmla="*/ 4216 h 4216"/>
                  <a:gd name="T22" fmla="*/ 1786 w 4213"/>
                  <a:gd name="T23" fmla="*/ 4192 h 4216"/>
                  <a:gd name="T24" fmla="*/ 1480 w 4213"/>
                  <a:gd name="T25" fmla="*/ 4122 h 4216"/>
                  <a:gd name="T26" fmla="*/ 1193 w 4213"/>
                  <a:gd name="T27" fmla="*/ 4009 h 4216"/>
                  <a:gd name="T28" fmla="*/ 929 w 4213"/>
                  <a:gd name="T29" fmla="*/ 3856 h 4216"/>
                  <a:gd name="T30" fmla="*/ 691 w 4213"/>
                  <a:gd name="T31" fmla="*/ 3669 h 4216"/>
                  <a:gd name="T32" fmla="*/ 481 w 4213"/>
                  <a:gd name="T33" fmla="*/ 3450 h 4216"/>
                  <a:gd name="T34" fmla="*/ 305 w 4213"/>
                  <a:gd name="T35" fmla="*/ 3201 h 4216"/>
                  <a:gd name="T36" fmla="*/ 166 w 4213"/>
                  <a:gd name="T37" fmla="*/ 2929 h 4216"/>
                  <a:gd name="T38" fmla="*/ 66 w 4213"/>
                  <a:gd name="T39" fmla="*/ 2635 h 4216"/>
                  <a:gd name="T40" fmla="*/ 10 w 4213"/>
                  <a:gd name="T41" fmla="*/ 2324 h 4216"/>
                  <a:gd name="T42" fmla="*/ 3 w 4213"/>
                  <a:gd name="T43" fmla="*/ 2000 h 4216"/>
                  <a:gd name="T44" fmla="*/ 42 w 4213"/>
                  <a:gd name="T45" fmla="*/ 1684 h 4216"/>
                  <a:gd name="T46" fmla="*/ 128 w 4213"/>
                  <a:gd name="T47" fmla="*/ 1383 h 4216"/>
                  <a:gd name="T48" fmla="*/ 254 w 4213"/>
                  <a:gd name="T49" fmla="*/ 1103 h 4216"/>
                  <a:gd name="T50" fmla="*/ 418 w 4213"/>
                  <a:gd name="T51" fmla="*/ 847 h 4216"/>
                  <a:gd name="T52" fmla="*/ 617 w 4213"/>
                  <a:gd name="T53" fmla="*/ 618 h 4216"/>
                  <a:gd name="T54" fmla="*/ 846 w 4213"/>
                  <a:gd name="T55" fmla="*/ 419 h 4216"/>
                  <a:gd name="T56" fmla="*/ 1102 w 4213"/>
                  <a:gd name="T57" fmla="*/ 255 h 4216"/>
                  <a:gd name="T58" fmla="*/ 1382 w 4213"/>
                  <a:gd name="T59" fmla="*/ 128 h 4216"/>
                  <a:gd name="T60" fmla="*/ 1683 w 4213"/>
                  <a:gd name="T61" fmla="*/ 43 h 4216"/>
                  <a:gd name="T62" fmla="*/ 1999 w 4213"/>
                  <a:gd name="T63" fmla="*/ 3 h 4216"/>
                  <a:gd name="T64" fmla="*/ 2322 w 4213"/>
                  <a:gd name="T65" fmla="*/ 11 h 4216"/>
                  <a:gd name="T66" fmla="*/ 2633 w 4213"/>
                  <a:gd name="T67" fmla="*/ 66 h 4216"/>
                  <a:gd name="T68" fmla="*/ 2927 w 4213"/>
                  <a:gd name="T69" fmla="*/ 166 h 4216"/>
                  <a:gd name="T70" fmla="*/ 3199 w 4213"/>
                  <a:gd name="T71" fmla="*/ 306 h 4216"/>
                  <a:gd name="T72" fmla="*/ 3447 w 4213"/>
                  <a:gd name="T73" fmla="*/ 481 h 4216"/>
                  <a:gd name="T74" fmla="*/ 3666 w 4213"/>
                  <a:gd name="T75" fmla="*/ 691 h 4216"/>
                  <a:gd name="T76" fmla="*/ 3854 w 4213"/>
                  <a:gd name="T77" fmla="*/ 930 h 4216"/>
                  <a:gd name="T78" fmla="*/ 4006 w 4213"/>
                  <a:gd name="T79" fmla="*/ 1194 h 4216"/>
                  <a:gd name="T80" fmla="*/ 4119 w 4213"/>
                  <a:gd name="T81" fmla="*/ 1481 h 4216"/>
                  <a:gd name="T82" fmla="*/ 4189 w 4213"/>
                  <a:gd name="T83" fmla="*/ 1787 h 4216"/>
                  <a:gd name="T84" fmla="*/ 4213 w 4213"/>
                  <a:gd name="T85" fmla="*/ 2109 h 4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3" h="4216">
                    <a:moveTo>
                      <a:pt x="4213" y="2109"/>
                    </a:moveTo>
                    <a:lnTo>
                      <a:pt x="4211" y="2216"/>
                    </a:lnTo>
                    <a:lnTo>
                      <a:pt x="4203" y="2324"/>
                    </a:lnTo>
                    <a:lnTo>
                      <a:pt x="4189" y="2429"/>
                    </a:lnTo>
                    <a:lnTo>
                      <a:pt x="4171" y="2533"/>
                    </a:lnTo>
                    <a:lnTo>
                      <a:pt x="4147" y="2635"/>
                    </a:lnTo>
                    <a:lnTo>
                      <a:pt x="4119" y="2735"/>
                    </a:lnTo>
                    <a:lnTo>
                      <a:pt x="4086" y="2833"/>
                    </a:lnTo>
                    <a:lnTo>
                      <a:pt x="4049" y="2929"/>
                    </a:lnTo>
                    <a:lnTo>
                      <a:pt x="4006" y="3022"/>
                    </a:lnTo>
                    <a:lnTo>
                      <a:pt x="3959" y="3113"/>
                    </a:lnTo>
                    <a:lnTo>
                      <a:pt x="3909" y="3201"/>
                    </a:lnTo>
                    <a:lnTo>
                      <a:pt x="3854" y="3287"/>
                    </a:lnTo>
                    <a:lnTo>
                      <a:pt x="3795" y="3370"/>
                    </a:lnTo>
                    <a:lnTo>
                      <a:pt x="3732" y="3450"/>
                    </a:lnTo>
                    <a:lnTo>
                      <a:pt x="3666" y="3526"/>
                    </a:lnTo>
                    <a:lnTo>
                      <a:pt x="3596" y="3599"/>
                    </a:lnTo>
                    <a:lnTo>
                      <a:pt x="3524" y="3669"/>
                    </a:lnTo>
                    <a:lnTo>
                      <a:pt x="3447" y="3735"/>
                    </a:lnTo>
                    <a:lnTo>
                      <a:pt x="3367" y="3798"/>
                    </a:lnTo>
                    <a:lnTo>
                      <a:pt x="3284" y="3856"/>
                    </a:lnTo>
                    <a:lnTo>
                      <a:pt x="3199" y="3911"/>
                    </a:lnTo>
                    <a:lnTo>
                      <a:pt x="3111" y="3962"/>
                    </a:lnTo>
                    <a:lnTo>
                      <a:pt x="3020" y="4009"/>
                    </a:lnTo>
                    <a:lnTo>
                      <a:pt x="2927" y="4051"/>
                    </a:lnTo>
                    <a:lnTo>
                      <a:pt x="2831" y="4089"/>
                    </a:lnTo>
                    <a:lnTo>
                      <a:pt x="2733" y="4122"/>
                    </a:lnTo>
                    <a:lnTo>
                      <a:pt x="2633" y="4150"/>
                    </a:lnTo>
                    <a:lnTo>
                      <a:pt x="2532" y="4174"/>
                    </a:lnTo>
                    <a:lnTo>
                      <a:pt x="2428" y="4192"/>
                    </a:lnTo>
                    <a:lnTo>
                      <a:pt x="2322" y="4206"/>
                    </a:lnTo>
                    <a:lnTo>
                      <a:pt x="2215" y="4214"/>
                    </a:lnTo>
                    <a:lnTo>
                      <a:pt x="2107" y="4216"/>
                    </a:lnTo>
                    <a:lnTo>
                      <a:pt x="1999" y="4214"/>
                    </a:lnTo>
                    <a:lnTo>
                      <a:pt x="1891" y="4206"/>
                    </a:lnTo>
                    <a:lnTo>
                      <a:pt x="1786" y="4192"/>
                    </a:lnTo>
                    <a:lnTo>
                      <a:pt x="1683" y="4174"/>
                    </a:lnTo>
                    <a:lnTo>
                      <a:pt x="1580" y="4150"/>
                    </a:lnTo>
                    <a:lnTo>
                      <a:pt x="1480" y="4122"/>
                    </a:lnTo>
                    <a:lnTo>
                      <a:pt x="1382" y="4089"/>
                    </a:lnTo>
                    <a:lnTo>
                      <a:pt x="1287" y="4051"/>
                    </a:lnTo>
                    <a:lnTo>
                      <a:pt x="1193" y="4009"/>
                    </a:lnTo>
                    <a:lnTo>
                      <a:pt x="1102" y="3962"/>
                    </a:lnTo>
                    <a:lnTo>
                      <a:pt x="1014" y="3911"/>
                    </a:lnTo>
                    <a:lnTo>
                      <a:pt x="929" y="3856"/>
                    </a:lnTo>
                    <a:lnTo>
                      <a:pt x="846" y="3798"/>
                    </a:lnTo>
                    <a:lnTo>
                      <a:pt x="766" y="3735"/>
                    </a:lnTo>
                    <a:lnTo>
                      <a:pt x="691" y="3669"/>
                    </a:lnTo>
                    <a:lnTo>
                      <a:pt x="617" y="3599"/>
                    </a:lnTo>
                    <a:lnTo>
                      <a:pt x="547" y="3526"/>
                    </a:lnTo>
                    <a:lnTo>
                      <a:pt x="481" y="3450"/>
                    </a:lnTo>
                    <a:lnTo>
                      <a:pt x="418" y="3370"/>
                    </a:lnTo>
                    <a:lnTo>
                      <a:pt x="360" y="3287"/>
                    </a:lnTo>
                    <a:lnTo>
                      <a:pt x="305" y="3201"/>
                    </a:lnTo>
                    <a:lnTo>
                      <a:pt x="254" y="3113"/>
                    </a:lnTo>
                    <a:lnTo>
                      <a:pt x="207" y="3022"/>
                    </a:lnTo>
                    <a:lnTo>
                      <a:pt x="166" y="2929"/>
                    </a:lnTo>
                    <a:lnTo>
                      <a:pt x="128" y="2833"/>
                    </a:lnTo>
                    <a:lnTo>
                      <a:pt x="95" y="2735"/>
                    </a:lnTo>
                    <a:lnTo>
                      <a:pt x="66" y="2635"/>
                    </a:lnTo>
                    <a:lnTo>
                      <a:pt x="42" y="2533"/>
                    </a:lnTo>
                    <a:lnTo>
                      <a:pt x="24" y="2429"/>
                    </a:lnTo>
                    <a:lnTo>
                      <a:pt x="10" y="2324"/>
                    </a:lnTo>
                    <a:lnTo>
                      <a:pt x="3" y="2216"/>
                    </a:lnTo>
                    <a:lnTo>
                      <a:pt x="0" y="2109"/>
                    </a:lnTo>
                    <a:lnTo>
                      <a:pt x="3" y="2000"/>
                    </a:lnTo>
                    <a:lnTo>
                      <a:pt x="10" y="1893"/>
                    </a:lnTo>
                    <a:lnTo>
                      <a:pt x="24" y="1787"/>
                    </a:lnTo>
                    <a:lnTo>
                      <a:pt x="42" y="1684"/>
                    </a:lnTo>
                    <a:lnTo>
                      <a:pt x="66" y="1582"/>
                    </a:lnTo>
                    <a:lnTo>
                      <a:pt x="95" y="1481"/>
                    </a:lnTo>
                    <a:lnTo>
                      <a:pt x="128" y="1383"/>
                    </a:lnTo>
                    <a:lnTo>
                      <a:pt x="166" y="1288"/>
                    </a:lnTo>
                    <a:lnTo>
                      <a:pt x="207" y="1194"/>
                    </a:lnTo>
                    <a:lnTo>
                      <a:pt x="254" y="1103"/>
                    </a:lnTo>
                    <a:lnTo>
                      <a:pt x="305" y="1015"/>
                    </a:lnTo>
                    <a:lnTo>
                      <a:pt x="360" y="930"/>
                    </a:lnTo>
                    <a:lnTo>
                      <a:pt x="418" y="847"/>
                    </a:lnTo>
                    <a:lnTo>
                      <a:pt x="481" y="767"/>
                    </a:lnTo>
                    <a:lnTo>
                      <a:pt x="547" y="691"/>
                    </a:lnTo>
                    <a:lnTo>
                      <a:pt x="617" y="618"/>
                    </a:lnTo>
                    <a:lnTo>
                      <a:pt x="691" y="547"/>
                    </a:lnTo>
                    <a:lnTo>
                      <a:pt x="766" y="481"/>
                    </a:lnTo>
                    <a:lnTo>
                      <a:pt x="846" y="419"/>
                    </a:lnTo>
                    <a:lnTo>
                      <a:pt x="929" y="360"/>
                    </a:lnTo>
                    <a:lnTo>
                      <a:pt x="1014" y="306"/>
                    </a:lnTo>
                    <a:lnTo>
                      <a:pt x="1102" y="255"/>
                    </a:lnTo>
                    <a:lnTo>
                      <a:pt x="1193" y="208"/>
                    </a:lnTo>
                    <a:lnTo>
                      <a:pt x="1287" y="166"/>
                    </a:lnTo>
                    <a:lnTo>
                      <a:pt x="1382" y="128"/>
                    </a:lnTo>
                    <a:lnTo>
                      <a:pt x="1480" y="95"/>
                    </a:lnTo>
                    <a:lnTo>
                      <a:pt x="1580" y="66"/>
                    </a:lnTo>
                    <a:lnTo>
                      <a:pt x="1683" y="43"/>
                    </a:lnTo>
                    <a:lnTo>
                      <a:pt x="1786" y="24"/>
                    </a:lnTo>
                    <a:lnTo>
                      <a:pt x="1891" y="11"/>
                    </a:lnTo>
                    <a:lnTo>
                      <a:pt x="1999" y="3"/>
                    </a:lnTo>
                    <a:lnTo>
                      <a:pt x="2107" y="0"/>
                    </a:lnTo>
                    <a:lnTo>
                      <a:pt x="2215" y="3"/>
                    </a:lnTo>
                    <a:lnTo>
                      <a:pt x="2322" y="11"/>
                    </a:lnTo>
                    <a:lnTo>
                      <a:pt x="2428" y="24"/>
                    </a:lnTo>
                    <a:lnTo>
                      <a:pt x="2532" y="43"/>
                    </a:lnTo>
                    <a:lnTo>
                      <a:pt x="2633" y="66"/>
                    </a:lnTo>
                    <a:lnTo>
                      <a:pt x="2733" y="95"/>
                    </a:lnTo>
                    <a:lnTo>
                      <a:pt x="2831" y="128"/>
                    </a:lnTo>
                    <a:lnTo>
                      <a:pt x="2927" y="166"/>
                    </a:lnTo>
                    <a:lnTo>
                      <a:pt x="3020" y="208"/>
                    </a:lnTo>
                    <a:lnTo>
                      <a:pt x="3111" y="255"/>
                    </a:lnTo>
                    <a:lnTo>
                      <a:pt x="3199" y="306"/>
                    </a:lnTo>
                    <a:lnTo>
                      <a:pt x="3284" y="360"/>
                    </a:lnTo>
                    <a:lnTo>
                      <a:pt x="3367" y="419"/>
                    </a:lnTo>
                    <a:lnTo>
                      <a:pt x="3447" y="481"/>
                    </a:lnTo>
                    <a:lnTo>
                      <a:pt x="3524" y="547"/>
                    </a:lnTo>
                    <a:lnTo>
                      <a:pt x="3596" y="618"/>
                    </a:lnTo>
                    <a:lnTo>
                      <a:pt x="3666" y="691"/>
                    </a:lnTo>
                    <a:lnTo>
                      <a:pt x="3732" y="767"/>
                    </a:lnTo>
                    <a:lnTo>
                      <a:pt x="3795" y="847"/>
                    </a:lnTo>
                    <a:lnTo>
                      <a:pt x="3854" y="930"/>
                    </a:lnTo>
                    <a:lnTo>
                      <a:pt x="3909" y="1015"/>
                    </a:lnTo>
                    <a:lnTo>
                      <a:pt x="3959" y="1103"/>
                    </a:lnTo>
                    <a:lnTo>
                      <a:pt x="4006" y="1194"/>
                    </a:lnTo>
                    <a:lnTo>
                      <a:pt x="4049" y="1288"/>
                    </a:lnTo>
                    <a:lnTo>
                      <a:pt x="4086" y="1383"/>
                    </a:lnTo>
                    <a:lnTo>
                      <a:pt x="4119" y="1481"/>
                    </a:lnTo>
                    <a:lnTo>
                      <a:pt x="4147" y="1582"/>
                    </a:lnTo>
                    <a:lnTo>
                      <a:pt x="4171" y="1684"/>
                    </a:lnTo>
                    <a:lnTo>
                      <a:pt x="4189" y="1787"/>
                    </a:lnTo>
                    <a:lnTo>
                      <a:pt x="4203" y="1893"/>
                    </a:lnTo>
                    <a:lnTo>
                      <a:pt x="4211" y="2000"/>
                    </a:lnTo>
                    <a:lnTo>
                      <a:pt x="4213" y="2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Rectangle 78">
                <a:extLst>
                  <a:ext uri="{FF2B5EF4-FFF2-40B4-BE49-F238E27FC236}">
                    <a16:creationId xmlns:a16="http://schemas.microsoft.com/office/drawing/2014/main" id="{B29A7BB7-154E-4957-A67B-D7C7CE99052F}"/>
                  </a:ext>
                </a:extLst>
              </p:cNvPr>
              <p:cNvSpPr>
                <a:spLocks noChangeArrowheads="1"/>
              </p:cNvSpPr>
              <p:nvPr/>
            </p:nvSpPr>
            <p:spPr bwMode="auto">
              <a:xfrm>
                <a:off x="5698003" y="4379152"/>
                <a:ext cx="164779" cy="65936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88">
                <a:extLst>
                  <a:ext uri="{FF2B5EF4-FFF2-40B4-BE49-F238E27FC236}">
                    <a16:creationId xmlns:a16="http://schemas.microsoft.com/office/drawing/2014/main" id="{EFD21BFF-1859-4A1F-A019-EAD1849E7833}"/>
                  </a:ext>
                </a:extLst>
              </p:cNvPr>
              <p:cNvSpPr>
                <a:spLocks/>
              </p:cNvSpPr>
              <p:nvPr/>
            </p:nvSpPr>
            <p:spPr bwMode="auto">
              <a:xfrm>
                <a:off x="6611776" y="4201889"/>
                <a:ext cx="476861" cy="656619"/>
              </a:xfrm>
              <a:custGeom>
                <a:avLst/>
                <a:gdLst>
                  <a:gd name="T0" fmla="*/ 398 w 952"/>
                  <a:gd name="T1" fmla="*/ 1307 h 1317"/>
                  <a:gd name="T2" fmla="*/ 323 w 952"/>
                  <a:gd name="T3" fmla="*/ 1277 h 1317"/>
                  <a:gd name="T4" fmla="*/ 284 w 952"/>
                  <a:gd name="T5" fmla="*/ 1258 h 1317"/>
                  <a:gd name="T6" fmla="*/ 241 w 952"/>
                  <a:gd name="T7" fmla="*/ 1235 h 1317"/>
                  <a:gd name="T8" fmla="*/ 197 w 952"/>
                  <a:gd name="T9" fmla="*/ 1207 h 1317"/>
                  <a:gd name="T10" fmla="*/ 155 w 952"/>
                  <a:gd name="T11" fmla="*/ 1174 h 1317"/>
                  <a:gd name="T12" fmla="*/ 113 w 952"/>
                  <a:gd name="T13" fmla="*/ 1137 h 1317"/>
                  <a:gd name="T14" fmla="*/ 76 w 952"/>
                  <a:gd name="T15" fmla="*/ 1095 h 1317"/>
                  <a:gd name="T16" fmla="*/ 45 w 952"/>
                  <a:gd name="T17" fmla="*/ 1047 h 1317"/>
                  <a:gd name="T18" fmla="*/ 21 w 952"/>
                  <a:gd name="T19" fmla="*/ 995 h 1317"/>
                  <a:gd name="T20" fmla="*/ 5 w 952"/>
                  <a:gd name="T21" fmla="*/ 937 h 1317"/>
                  <a:gd name="T22" fmla="*/ 0 w 952"/>
                  <a:gd name="T23" fmla="*/ 873 h 1317"/>
                  <a:gd name="T24" fmla="*/ 8 w 952"/>
                  <a:gd name="T25" fmla="*/ 803 h 1317"/>
                  <a:gd name="T26" fmla="*/ 29 w 952"/>
                  <a:gd name="T27" fmla="*/ 729 h 1317"/>
                  <a:gd name="T28" fmla="*/ 61 w 952"/>
                  <a:gd name="T29" fmla="*/ 654 h 1317"/>
                  <a:gd name="T30" fmla="*/ 102 w 952"/>
                  <a:gd name="T31" fmla="*/ 581 h 1317"/>
                  <a:gd name="T32" fmla="*/ 149 w 952"/>
                  <a:gd name="T33" fmla="*/ 511 h 1317"/>
                  <a:gd name="T34" fmla="*/ 202 w 952"/>
                  <a:gd name="T35" fmla="*/ 442 h 1317"/>
                  <a:gd name="T36" fmla="*/ 259 w 952"/>
                  <a:gd name="T37" fmla="*/ 377 h 1317"/>
                  <a:gd name="T38" fmla="*/ 319 w 952"/>
                  <a:gd name="T39" fmla="*/ 317 h 1317"/>
                  <a:gd name="T40" fmla="*/ 379 w 952"/>
                  <a:gd name="T41" fmla="*/ 259 h 1317"/>
                  <a:gd name="T42" fmla="*/ 439 w 952"/>
                  <a:gd name="T43" fmla="*/ 206 h 1317"/>
                  <a:gd name="T44" fmla="*/ 497 w 952"/>
                  <a:gd name="T45" fmla="*/ 158 h 1317"/>
                  <a:gd name="T46" fmla="*/ 576 w 952"/>
                  <a:gd name="T47" fmla="*/ 97 h 1317"/>
                  <a:gd name="T48" fmla="*/ 660 w 952"/>
                  <a:gd name="T49" fmla="*/ 37 h 1317"/>
                  <a:gd name="T50" fmla="*/ 708 w 952"/>
                  <a:gd name="T51" fmla="*/ 5 h 1317"/>
                  <a:gd name="T52" fmla="*/ 718 w 952"/>
                  <a:gd name="T53" fmla="*/ 8 h 1317"/>
                  <a:gd name="T54" fmla="*/ 739 w 952"/>
                  <a:gd name="T55" fmla="*/ 61 h 1317"/>
                  <a:gd name="T56" fmla="*/ 774 w 952"/>
                  <a:gd name="T57" fmla="*/ 156 h 1317"/>
                  <a:gd name="T58" fmla="*/ 819 w 952"/>
                  <a:gd name="T59" fmla="*/ 282 h 1317"/>
                  <a:gd name="T60" fmla="*/ 865 w 952"/>
                  <a:gd name="T61" fmla="*/ 423 h 1317"/>
                  <a:gd name="T62" fmla="*/ 898 w 952"/>
                  <a:gd name="T63" fmla="*/ 534 h 1317"/>
                  <a:gd name="T64" fmla="*/ 916 w 952"/>
                  <a:gd name="T65" fmla="*/ 607 h 1317"/>
                  <a:gd name="T66" fmla="*/ 932 w 952"/>
                  <a:gd name="T67" fmla="*/ 678 h 1317"/>
                  <a:gd name="T68" fmla="*/ 943 w 952"/>
                  <a:gd name="T69" fmla="*/ 745 h 1317"/>
                  <a:gd name="T70" fmla="*/ 951 w 952"/>
                  <a:gd name="T71" fmla="*/ 806 h 1317"/>
                  <a:gd name="T72" fmla="*/ 952 w 952"/>
                  <a:gd name="T73" fmla="*/ 860 h 1317"/>
                  <a:gd name="T74" fmla="*/ 946 w 952"/>
                  <a:gd name="T75" fmla="*/ 928 h 1317"/>
                  <a:gd name="T76" fmla="*/ 926 w 952"/>
                  <a:gd name="T77" fmla="*/ 1008 h 1317"/>
                  <a:gd name="T78" fmla="*/ 900 w 952"/>
                  <a:gd name="T79" fmla="*/ 1076 h 1317"/>
                  <a:gd name="T80" fmla="*/ 867 w 952"/>
                  <a:gd name="T81" fmla="*/ 1134 h 1317"/>
                  <a:gd name="T82" fmla="*/ 827 w 952"/>
                  <a:gd name="T83" fmla="*/ 1182 h 1317"/>
                  <a:gd name="T84" fmla="*/ 785 w 952"/>
                  <a:gd name="T85" fmla="*/ 1220 h 1317"/>
                  <a:gd name="T86" fmla="*/ 739 w 952"/>
                  <a:gd name="T87" fmla="*/ 1251 h 1317"/>
                  <a:gd name="T88" fmla="*/ 691 w 952"/>
                  <a:gd name="T89" fmla="*/ 1274 h 1317"/>
                  <a:gd name="T90" fmla="*/ 644 w 952"/>
                  <a:gd name="T91" fmla="*/ 1292 h 1317"/>
                  <a:gd name="T92" fmla="*/ 598 w 952"/>
                  <a:gd name="T93" fmla="*/ 1304 h 1317"/>
                  <a:gd name="T94" fmla="*/ 554 w 952"/>
                  <a:gd name="T95" fmla="*/ 1311 h 1317"/>
                  <a:gd name="T96" fmla="*/ 514 w 952"/>
                  <a:gd name="T97" fmla="*/ 1316 h 1317"/>
                  <a:gd name="T98" fmla="*/ 466 w 952"/>
                  <a:gd name="T99" fmla="*/ 1317 h 1317"/>
                  <a:gd name="T100" fmla="*/ 426 w 952"/>
                  <a:gd name="T101" fmla="*/ 1316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2" h="1317">
                    <a:moveTo>
                      <a:pt x="421" y="1315"/>
                    </a:moveTo>
                    <a:lnTo>
                      <a:pt x="398" y="1307"/>
                    </a:lnTo>
                    <a:lnTo>
                      <a:pt x="342" y="1286"/>
                    </a:lnTo>
                    <a:lnTo>
                      <a:pt x="323" y="1277"/>
                    </a:lnTo>
                    <a:lnTo>
                      <a:pt x="304" y="1269"/>
                    </a:lnTo>
                    <a:lnTo>
                      <a:pt x="284" y="1258"/>
                    </a:lnTo>
                    <a:lnTo>
                      <a:pt x="262" y="1248"/>
                    </a:lnTo>
                    <a:lnTo>
                      <a:pt x="241" y="1235"/>
                    </a:lnTo>
                    <a:lnTo>
                      <a:pt x="220" y="1222"/>
                    </a:lnTo>
                    <a:lnTo>
                      <a:pt x="197" y="1207"/>
                    </a:lnTo>
                    <a:lnTo>
                      <a:pt x="176" y="1191"/>
                    </a:lnTo>
                    <a:lnTo>
                      <a:pt x="155" y="1174"/>
                    </a:lnTo>
                    <a:lnTo>
                      <a:pt x="133" y="1156"/>
                    </a:lnTo>
                    <a:lnTo>
                      <a:pt x="113" y="1137"/>
                    </a:lnTo>
                    <a:lnTo>
                      <a:pt x="94" y="1117"/>
                    </a:lnTo>
                    <a:lnTo>
                      <a:pt x="76" y="1095"/>
                    </a:lnTo>
                    <a:lnTo>
                      <a:pt x="60" y="1072"/>
                    </a:lnTo>
                    <a:lnTo>
                      <a:pt x="45" y="1047"/>
                    </a:lnTo>
                    <a:lnTo>
                      <a:pt x="31" y="1022"/>
                    </a:lnTo>
                    <a:lnTo>
                      <a:pt x="21" y="995"/>
                    </a:lnTo>
                    <a:lnTo>
                      <a:pt x="11" y="966"/>
                    </a:lnTo>
                    <a:lnTo>
                      <a:pt x="5" y="937"/>
                    </a:lnTo>
                    <a:lnTo>
                      <a:pt x="1" y="906"/>
                    </a:lnTo>
                    <a:lnTo>
                      <a:pt x="0" y="873"/>
                    </a:lnTo>
                    <a:lnTo>
                      <a:pt x="3" y="839"/>
                    </a:lnTo>
                    <a:lnTo>
                      <a:pt x="8" y="803"/>
                    </a:lnTo>
                    <a:lnTo>
                      <a:pt x="17" y="766"/>
                    </a:lnTo>
                    <a:lnTo>
                      <a:pt x="29" y="729"/>
                    </a:lnTo>
                    <a:lnTo>
                      <a:pt x="44" y="691"/>
                    </a:lnTo>
                    <a:lnTo>
                      <a:pt x="61" y="654"/>
                    </a:lnTo>
                    <a:lnTo>
                      <a:pt x="80" y="617"/>
                    </a:lnTo>
                    <a:lnTo>
                      <a:pt x="102" y="581"/>
                    </a:lnTo>
                    <a:lnTo>
                      <a:pt x="125" y="546"/>
                    </a:lnTo>
                    <a:lnTo>
                      <a:pt x="149" y="511"/>
                    </a:lnTo>
                    <a:lnTo>
                      <a:pt x="175" y="476"/>
                    </a:lnTo>
                    <a:lnTo>
                      <a:pt x="202" y="442"/>
                    </a:lnTo>
                    <a:lnTo>
                      <a:pt x="230" y="410"/>
                    </a:lnTo>
                    <a:lnTo>
                      <a:pt x="259" y="377"/>
                    </a:lnTo>
                    <a:lnTo>
                      <a:pt x="289" y="347"/>
                    </a:lnTo>
                    <a:lnTo>
                      <a:pt x="319" y="317"/>
                    </a:lnTo>
                    <a:lnTo>
                      <a:pt x="348" y="287"/>
                    </a:lnTo>
                    <a:lnTo>
                      <a:pt x="379" y="259"/>
                    </a:lnTo>
                    <a:lnTo>
                      <a:pt x="409" y="233"/>
                    </a:lnTo>
                    <a:lnTo>
                      <a:pt x="439" y="206"/>
                    </a:lnTo>
                    <a:lnTo>
                      <a:pt x="469" y="181"/>
                    </a:lnTo>
                    <a:lnTo>
                      <a:pt x="497" y="158"/>
                    </a:lnTo>
                    <a:lnTo>
                      <a:pt x="525" y="137"/>
                    </a:lnTo>
                    <a:lnTo>
                      <a:pt x="576" y="97"/>
                    </a:lnTo>
                    <a:lnTo>
                      <a:pt x="622" y="63"/>
                    </a:lnTo>
                    <a:lnTo>
                      <a:pt x="660" y="37"/>
                    </a:lnTo>
                    <a:lnTo>
                      <a:pt x="690" y="16"/>
                    </a:lnTo>
                    <a:lnTo>
                      <a:pt x="708" y="5"/>
                    </a:lnTo>
                    <a:lnTo>
                      <a:pt x="715" y="0"/>
                    </a:lnTo>
                    <a:lnTo>
                      <a:pt x="718" y="8"/>
                    </a:lnTo>
                    <a:lnTo>
                      <a:pt x="726" y="28"/>
                    </a:lnTo>
                    <a:lnTo>
                      <a:pt x="739" y="61"/>
                    </a:lnTo>
                    <a:lnTo>
                      <a:pt x="755" y="104"/>
                    </a:lnTo>
                    <a:lnTo>
                      <a:pt x="774" y="156"/>
                    </a:lnTo>
                    <a:lnTo>
                      <a:pt x="795" y="216"/>
                    </a:lnTo>
                    <a:lnTo>
                      <a:pt x="819" y="282"/>
                    </a:lnTo>
                    <a:lnTo>
                      <a:pt x="842" y="351"/>
                    </a:lnTo>
                    <a:lnTo>
                      <a:pt x="865" y="423"/>
                    </a:lnTo>
                    <a:lnTo>
                      <a:pt x="887" y="498"/>
                    </a:lnTo>
                    <a:lnTo>
                      <a:pt x="898" y="534"/>
                    </a:lnTo>
                    <a:lnTo>
                      <a:pt x="907" y="571"/>
                    </a:lnTo>
                    <a:lnTo>
                      <a:pt x="916" y="607"/>
                    </a:lnTo>
                    <a:lnTo>
                      <a:pt x="924" y="643"/>
                    </a:lnTo>
                    <a:lnTo>
                      <a:pt x="932" y="678"/>
                    </a:lnTo>
                    <a:lnTo>
                      <a:pt x="938" y="712"/>
                    </a:lnTo>
                    <a:lnTo>
                      <a:pt x="943" y="745"/>
                    </a:lnTo>
                    <a:lnTo>
                      <a:pt x="948" y="776"/>
                    </a:lnTo>
                    <a:lnTo>
                      <a:pt x="951" y="806"/>
                    </a:lnTo>
                    <a:lnTo>
                      <a:pt x="952" y="833"/>
                    </a:lnTo>
                    <a:lnTo>
                      <a:pt x="952" y="860"/>
                    </a:lnTo>
                    <a:lnTo>
                      <a:pt x="951" y="883"/>
                    </a:lnTo>
                    <a:lnTo>
                      <a:pt x="946" y="928"/>
                    </a:lnTo>
                    <a:lnTo>
                      <a:pt x="937" y="970"/>
                    </a:lnTo>
                    <a:lnTo>
                      <a:pt x="926" y="1008"/>
                    </a:lnTo>
                    <a:lnTo>
                      <a:pt x="915" y="1043"/>
                    </a:lnTo>
                    <a:lnTo>
                      <a:pt x="900" y="1076"/>
                    </a:lnTo>
                    <a:lnTo>
                      <a:pt x="884" y="1106"/>
                    </a:lnTo>
                    <a:lnTo>
                      <a:pt x="867" y="1134"/>
                    </a:lnTo>
                    <a:lnTo>
                      <a:pt x="848" y="1159"/>
                    </a:lnTo>
                    <a:lnTo>
                      <a:pt x="827" y="1182"/>
                    </a:lnTo>
                    <a:lnTo>
                      <a:pt x="806" y="1202"/>
                    </a:lnTo>
                    <a:lnTo>
                      <a:pt x="785" y="1220"/>
                    </a:lnTo>
                    <a:lnTo>
                      <a:pt x="761" y="1237"/>
                    </a:lnTo>
                    <a:lnTo>
                      <a:pt x="739" y="1251"/>
                    </a:lnTo>
                    <a:lnTo>
                      <a:pt x="715" y="1264"/>
                    </a:lnTo>
                    <a:lnTo>
                      <a:pt x="691" y="1274"/>
                    </a:lnTo>
                    <a:lnTo>
                      <a:pt x="668" y="1284"/>
                    </a:lnTo>
                    <a:lnTo>
                      <a:pt x="644" y="1292"/>
                    </a:lnTo>
                    <a:lnTo>
                      <a:pt x="621" y="1299"/>
                    </a:lnTo>
                    <a:lnTo>
                      <a:pt x="598" y="1304"/>
                    </a:lnTo>
                    <a:lnTo>
                      <a:pt x="576" y="1308"/>
                    </a:lnTo>
                    <a:lnTo>
                      <a:pt x="554" y="1311"/>
                    </a:lnTo>
                    <a:lnTo>
                      <a:pt x="534" y="1314"/>
                    </a:lnTo>
                    <a:lnTo>
                      <a:pt x="514" y="1316"/>
                    </a:lnTo>
                    <a:lnTo>
                      <a:pt x="496" y="1317"/>
                    </a:lnTo>
                    <a:lnTo>
                      <a:pt x="466" y="1317"/>
                    </a:lnTo>
                    <a:lnTo>
                      <a:pt x="442" y="1317"/>
                    </a:lnTo>
                    <a:lnTo>
                      <a:pt x="426" y="1316"/>
                    </a:lnTo>
                    <a:lnTo>
                      <a:pt x="421" y="13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93">
                <a:extLst>
                  <a:ext uri="{FF2B5EF4-FFF2-40B4-BE49-F238E27FC236}">
                    <a16:creationId xmlns:a16="http://schemas.microsoft.com/office/drawing/2014/main" id="{59BBD305-398A-4113-B586-7E1076BD9BE9}"/>
                  </a:ext>
                </a:extLst>
              </p:cNvPr>
              <p:cNvSpPr>
                <a:spLocks/>
              </p:cNvSpPr>
              <p:nvPr/>
            </p:nvSpPr>
            <p:spPr bwMode="auto">
              <a:xfrm>
                <a:off x="6392071" y="4920924"/>
                <a:ext cx="337048" cy="381988"/>
              </a:xfrm>
              <a:custGeom>
                <a:avLst/>
                <a:gdLst>
                  <a:gd name="T0" fmla="*/ 526 w 676"/>
                  <a:gd name="T1" fmla="*/ 712 h 766"/>
                  <a:gd name="T2" fmla="*/ 573 w 676"/>
                  <a:gd name="T3" fmla="*/ 664 h 766"/>
                  <a:gd name="T4" fmla="*/ 603 w 676"/>
                  <a:gd name="T5" fmla="*/ 627 h 766"/>
                  <a:gd name="T6" fmla="*/ 622 w 676"/>
                  <a:gd name="T7" fmla="*/ 600 h 766"/>
                  <a:gd name="T8" fmla="*/ 641 w 676"/>
                  <a:gd name="T9" fmla="*/ 569 h 766"/>
                  <a:gd name="T10" fmla="*/ 655 w 676"/>
                  <a:gd name="T11" fmla="*/ 536 h 766"/>
                  <a:gd name="T12" fmla="*/ 667 w 676"/>
                  <a:gd name="T13" fmla="*/ 501 h 766"/>
                  <a:gd name="T14" fmla="*/ 675 w 676"/>
                  <a:gd name="T15" fmla="*/ 463 h 766"/>
                  <a:gd name="T16" fmla="*/ 676 w 676"/>
                  <a:gd name="T17" fmla="*/ 425 h 766"/>
                  <a:gd name="T18" fmla="*/ 669 w 676"/>
                  <a:gd name="T19" fmla="*/ 386 h 766"/>
                  <a:gd name="T20" fmla="*/ 656 w 676"/>
                  <a:gd name="T21" fmla="*/ 346 h 766"/>
                  <a:gd name="T22" fmla="*/ 634 w 676"/>
                  <a:gd name="T23" fmla="*/ 306 h 766"/>
                  <a:gd name="T24" fmla="*/ 602 w 676"/>
                  <a:gd name="T25" fmla="*/ 266 h 766"/>
                  <a:gd name="T26" fmla="*/ 564 w 676"/>
                  <a:gd name="T27" fmla="*/ 229 h 766"/>
                  <a:gd name="T28" fmla="*/ 520 w 676"/>
                  <a:gd name="T29" fmla="*/ 195 h 766"/>
                  <a:gd name="T30" fmla="*/ 473 w 676"/>
                  <a:gd name="T31" fmla="*/ 164 h 766"/>
                  <a:gd name="T32" fmla="*/ 424 w 676"/>
                  <a:gd name="T33" fmla="*/ 136 h 766"/>
                  <a:gd name="T34" fmla="*/ 373 w 676"/>
                  <a:gd name="T35" fmla="*/ 112 h 766"/>
                  <a:gd name="T36" fmla="*/ 296 w 676"/>
                  <a:gd name="T37" fmla="*/ 80 h 766"/>
                  <a:gd name="T38" fmla="*/ 196 w 676"/>
                  <a:gd name="T39" fmla="*/ 47 h 766"/>
                  <a:gd name="T40" fmla="*/ 108 w 676"/>
                  <a:gd name="T41" fmla="*/ 23 h 766"/>
                  <a:gd name="T42" fmla="*/ 20 w 676"/>
                  <a:gd name="T43" fmla="*/ 3 h 766"/>
                  <a:gd name="T44" fmla="*/ 1 w 676"/>
                  <a:gd name="T45" fmla="*/ 19 h 766"/>
                  <a:gd name="T46" fmla="*/ 6 w 676"/>
                  <a:gd name="T47" fmla="*/ 151 h 766"/>
                  <a:gd name="T48" fmla="*/ 17 w 676"/>
                  <a:gd name="T49" fmla="*/ 295 h 766"/>
                  <a:gd name="T50" fmla="*/ 30 w 676"/>
                  <a:gd name="T51" fmla="*/ 395 h 766"/>
                  <a:gd name="T52" fmla="*/ 41 w 676"/>
                  <a:gd name="T53" fmla="*/ 467 h 766"/>
                  <a:gd name="T54" fmla="*/ 52 w 676"/>
                  <a:gd name="T55" fmla="*/ 509 h 766"/>
                  <a:gd name="T56" fmla="*/ 63 w 676"/>
                  <a:gd name="T57" fmla="*/ 549 h 766"/>
                  <a:gd name="T58" fmla="*/ 75 w 676"/>
                  <a:gd name="T59" fmla="*/ 582 h 766"/>
                  <a:gd name="T60" fmla="*/ 98 w 676"/>
                  <a:gd name="T61" fmla="*/ 621 h 766"/>
                  <a:gd name="T62" fmla="*/ 130 w 676"/>
                  <a:gd name="T63" fmla="*/ 665 h 766"/>
                  <a:gd name="T64" fmla="*/ 163 w 676"/>
                  <a:gd name="T65" fmla="*/ 700 h 766"/>
                  <a:gd name="T66" fmla="*/ 198 w 676"/>
                  <a:gd name="T67" fmla="*/ 725 h 766"/>
                  <a:gd name="T68" fmla="*/ 234 w 676"/>
                  <a:gd name="T69" fmla="*/ 745 h 766"/>
                  <a:gd name="T70" fmla="*/ 269 w 676"/>
                  <a:gd name="T71" fmla="*/ 757 h 766"/>
                  <a:gd name="T72" fmla="*/ 305 w 676"/>
                  <a:gd name="T73" fmla="*/ 764 h 766"/>
                  <a:gd name="T74" fmla="*/ 340 w 676"/>
                  <a:gd name="T75" fmla="*/ 766 h 766"/>
                  <a:gd name="T76" fmla="*/ 373 w 676"/>
                  <a:gd name="T77" fmla="*/ 765 h 766"/>
                  <a:gd name="T78" fmla="*/ 404 w 676"/>
                  <a:gd name="T79" fmla="*/ 761 h 766"/>
                  <a:gd name="T80" fmla="*/ 446 w 676"/>
                  <a:gd name="T81" fmla="*/ 750 h 766"/>
                  <a:gd name="T82" fmla="*/ 502 w 676"/>
                  <a:gd name="T83" fmla="*/ 728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6" h="766">
                    <a:moveTo>
                      <a:pt x="514" y="721"/>
                    </a:moveTo>
                    <a:lnTo>
                      <a:pt x="526" y="712"/>
                    </a:lnTo>
                    <a:lnTo>
                      <a:pt x="555" y="684"/>
                    </a:lnTo>
                    <a:lnTo>
                      <a:pt x="573" y="664"/>
                    </a:lnTo>
                    <a:lnTo>
                      <a:pt x="593" y="640"/>
                    </a:lnTo>
                    <a:lnTo>
                      <a:pt x="603" y="627"/>
                    </a:lnTo>
                    <a:lnTo>
                      <a:pt x="613" y="614"/>
                    </a:lnTo>
                    <a:lnTo>
                      <a:pt x="622" y="600"/>
                    </a:lnTo>
                    <a:lnTo>
                      <a:pt x="631" y="584"/>
                    </a:lnTo>
                    <a:lnTo>
                      <a:pt x="641" y="569"/>
                    </a:lnTo>
                    <a:lnTo>
                      <a:pt x="648" y="552"/>
                    </a:lnTo>
                    <a:lnTo>
                      <a:pt x="655" y="536"/>
                    </a:lnTo>
                    <a:lnTo>
                      <a:pt x="662" y="518"/>
                    </a:lnTo>
                    <a:lnTo>
                      <a:pt x="667" y="501"/>
                    </a:lnTo>
                    <a:lnTo>
                      <a:pt x="671" y="482"/>
                    </a:lnTo>
                    <a:lnTo>
                      <a:pt x="675" y="463"/>
                    </a:lnTo>
                    <a:lnTo>
                      <a:pt x="676" y="444"/>
                    </a:lnTo>
                    <a:lnTo>
                      <a:pt x="676" y="425"/>
                    </a:lnTo>
                    <a:lnTo>
                      <a:pt x="674" y="406"/>
                    </a:lnTo>
                    <a:lnTo>
                      <a:pt x="669" y="386"/>
                    </a:lnTo>
                    <a:lnTo>
                      <a:pt x="664" y="367"/>
                    </a:lnTo>
                    <a:lnTo>
                      <a:pt x="656" y="346"/>
                    </a:lnTo>
                    <a:lnTo>
                      <a:pt x="646" y="326"/>
                    </a:lnTo>
                    <a:lnTo>
                      <a:pt x="634" y="306"/>
                    </a:lnTo>
                    <a:lnTo>
                      <a:pt x="619" y="286"/>
                    </a:lnTo>
                    <a:lnTo>
                      <a:pt x="602" y="266"/>
                    </a:lnTo>
                    <a:lnTo>
                      <a:pt x="583" y="247"/>
                    </a:lnTo>
                    <a:lnTo>
                      <a:pt x="564" y="229"/>
                    </a:lnTo>
                    <a:lnTo>
                      <a:pt x="543" y="212"/>
                    </a:lnTo>
                    <a:lnTo>
                      <a:pt x="520" y="195"/>
                    </a:lnTo>
                    <a:lnTo>
                      <a:pt x="498" y="179"/>
                    </a:lnTo>
                    <a:lnTo>
                      <a:pt x="473" y="164"/>
                    </a:lnTo>
                    <a:lnTo>
                      <a:pt x="449" y="150"/>
                    </a:lnTo>
                    <a:lnTo>
                      <a:pt x="424" y="136"/>
                    </a:lnTo>
                    <a:lnTo>
                      <a:pt x="399" y="124"/>
                    </a:lnTo>
                    <a:lnTo>
                      <a:pt x="373" y="112"/>
                    </a:lnTo>
                    <a:lnTo>
                      <a:pt x="347" y="101"/>
                    </a:lnTo>
                    <a:lnTo>
                      <a:pt x="296" y="80"/>
                    </a:lnTo>
                    <a:lnTo>
                      <a:pt x="245" y="62"/>
                    </a:lnTo>
                    <a:lnTo>
                      <a:pt x="196" y="47"/>
                    </a:lnTo>
                    <a:lnTo>
                      <a:pt x="150" y="33"/>
                    </a:lnTo>
                    <a:lnTo>
                      <a:pt x="108" y="23"/>
                    </a:lnTo>
                    <a:lnTo>
                      <a:pt x="72" y="14"/>
                    </a:lnTo>
                    <a:lnTo>
                      <a:pt x="20" y="3"/>
                    </a:lnTo>
                    <a:lnTo>
                      <a:pt x="0" y="0"/>
                    </a:lnTo>
                    <a:lnTo>
                      <a:pt x="1" y="19"/>
                    </a:lnTo>
                    <a:lnTo>
                      <a:pt x="2" y="73"/>
                    </a:lnTo>
                    <a:lnTo>
                      <a:pt x="6" y="151"/>
                    </a:lnTo>
                    <a:lnTo>
                      <a:pt x="13" y="245"/>
                    </a:lnTo>
                    <a:lnTo>
                      <a:pt x="17" y="295"/>
                    </a:lnTo>
                    <a:lnTo>
                      <a:pt x="23" y="345"/>
                    </a:lnTo>
                    <a:lnTo>
                      <a:pt x="30" y="395"/>
                    </a:lnTo>
                    <a:lnTo>
                      <a:pt x="37" y="443"/>
                    </a:lnTo>
                    <a:lnTo>
                      <a:pt x="41" y="467"/>
                    </a:lnTo>
                    <a:lnTo>
                      <a:pt x="47" y="488"/>
                    </a:lnTo>
                    <a:lnTo>
                      <a:pt x="52" y="509"/>
                    </a:lnTo>
                    <a:lnTo>
                      <a:pt x="57" y="529"/>
                    </a:lnTo>
                    <a:lnTo>
                      <a:pt x="63" y="549"/>
                    </a:lnTo>
                    <a:lnTo>
                      <a:pt x="69" y="566"/>
                    </a:lnTo>
                    <a:lnTo>
                      <a:pt x="75" y="582"/>
                    </a:lnTo>
                    <a:lnTo>
                      <a:pt x="83" y="596"/>
                    </a:lnTo>
                    <a:lnTo>
                      <a:pt x="98" y="621"/>
                    </a:lnTo>
                    <a:lnTo>
                      <a:pt x="113" y="644"/>
                    </a:lnTo>
                    <a:lnTo>
                      <a:pt x="130" y="665"/>
                    </a:lnTo>
                    <a:lnTo>
                      <a:pt x="146" y="683"/>
                    </a:lnTo>
                    <a:lnTo>
                      <a:pt x="163" y="700"/>
                    </a:lnTo>
                    <a:lnTo>
                      <a:pt x="180" y="714"/>
                    </a:lnTo>
                    <a:lnTo>
                      <a:pt x="198" y="725"/>
                    </a:lnTo>
                    <a:lnTo>
                      <a:pt x="216" y="736"/>
                    </a:lnTo>
                    <a:lnTo>
                      <a:pt x="234" y="745"/>
                    </a:lnTo>
                    <a:lnTo>
                      <a:pt x="252" y="752"/>
                    </a:lnTo>
                    <a:lnTo>
                      <a:pt x="269" y="757"/>
                    </a:lnTo>
                    <a:lnTo>
                      <a:pt x="287" y="762"/>
                    </a:lnTo>
                    <a:lnTo>
                      <a:pt x="305" y="764"/>
                    </a:lnTo>
                    <a:lnTo>
                      <a:pt x="322" y="766"/>
                    </a:lnTo>
                    <a:lnTo>
                      <a:pt x="340" y="766"/>
                    </a:lnTo>
                    <a:lnTo>
                      <a:pt x="356" y="766"/>
                    </a:lnTo>
                    <a:lnTo>
                      <a:pt x="373" y="765"/>
                    </a:lnTo>
                    <a:lnTo>
                      <a:pt x="389" y="763"/>
                    </a:lnTo>
                    <a:lnTo>
                      <a:pt x="404" y="761"/>
                    </a:lnTo>
                    <a:lnTo>
                      <a:pt x="418" y="757"/>
                    </a:lnTo>
                    <a:lnTo>
                      <a:pt x="446" y="750"/>
                    </a:lnTo>
                    <a:lnTo>
                      <a:pt x="468" y="742"/>
                    </a:lnTo>
                    <a:lnTo>
                      <a:pt x="502" y="728"/>
                    </a:lnTo>
                    <a:lnTo>
                      <a:pt x="514" y="7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97">
                <a:extLst>
                  <a:ext uri="{FF2B5EF4-FFF2-40B4-BE49-F238E27FC236}">
                    <a16:creationId xmlns:a16="http://schemas.microsoft.com/office/drawing/2014/main" id="{21A5AA6B-FBFA-46DD-96F1-F6C4A7EC57A8}"/>
                  </a:ext>
                </a:extLst>
              </p:cNvPr>
              <p:cNvSpPr>
                <a:spLocks/>
              </p:cNvSpPr>
              <p:nvPr/>
            </p:nvSpPr>
            <p:spPr bwMode="auto">
              <a:xfrm>
                <a:off x="6906380" y="4878481"/>
                <a:ext cx="396968" cy="451894"/>
              </a:xfrm>
              <a:custGeom>
                <a:avLst/>
                <a:gdLst>
                  <a:gd name="T0" fmla="*/ 176 w 796"/>
                  <a:gd name="T1" fmla="*/ 840 h 905"/>
                  <a:gd name="T2" fmla="*/ 120 w 796"/>
                  <a:gd name="T3" fmla="*/ 783 h 905"/>
                  <a:gd name="T4" fmla="*/ 85 w 796"/>
                  <a:gd name="T5" fmla="*/ 741 h 905"/>
                  <a:gd name="T6" fmla="*/ 62 w 796"/>
                  <a:gd name="T7" fmla="*/ 708 h 905"/>
                  <a:gd name="T8" fmla="*/ 41 w 796"/>
                  <a:gd name="T9" fmla="*/ 670 h 905"/>
                  <a:gd name="T10" fmla="*/ 23 w 796"/>
                  <a:gd name="T11" fmla="*/ 632 h 905"/>
                  <a:gd name="T12" fmla="*/ 9 w 796"/>
                  <a:gd name="T13" fmla="*/ 590 h 905"/>
                  <a:gd name="T14" fmla="*/ 1 w 796"/>
                  <a:gd name="T15" fmla="*/ 547 h 905"/>
                  <a:gd name="T16" fmla="*/ 0 w 796"/>
                  <a:gd name="T17" fmla="*/ 502 h 905"/>
                  <a:gd name="T18" fmla="*/ 6 w 796"/>
                  <a:gd name="T19" fmla="*/ 456 h 905"/>
                  <a:gd name="T20" fmla="*/ 22 w 796"/>
                  <a:gd name="T21" fmla="*/ 408 h 905"/>
                  <a:gd name="T22" fmla="*/ 48 w 796"/>
                  <a:gd name="T23" fmla="*/ 361 h 905"/>
                  <a:gd name="T24" fmla="*/ 86 w 796"/>
                  <a:gd name="T25" fmla="*/ 315 h 905"/>
                  <a:gd name="T26" fmla="*/ 132 w 796"/>
                  <a:gd name="T27" fmla="*/ 271 h 905"/>
                  <a:gd name="T28" fmla="*/ 182 w 796"/>
                  <a:gd name="T29" fmla="*/ 230 h 905"/>
                  <a:gd name="T30" fmla="*/ 237 w 796"/>
                  <a:gd name="T31" fmla="*/ 195 h 905"/>
                  <a:gd name="T32" fmla="*/ 295 w 796"/>
                  <a:gd name="T33" fmla="*/ 162 h 905"/>
                  <a:gd name="T34" fmla="*/ 356 w 796"/>
                  <a:gd name="T35" fmla="*/ 133 h 905"/>
                  <a:gd name="T36" fmla="*/ 417 w 796"/>
                  <a:gd name="T37" fmla="*/ 107 h 905"/>
                  <a:gd name="T38" fmla="*/ 477 w 796"/>
                  <a:gd name="T39" fmla="*/ 84 h 905"/>
                  <a:gd name="T40" fmla="*/ 565 w 796"/>
                  <a:gd name="T41" fmla="*/ 56 h 905"/>
                  <a:gd name="T42" fmla="*/ 667 w 796"/>
                  <a:gd name="T43" fmla="*/ 28 h 905"/>
                  <a:gd name="T44" fmla="*/ 772 w 796"/>
                  <a:gd name="T45" fmla="*/ 5 h 905"/>
                  <a:gd name="T46" fmla="*/ 795 w 796"/>
                  <a:gd name="T47" fmla="*/ 24 h 905"/>
                  <a:gd name="T48" fmla="*/ 791 w 796"/>
                  <a:gd name="T49" fmla="*/ 130 h 905"/>
                  <a:gd name="T50" fmla="*/ 785 w 796"/>
                  <a:gd name="T51" fmla="*/ 233 h 905"/>
                  <a:gd name="T52" fmla="*/ 775 w 796"/>
                  <a:gd name="T53" fmla="*/ 349 h 905"/>
                  <a:gd name="T54" fmla="*/ 761 w 796"/>
                  <a:gd name="T55" fmla="*/ 466 h 905"/>
                  <a:gd name="T56" fmla="*/ 747 w 796"/>
                  <a:gd name="T57" fmla="*/ 550 h 905"/>
                  <a:gd name="T58" fmla="*/ 735 w 796"/>
                  <a:gd name="T59" fmla="*/ 601 h 905"/>
                  <a:gd name="T60" fmla="*/ 721 w 796"/>
                  <a:gd name="T61" fmla="*/ 647 h 905"/>
                  <a:gd name="T62" fmla="*/ 706 w 796"/>
                  <a:gd name="T63" fmla="*/ 686 h 905"/>
                  <a:gd name="T64" fmla="*/ 681 w 796"/>
                  <a:gd name="T65" fmla="*/ 733 h 905"/>
                  <a:gd name="T66" fmla="*/ 643 w 796"/>
                  <a:gd name="T67" fmla="*/ 784 h 905"/>
                  <a:gd name="T68" fmla="*/ 604 w 796"/>
                  <a:gd name="T69" fmla="*/ 825 h 905"/>
                  <a:gd name="T70" fmla="*/ 563 w 796"/>
                  <a:gd name="T71" fmla="*/ 857 h 905"/>
                  <a:gd name="T72" fmla="*/ 520 w 796"/>
                  <a:gd name="T73" fmla="*/ 879 h 905"/>
                  <a:gd name="T74" fmla="*/ 477 w 796"/>
                  <a:gd name="T75" fmla="*/ 893 h 905"/>
                  <a:gd name="T76" fmla="*/ 436 w 796"/>
                  <a:gd name="T77" fmla="*/ 901 h 905"/>
                  <a:gd name="T78" fmla="*/ 394 w 796"/>
                  <a:gd name="T79" fmla="*/ 905 h 905"/>
                  <a:gd name="T80" fmla="*/ 356 w 796"/>
                  <a:gd name="T81" fmla="*/ 902 h 905"/>
                  <a:gd name="T82" fmla="*/ 319 w 796"/>
                  <a:gd name="T83" fmla="*/ 897 h 905"/>
                  <a:gd name="T84" fmla="*/ 271 w 796"/>
                  <a:gd name="T85" fmla="*/ 884 h 905"/>
                  <a:gd name="T86" fmla="*/ 204 w 796"/>
                  <a:gd name="T87" fmla="*/ 859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6" h="905">
                    <a:moveTo>
                      <a:pt x="189" y="851"/>
                    </a:moveTo>
                    <a:lnTo>
                      <a:pt x="176" y="840"/>
                    </a:lnTo>
                    <a:lnTo>
                      <a:pt x="141" y="807"/>
                    </a:lnTo>
                    <a:lnTo>
                      <a:pt x="120" y="783"/>
                    </a:lnTo>
                    <a:lnTo>
                      <a:pt x="96" y="755"/>
                    </a:lnTo>
                    <a:lnTo>
                      <a:pt x="85" y="741"/>
                    </a:lnTo>
                    <a:lnTo>
                      <a:pt x="73" y="725"/>
                    </a:lnTo>
                    <a:lnTo>
                      <a:pt x="62" y="708"/>
                    </a:lnTo>
                    <a:lnTo>
                      <a:pt x="52" y="689"/>
                    </a:lnTo>
                    <a:lnTo>
                      <a:pt x="41" y="670"/>
                    </a:lnTo>
                    <a:lnTo>
                      <a:pt x="31" y="651"/>
                    </a:lnTo>
                    <a:lnTo>
                      <a:pt x="23" y="632"/>
                    </a:lnTo>
                    <a:lnTo>
                      <a:pt x="16" y="612"/>
                    </a:lnTo>
                    <a:lnTo>
                      <a:pt x="9" y="590"/>
                    </a:lnTo>
                    <a:lnTo>
                      <a:pt x="5" y="569"/>
                    </a:lnTo>
                    <a:lnTo>
                      <a:pt x="1" y="547"/>
                    </a:lnTo>
                    <a:lnTo>
                      <a:pt x="0" y="524"/>
                    </a:lnTo>
                    <a:lnTo>
                      <a:pt x="0" y="502"/>
                    </a:lnTo>
                    <a:lnTo>
                      <a:pt x="2" y="479"/>
                    </a:lnTo>
                    <a:lnTo>
                      <a:pt x="6" y="456"/>
                    </a:lnTo>
                    <a:lnTo>
                      <a:pt x="12" y="433"/>
                    </a:lnTo>
                    <a:lnTo>
                      <a:pt x="22" y="408"/>
                    </a:lnTo>
                    <a:lnTo>
                      <a:pt x="34" y="385"/>
                    </a:lnTo>
                    <a:lnTo>
                      <a:pt x="48" y="361"/>
                    </a:lnTo>
                    <a:lnTo>
                      <a:pt x="66" y="338"/>
                    </a:lnTo>
                    <a:lnTo>
                      <a:pt x="86" y="315"/>
                    </a:lnTo>
                    <a:lnTo>
                      <a:pt x="108" y="292"/>
                    </a:lnTo>
                    <a:lnTo>
                      <a:pt x="132" y="271"/>
                    </a:lnTo>
                    <a:lnTo>
                      <a:pt x="156" y="251"/>
                    </a:lnTo>
                    <a:lnTo>
                      <a:pt x="182" y="230"/>
                    </a:lnTo>
                    <a:lnTo>
                      <a:pt x="209" y="212"/>
                    </a:lnTo>
                    <a:lnTo>
                      <a:pt x="237" y="195"/>
                    </a:lnTo>
                    <a:lnTo>
                      <a:pt x="266" y="178"/>
                    </a:lnTo>
                    <a:lnTo>
                      <a:pt x="295" y="162"/>
                    </a:lnTo>
                    <a:lnTo>
                      <a:pt x="325" y="147"/>
                    </a:lnTo>
                    <a:lnTo>
                      <a:pt x="356" y="133"/>
                    </a:lnTo>
                    <a:lnTo>
                      <a:pt x="386" y="120"/>
                    </a:lnTo>
                    <a:lnTo>
                      <a:pt x="417" y="107"/>
                    </a:lnTo>
                    <a:lnTo>
                      <a:pt x="448" y="95"/>
                    </a:lnTo>
                    <a:lnTo>
                      <a:pt x="477" y="84"/>
                    </a:lnTo>
                    <a:lnTo>
                      <a:pt x="507" y="74"/>
                    </a:lnTo>
                    <a:lnTo>
                      <a:pt x="565" y="56"/>
                    </a:lnTo>
                    <a:lnTo>
                      <a:pt x="618" y="41"/>
                    </a:lnTo>
                    <a:lnTo>
                      <a:pt x="667" y="28"/>
                    </a:lnTo>
                    <a:lnTo>
                      <a:pt x="709" y="17"/>
                    </a:lnTo>
                    <a:lnTo>
                      <a:pt x="772" y="5"/>
                    </a:lnTo>
                    <a:lnTo>
                      <a:pt x="796" y="0"/>
                    </a:lnTo>
                    <a:lnTo>
                      <a:pt x="795" y="24"/>
                    </a:lnTo>
                    <a:lnTo>
                      <a:pt x="792" y="87"/>
                    </a:lnTo>
                    <a:lnTo>
                      <a:pt x="791" y="130"/>
                    </a:lnTo>
                    <a:lnTo>
                      <a:pt x="788" y="179"/>
                    </a:lnTo>
                    <a:lnTo>
                      <a:pt x="785" y="233"/>
                    </a:lnTo>
                    <a:lnTo>
                      <a:pt x="781" y="289"/>
                    </a:lnTo>
                    <a:lnTo>
                      <a:pt x="775" y="349"/>
                    </a:lnTo>
                    <a:lnTo>
                      <a:pt x="769" y="407"/>
                    </a:lnTo>
                    <a:lnTo>
                      <a:pt x="761" y="466"/>
                    </a:lnTo>
                    <a:lnTo>
                      <a:pt x="751" y="523"/>
                    </a:lnTo>
                    <a:lnTo>
                      <a:pt x="747" y="550"/>
                    </a:lnTo>
                    <a:lnTo>
                      <a:pt x="740" y="577"/>
                    </a:lnTo>
                    <a:lnTo>
                      <a:pt x="735" y="601"/>
                    </a:lnTo>
                    <a:lnTo>
                      <a:pt x="729" y="624"/>
                    </a:lnTo>
                    <a:lnTo>
                      <a:pt x="721" y="647"/>
                    </a:lnTo>
                    <a:lnTo>
                      <a:pt x="714" y="667"/>
                    </a:lnTo>
                    <a:lnTo>
                      <a:pt x="706" y="686"/>
                    </a:lnTo>
                    <a:lnTo>
                      <a:pt x="698" y="703"/>
                    </a:lnTo>
                    <a:lnTo>
                      <a:pt x="681" y="733"/>
                    </a:lnTo>
                    <a:lnTo>
                      <a:pt x="663" y="760"/>
                    </a:lnTo>
                    <a:lnTo>
                      <a:pt x="643" y="784"/>
                    </a:lnTo>
                    <a:lnTo>
                      <a:pt x="623" y="807"/>
                    </a:lnTo>
                    <a:lnTo>
                      <a:pt x="604" y="825"/>
                    </a:lnTo>
                    <a:lnTo>
                      <a:pt x="583" y="842"/>
                    </a:lnTo>
                    <a:lnTo>
                      <a:pt x="563" y="857"/>
                    </a:lnTo>
                    <a:lnTo>
                      <a:pt x="541" y="868"/>
                    </a:lnTo>
                    <a:lnTo>
                      <a:pt x="520" y="879"/>
                    </a:lnTo>
                    <a:lnTo>
                      <a:pt x="499" y="886"/>
                    </a:lnTo>
                    <a:lnTo>
                      <a:pt x="477" y="893"/>
                    </a:lnTo>
                    <a:lnTo>
                      <a:pt x="457" y="898"/>
                    </a:lnTo>
                    <a:lnTo>
                      <a:pt x="436" y="901"/>
                    </a:lnTo>
                    <a:lnTo>
                      <a:pt x="415" y="903"/>
                    </a:lnTo>
                    <a:lnTo>
                      <a:pt x="394" y="905"/>
                    </a:lnTo>
                    <a:lnTo>
                      <a:pt x="375" y="903"/>
                    </a:lnTo>
                    <a:lnTo>
                      <a:pt x="356" y="902"/>
                    </a:lnTo>
                    <a:lnTo>
                      <a:pt x="337" y="900"/>
                    </a:lnTo>
                    <a:lnTo>
                      <a:pt x="319" y="897"/>
                    </a:lnTo>
                    <a:lnTo>
                      <a:pt x="302" y="893"/>
                    </a:lnTo>
                    <a:lnTo>
                      <a:pt x="271" y="884"/>
                    </a:lnTo>
                    <a:lnTo>
                      <a:pt x="243" y="876"/>
                    </a:lnTo>
                    <a:lnTo>
                      <a:pt x="204" y="859"/>
                    </a:lnTo>
                    <a:lnTo>
                      <a:pt x="189" y="8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5" name="Group 114">
              <a:extLst>
                <a:ext uri="{FF2B5EF4-FFF2-40B4-BE49-F238E27FC236}">
                  <a16:creationId xmlns:a16="http://schemas.microsoft.com/office/drawing/2014/main" id="{2833EC0A-FDA8-48A3-BC14-1B7CF91387B4}"/>
                </a:ext>
              </a:extLst>
            </p:cNvPr>
            <p:cNvGrpSpPr/>
            <p:nvPr/>
          </p:nvGrpSpPr>
          <p:grpSpPr>
            <a:xfrm flipH="1">
              <a:off x="6308637" y="5582536"/>
              <a:ext cx="956217" cy="5390262"/>
              <a:chOff x="4095155" y="5582536"/>
              <a:chExt cx="956217" cy="5390262"/>
            </a:xfrm>
            <a:gradFill>
              <a:gsLst>
                <a:gs pos="0">
                  <a:schemeClr val="tx2"/>
                </a:gs>
                <a:gs pos="100000">
                  <a:schemeClr val="tx2">
                    <a:lumMod val="75000"/>
                  </a:schemeClr>
                </a:gs>
              </a:gsLst>
              <a:lin ang="0" scaled="0"/>
            </a:gradFill>
          </p:grpSpPr>
          <p:sp>
            <p:nvSpPr>
              <p:cNvPr id="170" name="Freeform 16">
                <a:extLst>
                  <a:ext uri="{FF2B5EF4-FFF2-40B4-BE49-F238E27FC236}">
                    <a16:creationId xmlns:a16="http://schemas.microsoft.com/office/drawing/2014/main" id="{DC47B0E8-476C-4BC7-ABD6-B733F4FEC47C}"/>
                  </a:ext>
                </a:extLst>
              </p:cNvPr>
              <p:cNvSpPr>
                <a:spLocks/>
              </p:cNvSpPr>
              <p:nvPr/>
            </p:nvSpPr>
            <p:spPr bwMode="auto">
              <a:xfrm>
                <a:off x="4095155" y="5582536"/>
                <a:ext cx="956217" cy="956217"/>
              </a:xfrm>
              <a:custGeom>
                <a:avLst/>
                <a:gdLst>
                  <a:gd name="T0" fmla="*/ 1910 w 1916"/>
                  <a:gd name="T1" fmla="*/ 1056 h 1916"/>
                  <a:gd name="T2" fmla="*/ 1885 w 1916"/>
                  <a:gd name="T3" fmla="*/ 1197 h 1916"/>
                  <a:gd name="T4" fmla="*/ 1840 w 1916"/>
                  <a:gd name="T5" fmla="*/ 1331 h 1916"/>
                  <a:gd name="T6" fmla="*/ 1776 w 1916"/>
                  <a:gd name="T7" fmla="*/ 1455 h 1916"/>
                  <a:gd name="T8" fmla="*/ 1696 w 1916"/>
                  <a:gd name="T9" fmla="*/ 1568 h 1916"/>
                  <a:gd name="T10" fmla="*/ 1602 w 1916"/>
                  <a:gd name="T11" fmla="*/ 1668 h 1916"/>
                  <a:gd name="T12" fmla="*/ 1493 w 1916"/>
                  <a:gd name="T13" fmla="*/ 1753 h 1916"/>
                  <a:gd name="T14" fmla="*/ 1373 w 1916"/>
                  <a:gd name="T15" fmla="*/ 1822 h 1916"/>
                  <a:gd name="T16" fmla="*/ 1242 w 1916"/>
                  <a:gd name="T17" fmla="*/ 1873 h 1916"/>
                  <a:gd name="T18" fmla="*/ 1103 w 1916"/>
                  <a:gd name="T19" fmla="*/ 1905 h 1916"/>
                  <a:gd name="T20" fmla="*/ 958 w 1916"/>
                  <a:gd name="T21" fmla="*/ 1916 h 1916"/>
                  <a:gd name="T22" fmla="*/ 812 w 1916"/>
                  <a:gd name="T23" fmla="*/ 1905 h 1916"/>
                  <a:gd name="T24" fmla="*/ 672 w 1916"/>
                  <a:gd name="T25" fmla="*/ 1873 h 1916"/>
                  <a:gd name="T26" fmla="*/ 543 w 1916"/>
                  <a:gd name="T27" fmla="*/ 1822 h 1916"/>
                  <a:gd name="T28" fmla="*/ 422 w 1916"/>
                  <a:gd name="T29" fmla="*/ 1753 h 1916"/>
                  <a:gd name="T30" fmla="*/ 314 w 1916"/>
                  <a:gd name="T31" fmla="*/ 1668 h 1916"/>
                  <a:gd name="T32" fmla="*/ 218 w 1916"/>
                  <a:gd name="T33" fmla="*/ 1568 h 1916"/>
                  <a:gd name="T34" fmla="*/ 138 w 1916"/>
                  <a:gd name="T35" fmla="*/ 1455 h 1916"/>
                  <a:gd name="T36" fmla="*/ 75 w 1916"/>
                  <a:gd name="T37" fmla="*/ 1331 h 1916"/>
                  <a:gd name="T38" fmla="*/ 30 w 1916"/>
                  <a:gd name="T39" fmla="*/ 1197 h 1916"/>
                  <a:gd name="T40" fmla="*/ 5 w 1916"/>
                  <a:gd name="T41" fmla="*/ 1056 h 1916"/>
                  <a:gd name="T42" fmla="*/ 1 w 1916"/>
                  <a:gd name="T43" fmla="*/ 909 h 1916"/>
                  <a:gd name="T44" fmla="*/ 19 w 1916"/>
                  <a:gd name="T45" fmla="*/ 765 h 1916"/>
                  <a:gd name="T46" fmla="*/ 58 w 1916"/>
                  <a:gd name="T47" fmla="*/ 628 h 1916"/>
                  <a:gd name="T48" fmla="*/ 116 w 1916"/>
                  <a:gd name="T49" fmla="*/ 502 h 1916"/>
                  <a:gd name="T50" fmla="*/ 190 w 1916"/>
                  <a:gd name="T51" fmla="*/ 385 h 1916"/>
                  <a:gd name="T52" fmla="*/ 281 w 1916"/>
                  <a:gd name="T53" fmla="*/ 280 h 1916"/>
                  <a:gd name="T54" fmla="*/ 384 w 1916"/>
                  <a:gd name="T55" fmla="*/ 190 h 1916"/>
                  <a:gd name="T56" fmla="*/ 501 w 1916"/>
                  <a:gd name="T57" fmla="*/ 115 h 1916"/>
                  <a:gd name="T58" fmla="*/ 628 w 1916"/>
                  <a:gd name="T59" fmla="*/ 58 h 1916"/>
                  <a:gd name="T60" fmla="*/ 764 w 1916"/>
                  <a:gd name="T61" fmla="*/ 19 h 1916"/>
                  <a:gd name="T62" fmla="*/ 908 w 1916"/>
                  <a:gd name="T63" fmla="*/ 1 h 1916"/>
                  <a:gd name="T64" fmla="*/ 1056 w 1916"/>
                  <a:gd name="T65" fmla="*/ 4 h 1916"/>
                  <a:gd name="T66" fmla="*/ 1197 w 1916"/>
                  <a:gd name="T67" fmla="*/ 30 h 1916"/>
                  <a:gd name="T68" fmla="*/ 1330 w 1916"/>
                  <a:gd name="T69" fmla="*/ 75 h 1916"/>
                  <a:gd name="T70" fmla="*/ 1454 w 1916"/>
                  <a:gd name="T71" fmla="*/ 139 h 1916"/>
                  <a:gd name="T72" fmla="*/ 1566 w 1916"/>
                  <a:gd name="T73" fmla="*/ 218 h 1916"/>
                  <a:gd name="T74" fmla="*/ 1666 w 1916"/>
                  <a:gd name="T75" fmla="*/ 313 h 1916"/>
                  <a:gd name="T76" fmla="*/ 1752 w 1916"/>
                  <a:gd name="T77" fmla="*/ 422 h 1916"/>
                  <a:gd name="T78" fmla="*/ 1821 w 1916"/>
                  <a:gd name="T79" fmla="*/ 542 h 1916"/>
                  <a:gd name="T80" fmla="*/ 1872 w 1916"/>
                  <a:gd name="T81" fmla="*/ 673 h 1916"/>
                  <a:gd name="T82" fmla="*/ 1904 w 1916"/>
                  <a:gd name="T83" fmla="*/ 812 h 1916"/>
                  <a:gd name="T84" fmla="*/ 1916 w 1916"/>
                  <a:gd name="T85" fmla="*/ 958 h 1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16" h="1916">
                    <a:moveTo>
                      <a:pt x="1916" y="958"/>
                    </a:moveTo>
                    <a:lnTo>
                      <a:pt x="1913" y="1008"/>
                    </a:lnTo>
                    <a:lnTo>
                      <a:pt x="1910" y="1056"/>
                    </a:lnTo>
                    <a:lnTo>
                      <a:pt x="1904" y="1105"/>
                    </a:lnTo>
                    <a:lnTo>
                      <a:pt x="1895" y="1151"/>
                    </a:lnTo>
                    <a:lnTo>
                      <a:pt x="1885" y="1197"/>
                    </a:lnTo>
                    <a:lnTo>
                      <a:pt x="1872" y="1243"/>
                    </a:lnTo>
                    <a:lnTo>
                      <a:pt x="1857" y="1288"/>
                    </a:lnTo>
                    <a:lnTo>
                      <a:pt x="1840" y="1331"/>
                    </a:lnTo>
                    <a:lnTo>
                      <a:pt x="1821" y="1374"/>
                    </a:lnTo>
                    <a:lnTo>
                      <a:pt x="1800" y="1414"/>
                    </a:lnTo>
                    <a:lnTo>
                      <a:pt x="1776" y="1455"/>
                    </a:lnTo>
                    <a:lnTo>
                      <a:pt x="1752" y="1494"/>
                    </a:lnTo>
                    <a:lnTo>
                      <a:pt x="1725" y="1532"/>
                    </a:lnTo>
                    <a:lnTo>
                      <a:pt x="1696" y="1568"/>
                    </a:lnTo>
                    <a:lnTo>
                      <a:pt x="1666" y="1602"/>
                    </a:lnTo>
                    <a:lnTo>
                      <a:pt x="1635" y="1636"/>
                    </a:lnTo>
                    <a:lnTo>
                      <a:pt x="1602" y="1668"/>
                    </a:lnTo>
                    <a:lnTo>
                      <a:pt x="1566" y="1698"/>
                    </a:lnTo>
                    <a:lnTo>
                      <a:pt x="1530" y="1726"/>
                    </a:lnTo>
                    <a:lnTo>
                      <a:pt x="1493" y="1753"/>
                    </a:lnTo>
                    <a:lnTo>
                      <a:pt x="1454" y="1778"/>
                    </a:lnTo>
                    <a:lnTo>
                      <a:pt x="1414" y="1801"/>
                    </a:lnTo>
                    <a:lnTo>
                      <a:pt x="1373" y="1822"/>
                    </a:lnTo>
                    <a:lnTo>
                      <a:pt x="1330" y="1841"/>
                    </a:lnTo>
                    <a:lnTo>
                      <a:pt x="1287" y="1859"/>
                    </a:lnTo>
                    <a:lnTo>
                      <a:pt x="1242" y="1873"/>
                    </a:lnTo>
                    <a:lnTo>
                      <a:pt x="1197" y="1886"/>
                    </a:lnTo>
                    <a:lnTo>
                      <a:pt x="1150" y="1897"/>
                    </a:lnTo>
                    <a:lnTo>
                      <a:pt x="1103" y="1905"/>
                    </a:lnTo>
                    <a:lnTo>
                      <a:pt x="1056" y="1912"/>
                    </a:lnTo>
                    <a:lnTo>
                      <a:pt x="1007" y="1915"/>
                    </a:lnTo>
                    <a:lnTo>
                      <a:pt x="958" y="1916"/>
                    </a:lnTo>
                    <a:lnTo>
                      <a:pt x="908" y="1915"/>
                    </a:lnTo>
                    <a:lnTo>
                      <a:pt x="860" y="1912"/>
                    </a:lnTo>
                    <a:lnTo>
                      <a:pt x="812" y="1905"/>
                    </a:lnTo>
                    <a:lnTo>
                      <a:pt x="764" y="1897"/>
                    </a:lnTo>
                    <a:lnTo>
                      <a:pt x="718" y="1886"/>
                    </a:lnTo>
                    <a:lnTo>
                      <a:pt x="672" y="1873"/>
                    </a:lnTo>
                    <a:lnTo>
                      <a:pt x="628" y="1859"/>
                    </a:lnTo>
                    <a:lnTo>
                      <a:pt x="585" y="1841"/>
                    </a:lnTo>
                    <a:lnTo>
                      <a:pt x="543" y="1822"/>
                    </a:lnTo>
                    <a:lnTo>
                      <a:pt x="501" y="1801"/>
                    </a:lnTo>
                    <a:lnTo>
                      <a:pt x="461" y="1778"/>
                    </a:lnTo>
                    <a:lnTo>
                      <a:pt x="422" y="1753"/>
                    </a:lnTo>
                    <a:lnTo>
                      <a:pt x="384" y="1726"/>
                    </a:lnTo>
                    <a:lnTo>
                      <a:pt x="348" y="1698"/>
                    </a:lnTo>
                    <a:lnTo>
                      <a:pt x="314" y="1668"/>
                    </a:lnTo>
                    <a:lnTo>
                      <a:pt x="281" y="1636"/>
                    </a:lnTo>
                    <a:lnTo>
                      <a:pt x="249" y="1602"/>
                    </a:lnTo>
                    <a:lnTo>
                      <a:pt x="218" y="1568"/>
                    </a:lnTo>
                    <a:lnTo>
                      <a:pt x="190" y="1532"/>
                    </a:lnTo>
                    <a:lnTo>
                      <a:pt x="164" y="1494"/>
                    </a:lnTo>
                    <a:lnTo>
                      <a:pt x="138" y="1455"/>
                    </a:lnTo>
                    <a:lnTo>
                      <a:pt x="116" y="1414"/>
                    </a:lnTo>
                    <a:lnTo>
                      <a:pt x="94" y="1374"/>
                    </a:lnTo>
                    <a:lnTo>
                      <a:pt x="75" y="1331"/>
                    </a:lnTo>
                    <a:lnTo>
                      <a:pt x="58" y="1288"/>
                    </a:lnTo>
                    <a:lnTo>
                      <a:pt x="42" y="1243"/>
                    </a:lnTo>
                    <a:lnTo>
                      <a:pt x="30" y="1197"/>
                    </a:lnTo>
                    <a:lnTo>
                      <a:pt x="19" y="1151"/>
                    </a:lnTo>
                    <a:lnTo>
                      <a:pt x="10" y="1105"/>
                    </a:lnTo>
                    <a:lnTo>
                      <a:pt x="5" y="1056"/>
                    </a:lnTo>
                    <a:lnTo>
                      <a:pt x="1" y="1008"/>
                    </a:lnTo>
                    <a:lnTo>
                      <a:pt x="0" y="958"/>
                    </a:lnTo>
                    <a:lnTo>
                      <a:pt x="1" y="909"/>
                    </a:lnTo>
                    <a:lnTo>
                      <a:pt x="5" y="860"/>
                    </a:lnTo>
                    <a:lnTo>
                      <a:pt x="10" y="812"/>
                    </a:lnTo>
                    <a:lnTo>
                      <a:pt x="19" y="765"/>
                    </a:lnTo>
                    <a:lnTo>
                      <a:pt x="30" y="719"/>
                    </a:lnTo>
                    <a:lnTo>
                      <a:pt x="42" y="673"/>
                    </a:lnTo>
                    <a:lnTo>
                      <a:pt x="58" y="628"/>
                    </a:lnTo>
                    <a:lnTo>
                      <a:pt x="75" y="585"/>
                    </a:lnTo>
                    <a:lnTo>
                      <a:pt x="94" y="542"/>
                    </a:lnTo>
                    <a:lnTo>
                      <a:pt x="116" y="502"/>
                    </a:lnTo>
                    <a:lnTo>
                      <a:pt x="138" y="461"/>
                    </a:lnTo>
                    <a:lnTo>
                      <a:pt x="164" y="422"/>
                    </a:lnTo>
                    <a:lnTo>
                      <a:pt x="190" y="385"/>
                    </a:lnTo>
                    <a:lnTo>
                      <a:pt x="218" y="348"/>
                    </a:lnTo>
                    <a:lnTo>
                      <a:pt x="249" y="313"/>
                    </a:lnTo>
                    <a:lnTo>
                      <a:pt x="281" y="280"/>
                    </a:lnTo>
                    <a:lnTo>
                      <a:pt x="314" y="248"/>
                    </a:lnTo>
                    <a:lnTo>
                      <a:pt x="348" y="218"/>
                    </a:lnTo>
                    <a:lnTo>
                      <a:pt x="384" y="190"/>
                    </a:lnTo>
                    <a:lnTo>
                      <a:pt x="422" y="163"/>
                    </a:lnTo>
                    <a:lnTo>
                      <a:pt x="461" y="139"/>
                    </a:lnTo>
                    <a:lnTo>
                      <a:pt x="501" y="115"/>
                    </a:lnTo>
                    <a:lnTo>
                      <a:pt x="543" y="94"/>
                    </a:lnTo>
                    <a:lnTo>
                      <a:pt x="585" y="75"/>
                    </a:lnTo>
                    <a:lnTo>
                      <a:pt x="628" y="58"/>
                    </a:lnTo>
                    <a:lnTo>
                      <a:pt x="672" y="43"/>
                    </a:lnTo>
                    <a:lnTo>
                      <a:pt x="718" y="30"/>
                    </a:lnTo>
                    <a:lnTo>
                      <a:pt x="764" y="19"/>
                    </a:lnTo>
                    <a:lnTo>
                      <a:pt x="812" y="11"/>
                    </a:lnTo>
                    <a:lnTo>
                      <a:pt x="860" y="4"/>
                    </a:lnTo>
                    <a:lnTo>
                      <a:pt x="908" y="1"/>
                    </a:lnTo>
                    <a:lnTo>
                      <a:pt x="958" y="0"/>
                    </a:lnTo>
                    <a:lnTo>
                      <a:pt x="1007" y="1"/>
                    </a:lnTo>
                    <a:lnTo>
                      <a:pt x="1056" y="4"/>
                    </a:lnTo>
                    <a:lnTo>
                      <a:pt x="1103" y="11"/>
                    </a:lnTo>
                    <a:lnTo>
                      <a:pt x="1150" y="19"/>
                    </a:lnTo>
                    <a:lnTo>
                      <a:pt x="1197" y="30"/>
                    </a:lnTo>
                    <a:lnTo>
                      <a:pt x="1242" y="43"/>
                    </a:lnTo>
                    <a:lnTo>
                      <a:pt x="1287" y="58"/>
                    </a:lnTo>
                    <a:lnTo>
                      <a:pt x="1330" y="75"/>
                    </a:lnTo>
                    <a:lnTo>
                      <a:pt x="1373" y="94"/>
                    </a:lnTo>
                    <a:lnTo>
                      <a:pt x="1414" y="115"/>
                    </a:lnTo>
                    <a:lnTo>
                      <a:pt x="1454" y="139"/>
                    </a:lnTo>
                    <a:lnTo>
                      <a:pt x="1493" y="163"/>
                    </a:lnTo>
                    <a:lnTo>
                      <a:pt x="1530" y="190"/>
                    </a:lnTo>
                    <a:lnTo>
                      <a:pt x="1566" y="218"/>
                    </a:lnTo>
                    <a:lnTo>
                      <a:pt x="1602" y="248"/>
                    </a:lnTo>
                    <a:lnTo>
                      <a:pt x="1635" y="280"/>
                    </a:lnTo>
                    <a:lnTo>
                      <a:pt x="1666" y="313"/>
                    </a:lnTo>
                    <a:lnTo>
                      <a:pt x="1696" y="348"/>
                    </a:lnTo>
                    <a:lnTo>
                      <a:pt x="1725" y="385"/>
                    </a:lnTo>
                    <a:lnTo>
                      <a:pt x="1752" y="422"/>
                    </a:lnTo>
                    <a:lnTo>
                      <a:pt x="1776" y="461"/>
                    </a:lnTo>
                    <a:lnTo>
                      <a:pt x="1800" y="502"/>
                    </a:lnTo>
                    <a:lnTo>
                      <a:pt x="1821" y="542"/>
                    </a:lnTo>
                    <a:lnTo>
                      <a:pt x="1840" y="585"/>
                    </a:lnTo>
                    <a:lnTo>
                      <a:pt x="1857" y="628"/>
                    </a:lnTo>
                    <a:lnTo>
                      <a:pt x="1872" y="673"/>
                    </a:lnTo>
                    <a:lnTo>
                      <a:pt x="1885" y="719"/>
                    </a:lnTo>
                    <a:lnTo>
                      <a:pt x="1895" y="765"/>
                    </a:lnTo>
                    <a:lnTo>
                      <a:pt x="1904" y="812"/>
                    </a:lnTo>
                    <a:lnTo>
                      <a:pt x="1910" y="860"/>
                    </a:lnTo>
                    <a:lnTo>
                      <a:pt x="1913" y="909"/>
                    </a:lnTo>
                    <a:lnTo>
                      <a:pt x="1916"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Rectangle 54">
                <a:extLst>
                  <a:ext uri="{FF2B5EF4-FFF2-40B4-BE49-F238E27FC236}">
                    <a16:creationId xmlns:a16="http://schemas.microsoft.com/office/drawing/2014/main" id="{BFF27C18-B440-4696-A261-38F638B9AAC3}"/>
                  </a:ext>
                </a:extLst>
              </p:cNvPr>
              <p:cNvSpPr>
                <a:spLocks noChangeArrowheads="1"/>
              </p:cNvSpPr>
              <p:nvPr/>
            </p:nvSpPr>
            <p:spPr bwMode="auto">
              <a:xfrm>
                <a:off x="4499612" y="6483825"/>
                <a:ext cx="162283" cy="15329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55">
                <a:extLst>
                  <a:ext uri="{FF2B5EF4-FFF2-40B4-BE49-F238E27FC236}">
                    <a16:creationId xmlns:a16="http://schemas.microsoft.com/office/drawing/2014/main" id="{4F06659F-E425-4F94-9D09-3BB09F19C7DA}"/>
                  </a:ext>
                </a:extLst>
              </p:cNvPr>
              <p:cNvSpPr>
                <a:spLocks noEditPoints="1"/>
              </p:cNvSpPr>
              <p:nvPr/>
            </p:nvSpPr>
            <p:spPr bwMode="auto">
              <a:xfrm>
                <a:off x="4499612" y="8016767"/>
                <a:ext cx="257156" cy="259651"/>
              </a:xfrm>
              <a:custGeom>
                <a:avLst/>
                <a:gdLst>
                  <a:gd name="T0" fmla="*/ 327 w 519"/>
                  <a:gd name="T1" fmla="*/ 0 h 519"/>
                  <a:gd name="T2" fmla="*/ 328 w 519"/>
                  <a:gd name="T3" fmla="*/ 20 h 519"/>
                  <a:gd name="T4" fmla="*/ 332 w 519"/>
                  <a:gd name="T5" fmla="*/ 38 h 519"/>
                  <a:gd name="T6" fmla="*/ 336 w 519"/>
                  <a:gd name="T7" fmla="*/ 57 h 519"/>
                  <a:gd name="T8" fmla="*/ 342 w 519"/>
                  <a:gd name="T9" fmla="*/ 74 h 519"/>
                  <a:gd name="T10" fmla="*/ 351 w 519"/>
                  <a:gd name="T11" fmla="*/ 91 h 519"/>
                  <a:gd name="T12" fmla="*/ 360 w 519"/>
                  <a:gd name="T13" fmla="*/ 107 h 519"/>
                  <a:gd name="T14" fmla="*/ 371 w 519"/>
                  <a:gd name="T15" fmla="*/ 122 h 519"/>
                  <a:gd name="T16" fmla="*/ 384 w 519"/>
                  <a:gd name="T17" fmla="*/ 135 h 519"/>
                  <a:gd name="T18" fmla="*/ 152 w 519"/>
                  <a:gd name="T19" fmla="*/ 367 h 519"/>
                  <a:gd name="T20" fmla="*/ 135 w 519"/>
                  <a:gd name="T21" fmla="*/ 349 h 519"/>
                  <a:gd name="T22" fmla="*/ 118 w 519"/>
                  <a:gd name="T23" fmla="*/ 331 h 519"/>
                  <a:gd name="T24" fmla="*/ 103 w 519"/>
                  <a:gd name="T25" fmla="*/ 311 h 519"/>
                  <a:gd name="T26" fmla="*/ 88 w 519"/>
                  <a:gd name="T27" fmla="*/ 290 h 519"/>
                  <a:gd name="T28" fmla="*/ 74 w 519"/>
                  <a:gd name="T29" fmla="*/ 269 h 519"/>
                  <a:gd name="T30" fmla="*/ 62 w 519"/>
                  <a:gd name="T31" fmla="*/ 248 h 519"/>
                  <a:gd name="T32" fmla="*/ 51 w 519"/>
                  <a:gd name="T33" fmla="*/ 226 h 519"/>
                  <a:gd name="T34" fmla="*/ 40 w 519"/>
                  <a:gd name="T35" fmla="*/ 202 h 519"/>
                  <a:gd name="T36" fmla="*/ 30 w 519"/>
                  <a:gd name="T37" fmla="*/ 179 h 519"/>
                  <a:gd name="T38" fmla="*/ 23 w 519"/>
                  <a:gd name="T39" fmla="*/ 154 h 519"/>
                  <a:gd name="T40" fmla="*/ 15 w 519"/>
                  <a:gd name="T41" fmla="*/ 130 h 519"/>
                  <a:gd name="T42" fmla="*/ 10 w 519"/>
                  <a:gd name="T43" fmla="*/ 105 h 519"/>
                  <a:gd name="T44" fmla="*/ 5 w 519"/>
                  <a:gd name="T45" fmla="*/ 80 h 519"/>
                  <a:gd name="T46" fmla="*/ 2 w 519"/>
                  <a:gd name="T47" fmla="*/ 53 h 519"/>
                  <a:gd name="T48" fmla="*/ 0 w 519"/>
                  <a:gd name="T49" fmla="*/ 26 h 519"/>
                  <a:gd name="T50" fmla="*/ 0 w 519"/>
                  <a:gd name="T51" fmla="*/ 0 h 519"/>
                  <a:gd name="T52" fmla="*/ 327 w 519"/>
                  <a:gd name="T53" fmla="*/ 0 h 519"/>
                  <a:gd name="T54" fmla="*/ 384 w 519"/>
                  <a:gd name="T55" fmla="*/ 135 h 519"/>
                  <a:gd name="T56" fmla="*/ 398 w 519"/>
                  <a:gd name="T57" fmla="*/ 148 h 519"/>
                  <a:gd name="T58" fmla="*/ 411 w 519"/>
                  <a:gd name="T59" fmla="*/ 158 h 519"/>
                  <a:gd name="T60" fmla="*/ 427 w 519"/>
                  <a:gd name="T61" fmla="*/ 168 h 519"/>
                  <a:gd name="T62" fmla="*/ 444 w 519"/>
                  <a:gd name="T63" fmla="*/ 177 h 519"/>
                  <a:gd name="T64" fmla="*/ 461 w 519"/>
                  <a:gd name="T65" fmla="*/ 183 h 519"/>
                  <a:gd name="T66" fmla="*/ 481 w 519"/>
                  <a:gd name="T67" fmla="*/ 187 h 519"/>
                  <a:gd name="T68" fmla="*/ 500 w 519"/>
                  <a:gd name="T69" fmla="*/ 190 h 519"/>
                  <a:gd name="T70" fmla="*/ 519 w 519"/>
                  <a:gd name="T71" fmla="*/ 191 h 519"/>
                  <a:gd name="T72" fmla="*/ 519 w 519"/>
                  <a:gd name="T73" fmla="*/ 519 h 519"/>
                  <a:gd name="T74" fmla="*/ 492 w 519"/>
                  <a:gd name="T75" fmla="*/ 519 h 519"/>
                  <a:gd name="T76" fmla="*/ 466 w 519"/>
                  <a:gd name="T77" fmla="*/ 517 h 519"/>
                  <a:gd name="T78" fmla="*/ 440 w 519"/>
                  <a:gd name="T79" fmla="*/ 514 h 519"/>
                  <a:gd name="T80" fmla="*/ 415 w 519"/>
                  <a:gd name="T81" fmla="*/ 509 h 519"/>
                  <a:gd name="T82" fmla="*/ 389 w 519"/>
                  <a:gd name="T83" fmla="*/ 503 h 519"/>
                  <a:gd name="T84" fmla="*/ 365 w 519"/>
                  <a:gd name="T85" fmla="*/ 496 h 519"/>
                  <a:gd name="T86" fmla="*/ 340 w 519"/>
                  <a:gd name="T87" fmla="*/ 489 h 519"/>
                  <a:gd name="T88" fmla="*/ 317 w 519"/>
                  <a:gd name="T89" fmla="*/ 479 h 519"/>
                  <a:gd name="T90" fmla="*/ 293 w 519"/>
                  <a:gd name="T91" fmla="*/ 468 h 519"/>
                  <a:gd name="T92" fmla="*/ 271 w 519"/>
                  <a:gd name="T93" fmla="*/ 457 h 519"/>
                  <a:gd name="T94" fmla="*/ 250 w 519"/>
                  <a:gd name="T95" fmla="*/ 445 h 519"/>
                  <a:gd name="T96" fmla="*/ 228 w 519"/>
                  <a:gd name="T97" fmla="*/ 431 h 519"/>
                  <a:gd name="T98" fmla="*/ 208 w 519"/>
                  <a:gd name="T99" fmla="*/ 416 h 519"/>
                  <a:gd name="T100" fmla="*/ 188 w 519"/>
                  <a:gd name="T101" fmla="*/ 401 h 519"/>
                  <a:gd name="T102" fmla="*/ 170 w 519"/>
                  <a:gd name="T103" fmla="*/ 385 h 519"/>
                  <a:gd name="T104" fmla="*/ 152 w 519"/>
                  <a:gd name="T105" fmla="*/ 367 h 519"/>
                  <a:gd name="T106" fmla="*/ 384 w 519"/>
                  <a:gd name="T107" fmla="*/ 13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9" h="519">
                    <a:moveTo>
                      <a:pt x="327" y="0"/>
                    </a:moveTo>
                    <a:lnTo>
                      <a:pt x="328" y="20"/>
                    </a:lnTo>
                    <a:lnTo>
                      <a:pt x="332" y="38"/>
                    </a:lnTo>
                    <a:lnTo>
                      <a:pt x="336" y="57"/>
                    </a:lnTo>
                    <a:lnTo>
                      <a:pt x="342" y="74"/>
                    </a:lnTo>
                    <a:lnTo>
                      <a:pt x="351" y="91"/>
                    </a:lnTo>
                    <a:lnTo>
                      <a:pt x="360" y="107"/>
                    </a:lnTo>
                    <a:lnTo>
                      <a:pt x="371" y="122"/>
                    </a:lnTo>
                    <a:lnTo>
                      <a:pt x="384" y="135"/>
                    </a:lnTo>
                    <a:lnTo>
                      <a:pt x="152" y="367"/>
                    </a:lnTo>
                    <a:lnTo>
                      <a:pt x="135" y="349"/>
                    </a:lnTo>
                    <a:lnTo>
                      <a:pt x="118" y="331"/>
                    </a:lnTo>
                    <a:lnTo>
                      <a:pt x="103" y="311"/>
                    </a:lnTo>
                    <a:lnTo>
                      <a:pt x="88" y="290"/>
                    </a:lnTo>
                    <a:lnTo>
                      <a:pt x="74" y="269"/>
                    </a:lnTo>
                    <a:lnTo>
                      <a:pt x="62" y="248"/>
                    </a:lnTo>
                    <a:lnTo>
                      <a:pt x="51" y="226"/>
                    </a:lnTo>
                    <a:lnTo>
                      <a:pt x="40" y="202"/>
                    </a:lnTo>
                    <a:lnTo>
                      <a:pt x="30" y="179"/>
                    </a:lnTo>
                    <a:lnTo>
                      <a:pt x="23" y="154"/>
                    </a:lnTo>
                    <a:lnTo>
                      <a:pt x="15" y="130"/>
                    </a:lnTo>
                    <a:lnTo>
                      <a:pt x="10" y="105"/>
                    </a:lnTo>
                    <a:lnTo>
                      <a:pt x="5" y="80"/>
                    </a:lnTo>
                    <a:lnTo>
                      <a:pt x="2" y="53"/>
                    </a:lnTo>
                    <a:lnTo>
                      <a:pt x="0" y="26"/>
                    </a:lnTo>
                    <a:lnTo>
                      <a:pt x="0" y="0"/>
                    </a:lnTo>
                    <a:lnTo>
                      <a:pt x="327" y="0"/>
                    </a:lnTo>
                    <a:close/>
                    <a:moveTo>
                      <a:pt x="384" y="135"/>
                    </a:moveTo>
                    <a:lnTo>
                      <a:pt x="398" y="148"/>
                    </a:lnTo>
                    <a:lnTo>
                      <a:pt x="411" y="158"/>
                    </a:lnTo>
                    <a:lnTo>
                      <a:pt x="427" y="168"/>
                    </a:lnTo>
                    <a:lnTo>
                      <a:pt x="444" y="177"/>
                    </a:lnTo>
                    <a:lnTo>
                      <a:pt x="461" y="183"/>
                    </a:lnTo>
                    <a:lnTo>
                      <a:pt x="481" y="187"/>
                    </a:lnTo>
                    <a:lnTo>
                      <a:pt x="500" y="190"/>
                    </a:lnTo>
                    <a:lnTo>
                      <a:pt x="519" y="191"/>
                    </a:lnTo>
                    <a:lnTo>
                      <a:pt x="519" y="519"/>
                    </a:lnTo>
                    <a:lnTo>
                      <a:pt x="492" y="519"/>
                    </a:lnTo>
                    <a:lnTo>
                      <a:pt x="466" y="517"/>
                    </a:lnTo>
                    <a:lnTo>
                      <a:pt x="440" y="514"/>
                    </a:lnTo>
                    <a:lnTo>
                      <a:pt x="415" y="509"/>
                    </a:lnTo>
                    <a:lnTo>
                      <a:pt x="389" y="503"/>
                    </a:lnTo>
                    <a:lnTo>
                      <a:pt x="365" y="496"/>
                    </a:lnTo>
                    <a:lnTo>
                      <a:pt x="340" y="489"/>
                    </a:lnTo>
                    <a:lnTo>
                      <a:pt x="317" y="479"/>
                    </a:lnTo>
                    <a:lnTo>
                      <a:pt x="293" y="468"/>
                    </a:lnTo>
                    <a:lnTo>
                      <a:pt x="271" y="457"/>
                    </a:lnTo>
                    <a:lnTo>
                      <a:pt x="250" y="445"/>
                    </a:lnTo>
                    <a:lnTo>
                      <a:pt x="228" y="431"/>
                    </a:lnTo>
                    <a:lnTo>
                      <a:pt x="208" y="416"/>
                    </a:lnTo>
                    <a:lnTo>
                      <a:pt x="188" y="401"/>
                    </a:lnTo>
                    <a:lnTo>
                      <a:pt x="170" y="385"/>
                    </a:lnTo>
                    <a:lnTo>
                      <a:pt x="152" y="367"/>
                    </a:lnTo>
                    <a:lnTo>
                      <a:pt x="384"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56">
                <a:extLst>
                  <a:ext uri="{FF2B5EF4-FFF2-40B4-BE49-F238E27FC236}">
                    <a16:creationId xmlns:a16="http://schemas.microsoft.com/office/drawing/2014/main" id="{4F5796A6-3293-4BCE-A0BD-993AA9FE6496}"/>
                  </a:ext>
                </a:extLst>
              </p:cNvPr>
              <p:cNvSpPr>
                <a:spLocks noEditPoints="1"/>
              </p:cNvSpPr>
              <p:nvPr/>
            </p:nvSpPr>
            <p:spPr bwMode="auto">
              <a:xfrm>
                <a:off x="4756767" y="8111640"/>
                <a:ext cx="259651" cy="259651"/>
              </a:xfrm>
              <a:custGeom>
                <a:avLst/>
                <a:gdLst>
                  <a:gd name="T0" fmla="*/ 0 w 519"/>
                  <a:gd name="T1" fmla="*/ 0 h 520"/>
                  <a:gd name="T2" fmla="*/ 27 w 519"/>
                  <a:gd name="T3" fmla="*/ 1 h 520"/>
                  <a:gd name="T4" fmla="*/ 53 w 519"/>
                  <a:gd name="T5" fmla="*/ 3 h 520"/>
                  <a:gd name="T6" fmla="*/ 79 w 519"/>
                  <a:gd name="T7" fmla="*/ 7 h 520"/>
                  <a:gd name="T8" fmla="*/ 104 w 519"/>
                  <a:gd name="T9" fmla="*/ 11 h 520"/>
                  <a:gd name="T10" fmla="*/ 130 w 519"/>
                  <a:gd name="T11" fmla="*/ 16 h 520"/>
                  <a:gd name="T12" fmla="*/ 154 w 519"/>
                  <a:gd name="T13" fmla="*/ 24 h 520"/>
                  <a:gd name="T14" fmla="*/ 179 w 519"/>
                  <a:gd name="T15" fmla="*/ 32 h 520"/>
                  <a:gd name="T16" fmla="*/ 202 w 519"/>
                  <a:gd name="T17" fmla="*/ 41 h 520"/>
                  <a:gd name="T18" fmla="*/ 224 w 519"/>
                  <a:gd name="T19" fmla="*/ 52 h 520"/>
                  <a:gd name="T20" fmla="*/ 248 w 519"/>
                  <a:gd name="T21" fmla="*/ 63 h 520"/>
                  <a:gd name="T22" fmla="*/ 269 w 519"/>
                  <a:gd name="T23" fmla="*/ 76 h 520"/>
                  <a:gd name="T24" fmla="*/ 290 w 519"/>
                  <a:gd name="T25" fmla="*/ 89 h 520"/>
                  <a:gd name="T26" fmla="*/ 311 w 519"/>
                  <a:gd name="T27" fmla="*/ 104 h 520"/>
                  <a:gd name="T28" fmla="*/ 330 w 519"/>
                  <a:gd name="T29" fmla="*/ 119 h 520"/>
                  <a:gd name="T30" fmla="*/ 349 w 519"/>
                  <a:gd name="T31" fmla="*/ 136 h 520"/>
                  <a:gd name="T32" fmla="*/ 367 w 519"/>
                  <a:gd name="T33" fmla="*/ 153 h 520"/>
                  <a:gd name="T34" fmla="*/ 135 w 519"/>
                  <a:gd name="T35" fmla="*/ 385 h 520"/>
                  <a:gd name="T36" fmla="*/ 121 w 519"/>
                  <a:gd name="T37" fmla="*/ 372 h 520"/>
                  <a:gd name="T38" fmla="*/ 106 w 519"/>
                  <a:gd name="T39" fmla="*/ 361 h 520"/>
                  <a:gd name="T40" fmla="*/ 91 w 519"/>
                  <a:gd name="T41" fmla="*/ 352 h 520"/>
                  <a:gd name="T42" fmla="*/ 74 w 519"/>
                  <a:gd name="T43" fmla="*/ 344 h 520"/>
                  <a:gd name="T44" fmla="*/ 56 w 519"/>
                  <a:gd name="T45" fmla="*/ 337 h 520"/>
                  <a:gd name="T46" fmla="*/ 38 w 519"/>
                  <a:gd name="T47" fmla="*/ 333 h 520"/>
                  <a:gd name="T48" fmla="*/ 19 w 519"/>
                  <a:gd name="T49" fmla="*/ 330 h 520"/>
                  <a:gd name="T50" fmla="*/ 0 w 519"/>
                  <a:gd name="T51" fmla="*/ 328 h 520"/>
                  <a:gd name="T52" fmla="*/ 0 w 519"/>
                  <a:gd name="T53" fmla="*/ 0 h 520"/>
                  <a:gd name="T54" fmla="*/ 367 w 519"/>
                  <a:gd name="T55" fmla="*/ 153 h 520"/>
                  <a:gd name="T56" fmla="*/ 384 w 519"/>
                  <a:gd name="T57" fmla="*/ 171 h 520"/>
                  <a:gd name="T58" fmla="*/ 401 w 519"/>
                  <a:gd name="T59" fmla="*/ 190 h 520"/>
                  <a:gd name="T60" fmla="*/ 416 w 519"/>
                  <a:gd name="T61" fmla="*/ 209 h 520"/>
                  <a:gd name="T62" fmla="*/ 431 w 519"/>
                  <a:gd name="T63" fmla="*/ 229 h 520"/>
                  <a:gd name="T64" fmla="*/ 444 w 519"/>
                  <a:gd name="T65" fmla="*/ 251 h 520"/>
                  <a:gd name="T66" fmla="*/ 457 w 519"/>
                  <a:gd name="T67" fmla="*/ 272 h 520"/>
                  <a:gd name="T68" fmla="*/ 468 w 519"/>
                  <a:gd name="T69" fmla="*/ 294 h 520"/>
                  <a:gd name="T70" fmla="*/ 479 w 519"/>
                  <a:gd name="T71" fmla="*/ 318 h 520"/>
                  <a:gd name="T72" fmla="*/ 487 w 519"/>
                  <a:gd name="T73" fmla="*/ 341 h 520"/>
                  <a:gd name="T74" fmla="*/ 496 w 519"/>
                  <a:gd name="T75" fmla="*/ 366 h 520"/>
                  <a:gd name="T76" fmla="*/ 503 w 519"/>
                  <a:gd name="T77" fmla="*/ 390 h 520"/>
                  <a:gd name="T78" fmla="*/ 509 w 519"/>
                  <a:gd name="T79" fmla="*/ 416 h 520"/>
                  <a:gd name="T80" fmla="*/ 513 w 519"/>
                  <a:gd name="T81" fmla="*/ 441 h 520"/>
                  <a:gd name="T82" fmla="*/ 517 w 519"/>
                  <a:gd name="T83" fmla="*/ 467 h 520"/>
                  <a:gd name="T84" fmla="*/ 518 w 519"/>
                  <a:gd name="T85" fmla="*/ 494 h 520"/>
                  <a:gd name="T86" fmla="*/ 519 w 519"/>
                  <a:gd name="T87" fmla="*/ 520 h 520"/>
                  <a:gd name="T88" fmla="*/ 191 w 519"/>
                  <a:gd name="T89" fmla="*/ 520 h 520"/>
                  <a:gd name="T90" fmla="*/ 190 w 519"/>
                  <a:gd name="T91" fmla="*/ 501 h 520"/>
                  <a:gd name="T92" fmla="*/ 187 w 519"/>
                  <a:gd name="T93" fmla="*/ 482 h 520"/>
                  <a:gd name="T94" fmla="*/ 182 w 519"/>
                  <a:gd name="T95" fmla="*/ 464 h 520"/>
                  <a:gd name="T96" fmla="*/ 176 w 519"/>
                  <a:gd name="T97" fmla="*/ 446 h 520"/>
                  <a:gd name="T98" fmla="*/ 168 w 519"/>
                  <a:gd name="T99" fmla="*/ 429 h 520"/>
                  <a:gd name="T100" fmla="*/ 158 w 519"/>
                  <a:gd name="T101" fmla="*/ 414 h 520"/>
                  <a:gd name="T102" fmla="*/ 148 w 519"/>
                  <a:gd name="T103" fmla="*/ 399 h 520"/>
                  <a:gd name="T104" fmla="*/ 135 w 519"/>
                  <a:gd name="T105" fmla="*/ 385 h 520"/>
                  <a:gd name="T106" fmla="*/ 367 w 519"/>
                  <a:gd name="T107" fmla="*/ 15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9" h="520">
                    <a:moveTo>
                      <a:pt x="0" y="0"/>
                    </a:moveTo>
                    <a:lnTo>
                      <a:pt x="27" y="1"/>
                    </a:lnTo>
                    <a:lnTo>
                      <a:pt x="53" y="3"/>
                    </a:lnTo>
                    <a:lnTo>
                      <a:pt x="79" y="7"/>
                    </a:lnTo>
                    <a:lnTo>
                      <a:pt x="104" y="11"/>
                    </a:lnTo>
                    <a:lnTo>
                      <a:pt x="130" y="16"/>
                    </a:lnTo>
                    <a:lnTo>
                      <a:pt x="154" y="24"/>
                    </a:lnTo>
                    <a:lnTo>
                      <a:pt x="179" y="32"/>
                    </a:lnTo>
                    <a:lnTo>
                      <a:pt x="202" y="41"/>
                    </a:lnTo>
                    <a:lnTo>
                      <a:pt x="224" y="52"/>
                    </a:lnTo>
                    <a:lnTo>
                      <a:pt x="248" y="63"/>
                    </a:lnTo>
                    <a:lnTo>
                      <a:pt x="269" y="76"/>
                    </a:lnTo>
                    <a:lnTo>
                      <a:pt x="290" y="89"/>
                    </a:lnTo>
                    <a:lnTo>
                      <a:pt x="311" y="104"/>
                    </a:lnTo>
                    <a:lnTo>
                      <a:pt x="330" y="119"/>
                    </a:lnTo>
                    <a:lnTo>
                      <a:pt x="349" y="136"/>
                    </a:lnTo>
                    <a:lnTo>
                      <a:pt x="367" y="153"/>
                    </a:lnTo>
                    <a:lnTo>
                      <a:pt x="135" y="385"/>
                    </a:lnTo>
                    <a:lnTo>
                      <a:pt x="121" y="372"/>
                    </a:lnTo>
                    <a:lnTo>
                      <a:pt x="106" y="361"/>
                    </a:lnTo>
                    <a:lnTo>
                      <a:pt x="91" y="352"/>
                    </a:lnTo>
                    <a:lnTo>
                      <a:pt x="74" y="344"/>
                    </a:lnTo>
                    <a:lnTo>
                      <a:pt x="56" y="337"/>
                    </a:lnTo>
                    <a:lnTo>
                      <a:pt x="38" y="333"/>
                    </a:lnTo>
                    <a:lnTo>
                      <a:pt x="19" y="330"/>
                    </a:lnTo>
                    <a:lnTo>
                      <a:pt x="0" y="328"/>
                    </a:lnTo>
                    <a:lnTo>
                      <a:pt x="0" y="0"/>
                    </a:lnTo>
                    <a:close/>
                    <a:moveTo>
                      <a:pt x="367" y="153"/>
                    </a:moveTo>
                    <a:lnTo>
                      <a:pt x="384" y="171"/>
                    </a:lnTo>
                    <a:lnTo>
                      <a:pt x="401" y="190"/>
                    </a:lnTo>
                    <a:lnTo>
                      <a:pt x="416" y="209"/>
                    </a:lnTo>
                    <a:lnTo>
                      <a:pt x="431" y="229"/>
                    </a:lnTo>
                    <a:lnTo>
                      <a:pt x="444" y="251"/>
                    </a:lnTo>
                    <a:lnTo>
                      <a:pt x="457" y="272"/>
                    </a:lnTo>
                    <a:lnTo>
                      <a:pt x="468" y="294"/>
                    </a:lnTo>
                    <a:lnTo>
                      <a:pt x="479" y="318"/>
                    </a:lnTo>
                    <a:lnTo>
                      <a:pt x="487" y="341"/>
                    </a:lnTo>
                    <a:lnTo>
                      <a:pt x="496" y="366"/>
                    </a:lnTo>
                    <a:lnTo>
                      <a:pt x="503" y="390"/>
                    </a:lnTo>
                    <a:lnTo>
                      <a:pt x="509" y="416"/>
                    </a:lnTo>
                    <a:lnTo>
                      <a:pt x="513" y="441"/>
                    </a:lnTo>
                    <a:lnTo>
                      <a:pt x="517" y="467"/>
                    </a:lnTo>
                    <a:lnTo>
                      <a:pt x="518" y="494"/>
                    </a:lnTo>
                    <a:lnTo>
                      <a:pt x="519" y="520"/>
                    </a:lnTo>
                    <a:lnTo>
                      <a:pt x="191" y="520"/>
                    </a:lnTo>
                    <a:lnTo>
                      <a:pt x="190" y="501"/>
                    </a:lnTo>
                    <a:lnTo>
                      <a:pt x="187" y="482"/>
                    </a:lnTo>
                    <a:lnTo>
                      <a:pt x="182" y="464"/>
                    </a:lnTo>
                    <a:lnTo>
                      <a:pt x="176" y="446"/>
                    </a:lnTo>
                    <a:lnTo>
                      <a:pt x="168" y="429"/>
                    </a:lnTo>
                    <a:lnTo>
                      <a:pt x="158" y="414"/>
                    </a:lnTo>
                    <a:lnTo>
                      <a:pt x="148" y="399"/>
                    </a:lnTo>
                    <a:lnTo>
                      <a:pt x="135" y="385"/>
                    </a:lnTo>
                    <a:lnTo>
                      <a:pt x="367" y="1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Rectangle 57">
                <a:extLst>
                  <a:ext uri="{FF2B5EF4-FFF2-40B4-BE49-F238E27FC236}">
                    <a16:creationId xmlns:a16="http://schemas.microsoft.com/office/drawing/2014/main" id="{554F3EC2-4F22-4200-9FFF-C2F3607DAC1F}"/>
                  </a:ext>
                </a:extLst>
              </p:cNvPr>
              <p:cNvSpPr>
                <a:spLocks noChangeArrowheads="1"/>
              </p:cNvSpPr>
              <p:nvPr/>
            </p:nvSpPr>
            <p:spPr bwMode="auto">
              <a:xfrm>
                <a:off x="4854136" y="8371291"/>
                <a:ext cx="162283" cy="26015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6" name="Group 115">
              <a:extLst>
                <a:ext uri="{FF2B5EF4-FFF2-40B4-BE49-F238E27FC236}">
                  <a16:creationId xmlns:a16="http://schemas.microsoft.com/office/drawing/2014/main" id="{50B3829A-4B6B-4DE6-9164-ED9AFB47DA17}"/>
                </a:ext>
              </a:extLst>
            </p:cNvPr>
            <p:cNvGrpSpPr/>
            <p:nvPr/>
          </p:nvGrpSpPr>
          <p:grpSpPr>
            <a:xfrm flipH="1">
              <a:off x="5766864" y="8336338"/>
              <a:ext cx="2034769" cy="2636460"/>
              <a:chOff x="3558376" y="8336338"/>
              <a:chExt cx="2034769" cy="2636460"/>
            </a:xfrm>
            <a:gradFill>
              <a:gsLst>
                <a:gs pos="0">
                  <a:schemeClr val="accent4"/>
                </a:gs>
                <a:gs pos="100000">
                  <a:schemeClr val="accent4">
                    <a:lumMod val="75000"/>
                  </a:schemeClr>
                </a:gs>
              </a:gsLst>
              <a:lin ang="0" scaled="0"/>
            </a:gradFill>
          </p:grpSpPr>
          <p:sp>
            <p:nvSpPr>
              <p:cNvPr id="164" name="Freeform 19">
                <a:extLst>
                  <a:ext uri="{FF2B5EF4-FFF2-40B4-BE49-F238E27FC236}">
                    <a16:creationId xmlns:a16="http://schemas.microsoft.com/office/drawing/2014/main" id="{7ACF8D78-9914-4452-AEF1-DA07C41582DA}"/>
                  </a:ext>
                </a:extLst>
              </p:cNvPr>
              <p:cNvSpPr>
                <a:spLocks/>
              </p:cNvSpPr>
              <p:nvPr/>
            </p:nvSpPr>
            <p:spPr bwMode="auto">
              <a:xfrm>
                <a:off x="3558376" y="8336338"/>
                <a:ext cx="696566" cy="696566"/>
              </a:xfrm>
              <a:custGeom>
                <a:avLst/>
                <a:gdLst>
                  <a:gd name="T0" fmla="*/ 1392 w 1396"/>
                  <a:gd name="T1" fmla="*/ 769 h 1396"/>
                  <a:gd name="T2" fmla="*/ 1374 w 1396"/>
                  <a:gd name="T3" fmla="*/ 872 h 1396"/>
                  <a:gd name="T4" fmla="*/ 1341 w 1396"/>
                  <a:gd name="T5" fmla="*/ 969 h 1396"/>
                  <a:gd name="T6" fmla="*/ 1295 w 1396"/>
                  <a:gd name="T7" fmla="*/ 1059 h 1396"/>
                  <a:gd name="T8" fmla="*/ 1236 w 1396"/>
                  <a:gd name="T9" fmla="*/ 1141 h 1396"/>
                  <a:gd name="T10" fmla="*/ 1167 w 1396"/>
                  <a:gd name="T11" fmla="*/ 1214 h 1396"/>
                  <a:gd name="T12" fmla="*/ 1088 w 1396"/>
                  <a:gd name="T13" fmla="*/ 1277 h 1396"/>
                  <a:gd name="T14" fmla="*/ 1000 w 1396"/>
                  <a:gd name="T15" fmla="*/ 1327 h 1396"/>
                  <a:gd name="T16" fmla="*/ 905 w 1396"/>
                  <a:gd name="T17" fmla="*/ 1364 h 1396"/>
                  <a:gd name="T18" fmla="*/ 804 w 1396"/>
                  <a:gd name="T19" fmla="*/ 1387 h 1396"/>
                  <a:gd name="T20" fmla="*/ 698 w 1396"/>
                  <a:gd name="T21" fmla="*/ 1396 h 1396"/>
                  <a:gd name="T22" fmla="*/ 591 w 1396"/>
                  <a:gd name="T23" fmla="*/ 1387 h 1396"/>
                  <a:gd name="T24" fmla="*/ 490 w 1396"/>
                  <a:gd name="T25" fmla="*/ 1364 h 1396"/>
                  <a:gd name="T26" fmla="*/ 396 w 1396"/>
                  <a:gd name="T27" fmla="*/ 1327 h 1396"/>
                  <a:gd name="T28" fmla="*/ 308 w 1396"/>
                  <a:gd name="T29" fmla="*/ 1277 h 1396"/>
                  <a:gd name="T30" fmla="*/ 228 w 1396"/>
                  <a:gd name="T31" fmla="*/ 1214 h 1396"/>
                  <a:gd name="T32" fmla="*/ 159 w 1396"/>
                  <a:gd name="T33" fmla="*/ 1141 h 1396"/>
                  <a:gd name="T34" fmla="*/ 101 w 1396"/>
                  <a:gd name="T35" fmla="*/ 1059 h 1396"/>
                  <a:gd name="T36" fmla="*/ 55 w 1396"/>
                  <a:gd name="T37" fmla="*/ 969 h 1396"/>
                  <a:gd name="T38" fmla="*/ 22 w 1396"/>
                  <a:gd name="T39" fmla="*/ 872 h 1396"/>
                  <a:gd name="T40" fmla="*/ 4 w 1396"/>
                  <a:gd name="T41" fmla="*/ 769 h 1396"/>
                  <a:gd name="T42" fmla="*/ 1 w 1396"/>
                  <a:gd name="T43" fmla="*/ 662 h 1396"/>
                  <a:gd name="T44" fmla="*/ 14 w 1396"/>
                  <a:gd name="T45" fmla="*/ 557 h 1396"/>
                  <a:gd name="T46" fmla="*/ 42 w 1396"/>
                  <a:gd name="T47" fmla="*/ 458 h 1396"/>
                  <a:gd name="T48" fmla="*/ 85 w 1396"/>
                  <a:gd name="T49" fmla="*/ 365 h 1396"/>
                  <a:gd name="T50" fmla="*/ 139 w 1396"/>
                  <a:gd name="T51" fmla="*/ 280 h 1396"/>
                  <a:gd name="T52" fmla="*/ 204 w 1396"/>
                  <a:gd name="T53" fmla="*/ 204 h 1396"/>
                  <a:gd name="T54" fmla="*/ 281 w 1396"/>
                  <a:gd name="T55" fmla="*/ 138 h 1396"/>
                  <a:gd name="T56" fmla="*/ 366 w 1396"/>
                  <a:gd name="T57" fmla="*/ 84 h 1396"/>
                  <a:gd name="T58" fmla="*/ 458 w 1396"/>
                  <a:gd name="T59" fmla="*/ 41 h 1396"/>
                  <a:gd name="T60" fmla="*/ 557 w 1396"/>
                  <a:gd name="T61" fmla="*/ 13 h 1396"/>
                  <a:gd name="T62" fmla="*/ 662 w 1396"/>
                  <a:gd name="T63" fmla="*/ 1 h 1396"/>
                  <a:gd name="T64" fmla="*/ 769 w 1396"/>
                  <a:gd name="T65" fmla="*/ 3 h 1396"/>
                  <a:gd name="T66" fmla="*/ 872 w 1396"/>
                  <a:gd name="T67" fmla="*/ 21 h 1396"/>
                  <a:gd name="T68" fmla="*/ 969 w 1396"/>
                  <a:gd name="T69" fmla="*/ 54 h 1396"/>
                  <a:gd name="T70" fmla="*/ 1060 w 1396"/>
                  <a:gd name="T71" fmla="*/ 101 h 1396"/>
                  <a:gd name="T72" fmla="*/ 1142 w 1396"/>
                  <a:gd name="T73" fmla="*/ 158 h 1396"/>
                  <a:gd name="T74" fmla="*/ 1214 w 1396"/>
                  <a:gd name="T75" fmla="*/ 228 h 1396"/>
                  <a:gd name="T76" fmla="*/ 1277 w 1396"/>
                  <a:gd name="T77" fmla="*/ 307 h 1396"/>
                  <a:gd name="T78" fmla="*/ 1327 w 1396"/>
                  <a:gd name="T79" fmla="*/ 395 h 1396"/>
                  <a:gd name="T80" fmla="*/ 1364 w 1396"/>
                  <a:gd name="T81" fmla="*/ 490 h 1396"/>
                  <a:gd name="T82" fmla="*/ 1387 w 1396"/>
                  <a:gd name="T83" fmla="*/ 591 h 1396"/>
                  <a:gd name="T84" fmla="*/ 1396 w 1396"/>
                  <a:gd name="T85" fmla="*/ 697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6" h="1396">
                    <a:moveTo>
                      <a:pt x="1396" y="697"/>
                    </a:moveTo>
                    <a:lnTo>
                      <a:pt x="1395" y="733"/>
                    </a:lnTo>
                    <a:lnTo>
                      <a:pt x="1392" y="769"/>
                    </a:lnTo>
                    <a:lnTo>
                      <a:pt x="1387" y="804"/>
                    </a:lnTo>
                    <a:lnTo>
                      <a:pt x="1381" y="838"/>
                    </a:lnTo>
                    <a:lnTo>
                      <a:pt x="1374" y="872"/>
                    </a:lnTo>
                    <a:lnTo>
                      <a:pt x="1364" y="905"/>
                    </a:lnTo>
                    <a:lnTo>
                      <a:pt x="1353" y="938"/>
                    </a:lnTo>
                    <a:lnTo>
                      <a:pt x="1341" y="969"/>
                    </a:lnTo>
                    <a:lnTo>
                      <a:pt x="1327" y="1000"/>
                    </a:lnTo>
                    <a:lnTo>
                      <a:pt x="1311" y="1031"/>
                    </a:lnTo>
                    <a:lnTo>
                      <a:pt x="1295" y="1059"/>
                    </a:lnTo>
                    <a:lnTo>
                      <a:pt x="1277" y="1088"/>
                    </a:lnTo>
                    <a:lnTo>
                      <a:pt x="1257" y="1115"/>
                    </a:lnTo>
                    <a:lnTo>
                      <a:pt x="1236" y="1141"/>
                    </a:lnTo>
                    <a:lnTo>
                      <a:pt x="1214" y="1167"/>
                    </a:lnTo>
                    <a:lnTo>
                      <a:pt x="1192" y="1191"/>
                    </a:lnTo>
                    <a:lnTo>
                      <a:pt x="1167" y="1214"/>
                    </a:lnTo>
                    <a:lnTo>
                      <a:pt x="1142" y="1236"/>
                    </a:lnTo>
                    <a:lnTo>
                      <a:pt x="1115" y="1257"/>
                    </a:lnTo>
                    <a:lnTo>
                      <a:pt x="1088" y="1277"/>
                    </a:lnTo>
                    <a:lnTo>
                      <a:pt x="1060" y="1295"/>
                    </a:lnTo>
                    <a:lnTo>
                      <a:pt x="1031" y="1312"/>
                    </a:lnTo>
                    <a:lnTo>
                      <a:pt x="1000" y="1327"/>
                    </a:lnTo>
                    <a:lnTo>
                      <a:pt x="969" y="1340"/>
                    </a:lnTo>
                    <a:lnTo>
                      <a:pt x="937" y="1353"/>
                    </a:lnTo>
                    <a:lnTo>
                      <a:pt x="905" y="1364"/>
                    </a:lnTo>
                    <a:lnTo>
                      <a:pt x="872" y="1373"/>
                    </a:lnTo>
                    <a:lnTo>
                      <a:pt x="838" y="1381"/>
                    </a:lnTo>
                    <a:lnTo>
                      <a:pt x="804" y="1387"/>
                    </a:lnTo>
                    <a:lnTo>
                      <a:pt x="769" y="1392"/>
                    </a:lnTo>
                    <a:lnTo>
                      <a:pt x="734" y="1395"/>
                    </a:lnTo>
                    <a:lnTo>
                      <a:pt x="698" y="1396"/>
                    </a:lnTo>
                    <a:lnTo>
                      <a:pt x="662" y="1395"/>
                    </a:lnTo>
                    <a:lnTo>
                      <a:pt x="626" y="1392"/>
                    </a:lnTo>
                    <a:lnTo>
                      <a:pt x="591" y="1387"/>
                    </a:lnTo>
                    <a:lnTo>
                      <a:pt x="557" y="1381"/>
                    </a:lnTo>
                    <a:lnTo>
                      <a:pt x="523" y="1373"/>
                    </a:lnTo>
                    <a:lnTo>
                      <a:pt x="490" y="1364"/>
                    </a:lnTo>
                    <a:lnTo>
                      <a:pt x="458" y="1353"/>
                    </a:lnTo>
                    <a:lnTo>
                      <a:pt x="426" y="1340"/>
                    </a:lnTo>
                    <a:lnTo>
                      <a:pt x="396" y="1327"/>
                    </a:lnTo>
                    <a:lnTo>
                      <a:pt x="366" y="1312"/>
                    </a:lnTo>
                    <a:lnTo>
                      <a:pt x="336" y="1295"/>
                    </a:lnTo>
                    <a:lnTo>
                      <a:pt x="308" y="1277"/>
                    </a:lnTo>
                    <a:lnTo>
                      <a:pt x="281" y="1257"/>
                    </a:lnTo>
                    <a:lnTo>
                      <a:pt x="254" y="1236"/>
                    </a:lnTo>
                    <a:lnTo>
                      <a:pt x="228" y="1214"/>
                    </a:lnTo>
                    <a:lnTo>
                      <a:pt x="204" y="1191"/>
                    </a:lnTo>
                    <a:lnTo>
                      <a:pt x="182" y="1167"/>
                    </a:lnTo>
                    <a:lnTo>
                      <a:pt x="159" y="1141"/>
                    </a:lnTo>
                    <a:lnTo>
                      <a:pt x="139" y="1115"/>
                    </a:lnTo>
                    <a:lnTo>
                      <a:pt x="119" y="1088"/>
                    </a:lnTo>
                    <a:lnTo>
                      <a:pt x="101" y="1059"/>
                    </a:lnTo>
                    <a:lnTo>
                      <a:pt x="85" y="1031"/>
                    </a:lnTo>
                    <a:lnTo>
                      <a:pt x="69" y="1000"/>
                    </a:lnTo>
                    <a:lnTo>
                      <a:pt x="55" y="969"/>
                    </a:lnTo>
                    <a:lnTo>
                      <a:pt x="42" y="938"/>
                    </a:lnTo>
                    <a:lnTo>
                      <a:pt x="32" y="905"/>
                    </a:lnTo>
                    <a:lnTo>
                      <a:pt x="22" y="872"/>
                    </a:lnTo>
                    <a:lnTo>
                      <a:pt x="14" y="838"/>
                    </a:lnTo>
                    <a:lnTo>
                      <a:pt x="8" y="804"/>
                    </a:lnTo>
                    <a:lnTo>
                      <a:pt x="4" y="769"/>
                    </a:lnTo>
                    <a:lnTo>
                      <a:pt x="1" y="733"/>
                    </a:lnTo>
                    <a:lnTo>
                      <a:pt x="0" y="697"/>
                    </a:lnTo>
                    <a:lnTo>
                      <a:pt x="1" y="662"/>
                    </a:lnTo>
                    <a:lnTo>
                      <a:pt x="4" y="626"/>
                    </a:lnTo>
                    <a:lnTo>
                      <a:pt x="8" y="591"/>
                    </a:lnTo>
                    <a:lnTo>
                      <a:pt x="14" y="557"/>
                    </a:lnTo>
                    <a:lnTo>
                      <a:pt x="22" y="523"/>
                    </a:lnTo>
                    <a:lnTo>
                      <a:pt x="32" y="490"/>
                    </a:lnTo>
                    <a:lnTo>
                      <a:pt x="42" y="458"/>
                    </a:lnTo>
                    <a:lnTo>
                      <a:pt x="55" y="426"/>
                    </a:lnTo>
                    <a:lnTo>
                      <a:pt x="69" y="395"/>
                    </a:lnTo>
                    <a:lnTo>
                      <a:pt x="85" y="365"/>
                    </a:lnTo>
                    <a:lnTo>
                      <a:pt x="101" y="335"/>
                    </a:lnTo>
                    <a:lnTo>
                      <a:pt x="119" y="307"/>
                    </a:lnTo>
                    <a:lnTo>
                      <a:pt x="139" y="280"/>
                    </a:lnTo>
                    <a:lnTo>
                      <a:pt x="159" y="253"/>
                    </a:lnTo>
                    <a:lnTo>
                      <a:pt x="182" y="228"/>
                    </a:lnTo>
                    <a:lnTo>
                      <a:pt x="204" y="204"/>
                    </a:lnTo>
                    <a:lnTo>
                      <a:pt x="228" y="181"/>
                    </a:lnTo>
                    <a:lnTo>
                      <a:pt x="254" y="158"/>
                    </a:lnTo>
                    <a:lnTo>
                      <a:pt x="281" y="138"/>
                    </a:lnTo>
                    <a:lnTo>
                      <a:pt x="308" y="119"/>
                    </a:lnTo>
                    <a:lnTo>
                      <a:pt x="336" y="101"/>
                    </a:lnTo>
                    <a:lnTo>
                      <a:pt x="366" y="84"/>
                    </a:lnTo>
                    <a:lnTo>
                      <a:pt x="396" y="68"/>
                    </a:lnTo>
                    <a:lnTo>
                      <a:pt x="426" y="54"/>
                    </a:lnTo>
                    <a:lnTo>
                      <a:pt x="458" y="41"/>
                    </a:lnTo>
                    <a:lnTo>
                      <a:pt x="490" y="30"/>
                    </a:lnTo>
                    <a:lnTo>
                      <a:pt x="523" y="21"/>
                    </a:lnTo>
                    <a:lnTo>
                      <a:pt x="557" y="13"/>
                    </a:lnTo>
                    <a:lnTo>
                      <a:pt x="591" y="7"/>
                    </a:lnTo>
                    <a:lnTo>
                      <a:pt x="626" y="3"/>
                    </a:lnTo>
                    <a:lnTo>
                      <a:pt x="662" y="1"/>
                    </a:lnTo>
                    <a:lnTo>
                      <a:pt x="698" y="0"/>
                    </a:lnTo>
                    <a:lnTo>
                      <a:pt x="734" y="1"/>
                    </a:lnTo>
                    <a:lnTo>
                      <a:pt x="769" y="3"/>
                    </a:lnTo>
                    <a:lnTo>
                      <a:pt x="804" y="7"/>
                    </a:lnTo>
                    <a:lnTo>
                      <a:pt x="838" y="13"/>
                    </a:lnTo>
                    <a:lnTo>
                      <a:pt x="872" y="21"/>
                    </a:lnTo>
                    <a:lnTo>
                      <a:pt x="905" y="30"/>
                    </a:lnTo>
                    <a:lnTo>
                      <a:pt x="937" y="41"/>
                    </a:lnTo>
                    <a:lnTo>
                      <a:pt x="969" y="54"/>
                    </a:lnTo>
                    <a:lnTo>
                      <a:pt x="1000" y="68"/>
                    </a:lnTo>
                    <a:lnTo>
                      <a:pt x="1031" y="84"/>
                    </a:lnTo>
                    <a:lnTo>
                      <a:pt x="1060" y="101"/>
                    </a:lnTo>
                    <a:lnTo>
                      <a:pt x="1088" y="119"/>
                    </a:lnTo>
                    <a:lnTo>
                      <a:pt x="1115" y="138"/>
                    </a:lnTo>
                    <a:lnTo>
                      <a:pt x="1142" y="158"/>
                    </a:lnTo>
                    <a:lnTo>
                      <a:pt x="1167" y="181"/>
                    </a:lnTo>
                    <a:lnTo>
                      <a:pt x="1192" y="204"/>
                    </a:lnTo>
                    <a:lnTo>
                      <a:pt x="1214" y="228"/>
                    </a:lnTo>
                    <a:lnTo>
                      <a:pt x="1236" y="253"/>
                    </a:lnTo>
                    <a:lnTo>
                      <a:pt x="1257" y="280"/>
                    </a:lnTo>
                    <a:lnTo>
                      <a:pt x="1277" y="307"/>
                    </a:lnTo>
                    <a:lnTo>
                      <a:pt x="1295" y="335"/>
                    </a:lnTo>
                    <a:lnTo>
                      <a:pt x="1311" y="365"/>
                    </a:lnTo>
                    <a:lnTo>
                      <a:pt x="1327" y="395"/>
                    </a:lnTo>
                    <a:lnTo>
                      <a:pt x="1341" y="426"/>
                    </a:lnTo>
                    <a:lnTo>
                      <a:pt x="1353" y="458"/>
                    </a:lnTo>
                    <a:lnTo>
                      <a:pt x="1364" y="490"/>
                    </a:lnTo>
                    <a:lnTo>
                      <a:pt x="1374" y="523"/>
                    </a:lnTo>
                    <a:lnTo>
                      <a:pt x="1381" y="557"/>
                    </a:lnTo>
                    <a:lnTo>
                      <a:pt x="1387" y="591"/>
                    </a:lnTo>
                    <a:lnTo>
                      <a:pt x="1392" y="626"/>
                    </a:lnTo>
                    <a:lnTo>
                      <a:pt x="1395" y="662"/>
                    </a:lnTo>
                    <a:lnTo>
                      <a:pt x="1396" y="6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Rectangle 73">
                <a:extLst>
                  <a:ext uri="{FF2B5EF4-FFF2-40B4-BE49-F238E27FC236}">
                    <a16:creationId xmlns:a16="http://schemas.microsoft.com/office/drawing/2014/main" id="{AB30E922-F77B-49F1-BD15-5A5BCEF7E4DD}"/>
                  </a:ext>
                </a:extLst>
              </p:cNvPr>
              <p:cNvSpPr>
                <a:spLocks noChangeArrowheads="1"/>
              </p:cNvSpPr>
              <p:nvPr/>
            </p:nvSpPr>
            <p:spPr bwMode="auto">
              <a:xfrm>
                <a:off x="3892927" y="8997950"/>
                <a:ext cx="27464" cy="2022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74">
                <a:extLst>
                  <a:ext uri="{FF2B5EF4-FFF2-40B4-BE49-F238E27FC236}">
                    <a16:creationId xmlns:a16="http://schemas.microsoft.com/office/drawing/2014/main" id="{72F6F1C9-B7EF-4812-8154-895E76261423}"/>
                  </a:ext>
                </a:extLst>
              </p:cNvPr>
              <p:cNvSpPr>
                <a:spLocks noEditPoints="1"/>
              </p:cNvSpPr>
              <p:nvPr/>
            </p:nvSpPr>
            <p:spPr bwMode="auto">
              <a:xfrm>
                <a:off x="3892927" y="9200178"/>
                <a:ext cx="254658" cy="254658"/>
              </a:xfrm>
              <a:custGeom>
                <a:avLst/>
                <a:gdLst>
                  <a:gd name="T0" fmla="*/ 55 w 510"/>
                  <a:gd name="T1" fmla="*/ 2 h 509"/>
                  <a:gd name="T2" fmla="*/ 0 w 510"/>
                  <a:gd name="T3" fmla="*/ 0 h 509"/>
                  <a:gd name="T4" fmla="*/ 0 w 510"/>
                  <a:gd name="T5" fmla="*/ 2 h 509"/>
                  <a:gd name="T6" fmla="*/ 28 w 510"/>
                  <a:gd name="T7" fmla="*/ 2 h 509"/>
                  <a:gd name="T8" fmla="*/ 55 w 510"/>
                  <a:gd name="T9" fmla="*/ 2 h 509"/>
                  <a:gd name="T10" fmla="*/ 58 w 510"/>
                  <a:gd name="T11" fmla="*/ 48 h 509"/>
                  <a:gd name="T12" fmla="*/ 65 w 510"/>
                  <a:gd name="T13" fmla="*/ 94 h 509"/>
                  <a:gd name="T14" fmla="*/ 76 w 510"/>
                  <a:gd name="T15" fmla="*/ 137 h 509"/>
                  <a:gd name="T16" fmla="*/ 92 w 510"/>
                  <a:gd name="T17" fmla="*/ 178 h 509"/>
                  <a:gd name="T18" fmla="*/ 111 w 510"/>
                  <a:gd name="T19" fmla="*/ 218 h 509"/>
                  <a:gd name="T20" fmla="*/ 133 w 510"/>
                  <a:gd name="T21" fmla="*/ 255 h 509"/>
                  <a:gd name="T22" fmla="*/ 160 w 510"/>
                  <a:gd name="T23" fmla="*/ 290 h 509"/>
                  <a:gd name="T24" fmla="*/ 189 w 510"/>
                  <a:gd name="T25" fmla="*/ 322 h 509"/>
                  <a:gd name="T26" fmla="*/ 133 w 510"/>
                  <a:gd name="T27" fmla="*/ 343 h 509"/>
                  <a:gd name="T28" fmla="*/ 102 w 510"/>
                  <a:gd name="T29" fmla="*/ 306 h 509"/>
                  <a:gd name="T30" fmla="*/ 75 w 510"/>
                  <a:gd name="T31" fmla="*/ 266 h 509"/>
                  <a:gd name="T32" fmla="*/ 51 w 510"/>
                  <a:gd name="T33" fmla="*/ 222 h 509"/>
                  <a:gd name="T34" fmla="*/ 32 w 510"/>
                  <a:gd name="T35" fmla="*/ 177 h 509"/>
                  <a:gd name="T36" fmla="*/ 17 w 510"/>
                  <a:gd name="T37" fmla="*/ 129 h 509"/>
                  <a:gd name="T38" fmla="*/ 7 w 510"/>
                  <a:gd name="T39" fmla="*/ 80 h 509"/>
                  <a:gd name="T40" fmla="*/ 1 w 510"/>
                  <a:gd name="T41" fmla="*/ 29 h 509"/>
                  <a:gd name="T42" fmla="*/ 55 w 510"/>
                  <a:gd name="T43" fmla="*/ 2 h 509"/>
                  <a:gd name="T44" fmla="*/ 204 w 510"/>
                  <a:gd name="T45" fmla="*/ 337 h 509"/>
                  <a:gd name="T46" fmla="*/ 237 w 510"/>
                  <a:gd name="T47" fmla="*/ 365 h 509"/>
                  <a:gd name="T48" fmla="*/ 274 w 510"/>
                  <a:gd name="T49" fmla="*/ 389 h 509"/>
                  <a:gd name="T50" fmla="*/ 312 w 510"/>
                  <a:gd name="T51" fmla="*/ 409 h 509"/>
                  <a:gd name="T52" fmla="*/ 352 w 510"/>
                  <a:gd name="T53" fmla="*/ 426 h 509"/>
                  <a:gd name="T54" fmla="*/ 395 w 510"/>
                  <a:gd name="T55" fmla="*/ 440 h 509"/>
                  <a:gd name="T56" fmla="*/ 440 w 510"/>
                  <a:gd name="T57" fmla="*/ 449 h 509"/>
                  <a:gd name="T58" fmla="*/ 485 w 510"/>
                  <a:gd name="T59" fmla="*/ 454 h 509"/>
                  <a:gd name="T60" fmla="*/ 509 w 510"/>
                  <a:gd name="T61" fmla="*/ 509 h 509"/>
                  <a:gd name="T62" fmla="*/ 457 w 510"/>
                  <a:gd name="T63" fmla="*/ 506 h 509"/>
                  <a:gd name="T64" fmla="*/ 407 w 510"/>
                  <a:gd name="T65" fmla="*/ 499 h 509"/>
                  <a:gd name="T66" fmla="*/ 358 w 510"/>
                  <a:gd name="T67" fmla="*/ 486 h 509"/>
                  <a:gd name="T68" fmla="*/ 311 w 510"/>
                  <a:gd name="T69" fmla="*/ 469 h 509"/>
                  <a:gd name="T70" fmla="*/ 267 w 510"/>
                  <a:gd name="T71" fmla="*/ 448 h 509"/>
                  <a:gd name="T72" fmla="*/ 225 w 510"/>
                  <a:gd name="T73" fmla="*/ 422 h 509"/>
                  <a:gd name="T74" fmla="*/ 186 w 510"/>
                  <a:gd name="T75" fmla="*/ 393 h 509"/>
                  <a:gd name="T76" fmla="*/ 150 w 510"/>
                  <a:gd name="T77" fmla="*/ 360 h 509"/>
                  <a:gd name="T78" fmla="*/ 509 w 510"/>
                  <a:gd name="T79" fmla="*/ 454 h 509"/>
                  <a:gd name="T80" fmla="*/ 510 w 510"/>
                  <a:gd name="T81" fmla="*/ 508 h 509"/>
                  <a:gd name="T82" fmla="*/ 509 w 510"/>
                  <a:gd name="T83" fmla="*/ 45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0" h="509">
                    <a:moveTo>
                      <a:pt x="55" y="0"/>
                    </a:moveTo>
                    <a:lnTo>
                      <a:pt x="55" y="2"/>
                    </a:lnTo>
                    <a:lnTo>
                      <a:pt x="0" y="2"/>
                    </a:lnTo>
                    <a:lnTo>
                      <a:pt x="0" y="0"/>
                    </a:lnTo>
                    <a:lnTo>
                      <a:pt x="55" y="0"/>
                    </a:lnTo>
                    <a:close/>
                    <a:moveTo>
                      <a:pt x="0" y="2"/>
                    </a:moveTo>
                    <a:lnTo>
                      <a:pt x="0" y="2"/>
                    </a:lnTo>
                    <a:lnTo>
                      <a:pt x="28" y="2"/>
                    </a:lnTo>
                    <a:lnTo>
                      <a:pt x="0" y="2"/>
                    </a:lnTo>
                    <a:close/>
                    <a:moveTo>
                      <a:pt x="55" y="2"/>
                    </a:moveTo>
                    <a:lnTo>
                      <a:pt x="55" y="26"/>
                    </a:lnTo>
                    <a:lnTo>
                      <a:pt x="58" y="48"/>
                    </a:lnTo>
                    <a:lnTo>
                      <a:pt x="61" y="72"/>
                    </a:lnTo>
                    <a:lnTo>
                      <a:pt x="65" y="94"/>
                    </a:lnTo>
                    <a:lnTo>
                      <a:pt x="69" y="115"/>
                    </a:lnTo>
                    <a:lnTo>
                      <a:pt x="76" y="137"/>
                    </a:lnTo>
                    <a:lnTo>
                      <a:pt x="83" y="158"/>
                    </a:lnTo>
                    <a:lnTo>
                      <a:pt x="92" y="178"/>
                    </a:lnTo>
                    <a:lnTo>
                      <a:pt x="100" y="198"/>
                    </a:lnTo>
                    <a:lnTo>
                      <a:pt x="111" y="218"/>
                    </a:lnTo>
                    <a:lnTo>
                      <a:pt x="121" y="237"/>
                    </a:lnTo>
                    <a:lnTo>
                      <a:pt x="133" y="255"/>
                    </a:lnTo>
                    <a:lnTo>
                      <a:pt x="146" y="273"/>
                    </a:lnTo>
                    <a:lnTo>
                      <a:pt x="160" y="290"/>
                    </a:lnTo>
                    <a:lnTo>
                      <a:pt x="174" y="306"/>
                    </a:lnTo>
                    <a:lnTo>
                      <a:pt x="189" y="322"/>
                    </a:lnTo>
                    <a:lnTo>
                      <a:pt x="150" y="360"/>
                    </a:lnTo>
                    <a:lnTo>
                      <a:pt x="133" y="343"/>
                    </a:lnTo>
                    <a:lnTo>
                      <a:pt x="117" y="325"/>
                    </a:lnTo>
                    <a:lnTo>
                      <a:pt x="102" y="306"/>
                    </a:lnTo>
                    <a:lnTo>
                      <a:pt x="88" y="286"/>
                    </a:lnTo>
                    <a:lnTo>
                      <a:pt x="75" y="266"/>
                    </a:lnTo>
                    <a:lnTo>
                      <a:pt x="63" y="244"/>
                    </a:lnTo>
                    <a:lnTo>
                      <a:pt x="51" y="222"/>
                    </a:lnTo>
                    <a:lnTo>
                      <a:pt x="42" y="200"/>
                    </a:lnTo>
                    <a:lnTo>
                      <a:pt x="32" y="177"/>
                    </a:lnTo>
                    <a:lnTo>
                      <a:pt x="24" y="154"/>
                    </a:lnTo>
                    <a:lnTo>
                      <a:pt x="17" y="129"/>
                    </a:lnTo>
                    <a:lnTo>
                      <a:pt x="11" y="105"/>
                    </a:lnTo>
                    <a:lnTo>
                      <a:pt x="7" y="80"/>
                    </a:lnTo>
                    <a:lnTo>
                      <a:pt x="3" y="55"/>
                    </a:lnTo>
                    <a:lnTo>
                      <a:pt x="1" y="29"/>
                    </a:lnTo>
                    <a:lnTo>
                      <a:pt x="0" y="2"/>
                    </a:lnTo>
                    <a:lnTo>
                      <a:pt x="55" y="2"/>
                    </a:lnTo>
                    <a:close/>
                    <a:moveTo>
                      <a:pt x="189" y="322"/>
                    </a:moveTo>
                    <a:lnTo>
                      <a:pt x="204" y="337"/>
                    </a:lnTo>
                    <a:lnTo>
                      <a:pt x="220" y="351"/>
                    </a:lnTo>
                    <a:lnTo>
                      <a:pt x="237" y="365"/>
                    </a:lnTo>
                    <a:lnTo>
                      <a:pt x="256" y="377"/>
                    </a:lnTo>
                    <a:lnTo>
                      <a:pt x="274" y="389"/>
                    </a:lnTo>
                    <a:lnTo>
                      <a:pt x="293" y="400"/>
                    </a:lnTo>
                    <a:lnTo>
                      <a:pt x="312" y="409"/>
                    </a:lnTo>
                    <a:lnTo>
                      <a:pt x="332" y="419"/>
                    </a:lnTo>
                    <a:lnTo>
                      <a:pt x="352" y="426"/>
                    </a:lnTo>
                    <a:lnTo>
                      <a:pt x="374" y="434"/>
                    </a:lnTo>
                    <a:lnTo>
                      <a:pt x="395" y="440"/>
                    </a:lnTo>
                    <a:lnTo>
                      <a:pt x="417" y="446"/>
                    </a:lnTo>
                    <a:lnTo>
                      <a:pt x="440" y="449"/>
                    </a:lnTo>
                    <a:lnTo>
                      <a:pt x="462" y="452"/>
                    </a:lnTo>
                    <a:lnTo>
                      <a:pt x="485" y="454"/>
                    </a:lnTo>
                    <a:lnTo>
                      <a:pt x="509" y="454"/>
                    </a:lnTo>
                    <a:lnTo>
                      <a:pt x="509" y="509"/>
                    </a:lnTo>
                    <a:lnTo>
                      <a:pt x="482" y="508"/>
                    </a:lnTo>
                    <a:lnTo>
                      <a:pt x="457" y="506"/>
                    </a:lnTo>
                    <a:lnTo>
                      <a:pt x="431" y="503"/>
                    </a:lnTo>
                    <a:lnTo>
                      <a:pt x="407" y="499"/>
                    </a:lnTo>
                    <a:lnTo>
                      <a:pt x="382" y="493"/>
                    </a:lnTo>
                    <a:lnTo>
                      <a:pt x="358" y="486"/>
                    </a:lnTo>
                    <a:lnTo>
                      <a:pt x="334" y="479"/>
                    </a:lnTo>
                    <a:lnTo>
                      <a:pt x="311" y="469"/>
                    </a:lnTo>
                    <a:lnTo>
                      <a:pt x="289" y="459"/>
                    </a:lnTo>
                    <a:lnTo>
                      <a:pt x="267" y="448"/>
                    </a:lnTo>
                    <a:lnTo>
                      <a:pt x="246" y="436"/>
                    </a:lnTo>
                    <a:lnTo>
                      <a:pt x="225" y="422"/>
                    </a:lnTo>
                    <a:lnTo>
                      <a:pt x="206" y="408"/>
                    </a:lnTo>
                    <a:lnTo>
                      <a:pt x="186" y="393"/>
                    </a:lnTo>
                    <a:lnTo>
                      <a:pt x="167" y="377"/>
                    </a:lnTo>
                    <a:lnTo>
                      <a:pt x="150" y="360"/>
                    </a:lnTo>
                    <a:lnTo>
                      <a:pt x="189" y="322"/>
                    </a:lnTo>
                    <a:close/>
                    <a:moveTo>
                      <a:pt x="509" y="454"/>
                    </a:moveTo>
                    <a:lnTo>
                      <a:pt x="510" y="454"/>
                    </a:lnTo>
                    <a:lnTo>
                      <a:pt x="510" y="508"/>
                    </a:lnTo>
                    <a:lnTo>
                      <a:pt x="509" y="508"/>
                    </a:lnTo>
                    <a:lnTo>
                      <a:pt x="509" y="4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75">
                <a:extLst>
                  <a:ext uri="{FF2B5EF4-FFF2-40B4-BE49-F238E27FC236}">
                    <a16:creationId xmlns:a16="http://schemas.microsoft.com/office/drawing/2014/main" id="{757248FA-EED6-4111-AFE0-12D83B02ADE6}"/>
                  </a:ext>
                </a:extLst>
              </p:cNvPr>
              <p:cNvSpPr>
                <a:spLocks/>
              </p:cNvSpPr>
              <p:nvPr/>
            </p:nvSpPr>
            <p:spPr bwMode="auto">
              <a:xfrm>
                <a:off x="4147585" y="9422380"/>
                <a:ext cx="1190902" cy="32457"/>
              </a:xfrm>
              <a:custGeom>
                <a:avLst/>
                <a:gdLst>
                  <a:gd name="T0" fmla="*/ 0 w 2387"/>
                  <a:gd name="T1" fmla="*/ 10 h 64"/>
                  <a:gd name="T2" fmla="*/ 2387 w 2387"/>
                  <a:gd name="T3" fmla="*/ 0 h 64"/>
                  <a:gd name="T4" fmla="*/ 2387 w 2387"/>
                  <a:gd name="T5" fmla="*/ 55 h 64"/>
                  <a:gd name="T6" fmla="*/ 1 w 2387"/>
                  <a:gd name="T7" fmla="*/ 64 h 64"/>
                  <a:gd name="T8" fmla="*/ 0 w 2387"/>
                  <a:gd name="T9" fmla="*/ 10 h 64"/>
                </a:gdLst>
                <a:ahLst/>
                <a:cxnLst>
                  <a:cxn ang="0">
                    <a:pos x="T0" y="T1"/>
                  </a:cxn>
                  <a:cxn ang="0">
                    <a:pos x="T2" y="T3"/>
                  </a:cxn>
                  <a:cxn ang="0">
                    <a:pos x="T4" y="T5"/>
                  </a:cxn>
                  <a:cxn ang="0">
                    <a:pos x="T6" y="T7"/>
                  </a:cxn>
                  <a:cxn ang="0">
                    <a:pos x="T8" y="T9"/>
                  </a:cxn>
                </a:cxnLst>
                <a:rect l="0" t="0" r="r" b="b"/>
                <a:pathLst>
                  <a:path w="2387" h="64">
                    <a:moveTo>
                      <a:pt x="0" y="10"/>
                    </a:moveTo>
                    <a:lnTo>
                      <a:pt x="2387" y="0"/>
                    </a:lnTo>
                    <a:lnTo>
                      <a:pt x="2387" y="55"/>
                    </a:lnTo>
                    <a:lnTo>
                      <a:pt x="1" y="64"/>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76">
                <a:extLst>
                  <a:ext uri="{FF2B5EF4-FFF2-40B4-BE49-F238E27FC236}">
                    <a16:creationId xmlns:a16="http://schemas.microsoft.com/office/drawing/2014/main" id="{D0C40C6E-90FC-4A35-A659-9202F2FB1106}"/>
                  </a:ext>
                </a:extLst>
              </p:cNvPr>
              <p:cNvSpPr>
                <a:spLocks noEditPoints="1"/>
              </p:cNvSpPr>
              <p:nvPr/>
            </p:nvSpPr>
            <p:spPr bwMode="auto">
              <a:xfrm>
                <a:off x="5338485" y="9422380"/>
                <a:ext cx="254658" cy="252162"/>
              </a:xfrm>
              <a:custGeom>
                <a:avLst/>
                <a:gdLst>
                  <a:gd name="T0" fmla="*/ 2 w 510"/>
                  <a:gd name="T1" fmla="*/ 0 h 508"/>
                  <a:gd name="T2" fmla="*/ 0 w 510"/>
                  <a:gd name="T3" fmla="*/ 55 h 508"/>
                  <a:gd name="T4" fmla="*/ 2 w 510"/>
                  <a:gd name="T5" fmla="*/ 0 h 508"/>
                  <a:gd name="T6" fmla="*/ 53 w 510"/>
                  <a:gd name="T7" fmla="*/ 3 h 508"/>
                  <a:gd name="T8" fmla="*/ 105 w 510"/>
                  <a:gd name="T9" fmla="*/ 11 h 508"/>
                  <a:gd name="T10" fmla="*/ 152 w 510"/>
                  <a:gd name="T11" fmla="*/ 23 h 508"/>
                  <a:gd name="T12" fmla="*/ 199 w 510"/>
                  <a:gd name="T13" fmla="*/ 40 h 508"/>
                  <a:gd name="T14" fmla="*/ 244 w 510"/>
                  <a:gd name="T15" fmla="*/ 61 h 508"/>
                  <a:gd name="T16" fmla="*/ 285 w 510"/>
                  <a:gd name="T17" fmla="*/ 87 h 508"/>
                  <a:gd name="T18" fmla="*/ 325 w 510"/>
                  <a:gd name="T19" fmla="*/ 115 h 508"/>
                  <a:gd name="T20" fmla="*/ 360 w 510"/>
                  <a:gd name="T21" fmla="*/ 148 h 508"/>
                  <a:gd name="T22" fmla="*/ 307 w 510"/>
                  <a:gd name="T23" fmla="*/ 172 h 508"/>
                  <a:gd name="T24" fmla="*/ 273 w 510"/>
                  <a:gd name="T25" fmla="*/ 145 h 508"/>
                  <a:gd name="T26" fmla="*/ 237 w 510"/>
                  <a:gd name="T27" fmla="*/ 121 h 508"/>
                  <a:gd name="T28" fmla="*/ 198 w 510"/>
                  <a:gd name="T29" fmla="*/ 100 h 508"/>
                  <a:gd name="T30" fmla="*/ 158 w 510"/>
                  <a:gd name="T31" fmla="*/ 82 h 508"/>
                  <a:gd name="T32" fmla="*/ 115 w 510"/>
                  <a:gd name="T33" fmla="*/ 70 h 508"/>
                  <a:gd name="T34" fmla="*/ 70 w 510"/>
                  <a:gd name="T35" fmla="*/ 60 h 508"/>
                  <a:gd name="T36" fmla="*/ 26 w 510"/>
                  <a:gd name="T37" fmla="*/ 56 h 508"/>
                  <a:gd name="T38" fmla="*/ 2 w 510"/>
                  <a:gd name="T39" fmla="*/ 0 h 508"/>
                  <a:gd name="T40" fmla="*/ 377 w 510"/>
                  <a:gd name="T41" fmla="*/ 167 h 508"/>
                  <a:gd name="T42" fmla="*/ 408 w 510"/>
                  <a:gd name="T43" fmla="*/ 204 h 508"/>
                  <a:gd name="T44" fmla="*/ 436 w 510"/>
                  <a:gd name="T45" fmla="*/ 244 h 508"/>
                  <a:gd name="T46" fmla="*/ 459 w 510"/>
                  <a:gd name="T47" fmla="*/ 287 h 508"/>
                  <a:gd name="T48" fmla="*/ 478 w 510"/>
                  <a:gd name="T49" fmla="*/ 333 h 508"/>
                  <a:gd name="T50" fmla="*/ 493 w 510"/>
                  <a:gd name="T51" fmla="*/ 380 h 508"/>
                  <a:gd name="T52" fmla="*/ 504 w 510"/>
                  <a:gd name="T53" fmla="*/ 430 h 508"/>
                  <a:gd name="T54" fmla="*/ 509 w 510"/>
                  <a:gd name="T55" fmla="*/ 481 h 508"/>
                  <a:gd name="T56" fmla="*/ 456 w 510"/>
                  <a:gd name="T57" fmla="*/ 506 h 508"/>
                  <a:gd name="T58" fmla="*/ 453 w 510"/>
                  <a:gd name="T59" fmla="*/ 461 h 508"/>
                  <a:gd name="T60" fmla="*/ 446 w 510"/>
                  <a:gd name="T61" fmla="*/ 416 h 508"/>
                  <a:gd name="T62" fmla="*/ 434 w 510"/>
                  <a:gd name="T63" fmla="*/ 372 h 508"/>
                  <a:gd name="T64" fmla="*/ 420 w 510"/>
                  <a:gd name="T65" fmla="*/ 331 h 508"/>
                  <a:gd name="T66" fmla="*/ 400 w 510"/>
                  <a:gd name="T67" fmla="*/ 291 h 508"/>
                  <a:gd name="T68" fmla="*/ 377 w 510"/>
                  <a:gd name="T69" fmla="*/ 254 h 508"/>
                  <a:gd name="T70" fmla="*/ 351 w 510"/>
                  <a:gd name="T71" fmla="*/ 220 h 508"/>
                  <a:gd name="T72" fmla="*/ 322 w 510"/>
                  <a:gd name="T73" fmla="*/ 187 h 508"/>
                  <a:gd name="T74" fmla="*/ 510 w 510"/>
                  <a:gd name="T75" fmla="*/ 506 h 508"/>
                  <a:gd name="T76" fmla="*/ 482 w 510"/>
                  <a:gd name="T77" fmla="*/ 506 h 508"/>
                  <a:gd name="T78" fmla="*/ 510 w 510"/>
                  <a:gd name="T79" fmla="*/ 506 h 508"/>
                  <a:gd name="T80" fmla="*/ 456 w 510"/>
                  <a:gd name="T81" fmla="*/ 508 h 508"/>
                  <a:gd name="T82" fmla="*/ 510 w 510"/>
                  <a:gd name="T83" fmla="*/ 50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0" h="508">
                    <a:moveTo>
                      <a:pt x="0" y="0"/>
                    </a:moveTo>
                    <a:lnTo>
                      <a:pt x="2" y="0"/>
                    </a:lnTo>
                    <a:lnTo>
                      <a:pt x="2" y="55"/>
                    </a:lnTo>
                    <a:lnTo>
                      <a:pt x="0" y="55"/>
                    </a:lnTo>
                    <a:lnTo>
                      <a:pt x="0" y="0"/>
                    </a:lnTo>
                    <a:close/>
                    <a:moveTo>
                      <a:pt x="2" y="0"/>
                    </a:moveTo>
                    <a:lnTo>
                      <a:pt x="28" y="2"/>
                    </a:lnTo>
                    <a:lnTo>
                      <a:pt x="53" y="3"/>
                    </a:lnTo>
                    <a:lnTo>
                      <a:pt x="79" y="6"/>
                    </a:lnTo>
                    <a:lnTo>
                      <a:pt x="105" y="11"/>
                    </a:lnTo>
                    <a:lnTo>
                      <a:pt x="129" y="16"/>
                    </a:lnTo>
                    <a:lnTo>
                      <a:pt x="152" y="23"/>
                    </a:lnTo>
                    <a:lnTo>
                      <a:pt x="176" y="31"/>
                    </a:lnTo>
                    <a:lnTo>
                      <a:pt x="199" y="40"/>
                    </a:lnTo>
                    <a:lnTo>
                      <a:pt x="222" y="51"/>
                    </a:lnTo>
                    <a:lnTo>
                      <a:pt x="244" y="61"/>
                    </a:lnTo>
                    <a:lnTo>
                      <a:pt x="265" y="74"/>
                    </a:lnTo>
                    <a:lnTo>
                      <a:pt x="285" y="87"/>
                    </a:lnTo>
                    <a:lnTo>
                      <a:pt x="306" y="101"/>
                    </a:lnTo>
                    <a:lnTo>
                      <a:pt x="325" y="115"/>
                    </a:lnTo>
                    <a:lnTo>
                      <a:pt x="343" y="131"/>
                    </a:lnTo>
                    <a:lnTo>
                      <a:pt x="360" y="148"/>
                    </a:lnTo>
                    <a:lnTo>
                      <a:pt x="322" y="187"/>
                    </a:lnTo>
                    <a:lnTo>
                      <a:pt x="307" y="172"/>
                    </a:lnTo>
                    <a:lnTo>
                      <a:pt x="290" y="158"/>
                    </a:lnTo>
                    <a:lnTo>
                      <a:pt x="273" y="145"/>
                    </a:lnTo>
                    <a:lnTo>
                      <a:pt x="255" y="133"/>
                    </a:lnTo>
                    <a:lnTo>
                      <a:pt x="237" y="121"/>
                    </a:lnTo>
                    <a:lnTo>
                      <a:pt x="217" y="109"/>
                    </a:lnTo>
                    <a:lnTo>
                      <a:pt x="198" y="100"/>
                    </a:lnTo>
                    <a:lnTo>
                      <a:pt x="178" y="91"/>
                    </a:lnTo>
                    <a:lnTo>
                      <a:pt x="158" y="82"/>
                    </a:lnTo>
                    <a:lnTo>
                      <a:pt x="136" y="75"/>
                    </a:lnTo>
                    <a:lnTo>
                      <a:pt x="115" y="70"/>
                    </a:lnTo>
                    <a:lnTo>
                      <a:pt x="93" y="64"/>
                    </a:lnTo>
                    <a:lnTo>
                      <a:pt x="70" y="60"/>
                    </a:lnTo>
                    <a:lnTo>
                      <a:pt x="48" y="58"/>
                    </a:lnTo>
                    <a:lnTo>
                      <a:pt x="26" y="56"/>
                    </a:lnTo>
                    <a:lnTo>
                      <a:pt x="2" y="55"/>
                    </a:lnTo>
                    <a:lnTo>
                      <a:pt x="2" y="0"/>
                    </a:lnTo>
                    <a:close/>
                    <a:moveTo>
                      <a:pt x="360" y="148"/>
                    </a:moveTo>
                    <a:lnTo>
                      <a:pt x="377" y="167"/>
                    </a:lnTo>
                    <a:lnTo>
                      <a:pt x="393" y="185"/>
                    </a:lnTo>
                    <a:lnTo>
                      <a:pt x="408" y="204"/>
                    </a:lnTo>
                    <a:lnTo>
                      <a:pt x="423" y="223"/>
                    </a:lnTo>
                    <a:lnTo>
                      <a:pt x="436" y="244"/>
                    </a:lnTo>
                    <a:lnTo>
                      <a:pt x="448" y="266"/>
                    </a:lnTo>
                    <a:lnTo>
                      <a:pt x="459" y="287"/>
                    </a:lnTo>
                    <a:lnTo>
                      <a:pt x="470" y="309"/>
                    </a:lnTo>
                    <a:lnTo>
                      <a:pt x="478" y="333"/>
                    </a:lnTo>
                    <a:lnTo>
                      <a:pt x="487" y="356"/>
                    </a:lnTo>
                    <a:lnTo>
                      <a:pt x="493" y="380"/>
                    </a:lnTo>
                    <a:lnTo>
                      <a:pt x="499" y="404"/>
                    </a:lnTo>
                    <a:lnTo>
                      <a:pt x="504" y="430"/>
                    </a:lnTo>
                    <a:lnTo>
                      <a:pt x="507" y="455"/>
                    </a:lnTo>
                    <a:lnTo>
                      <a:pt x="509" y="481"/>
                    </a:lnTo>
                    <a:lnTo>
                      <a:pt x="510" y="506"/>
                    </a:lnTo>
                    <a:lnTo>
                      <a:pt x="456" y="506"/>
                    </a:lnTo>
                    <a:lnTo>
                      <a:pt x="455" y="484"/>
                    </a:lnTo>
                    <a:lnTo>
                      <a:pt x="453" y="461"/>
                    </a:lnTo>
                    <a:lnTo>
                      <a:pt x="450" y="438"/>
                    </a:lnTo>
                    <a:lnTo>
                      <a:pt x="446" y="416"/>
                    </a:lnTo>
                    <a:lnTo>
                      <a:pt x="441" y="393"/>
                    </a:lnTo>
                    <a:lnTo>
                      <a:pt x="434" y="372"/>
                    </a:lnTo>
                    <a:lnTo>
                      <a:pt x="427" y="352"/>
                    </a:lnTo>
                    <a:lnTo>
                      <a:pt x="420" y="331"/>
                    </a:lnTo>
                    <a:lnTo>
                      <a:pt x="410" y="310"/>
                    </a:lnTo>
                    <a:lnTo>
                      <a:pt x="400" y="291"/>
                    </a:lnTo>
                    <a:lnTo>
                      <a:pt x="389" y="272"/>
                    </a:lnTo>
                    <a:lnTo>
                      <a:pt x="377" y="254"/>
                    </a:lnTo>
                    <a:lnTo>
                      <a:pt x="364" y="237"/>
                    </a:lnTo>
                    <a:lnTo>
                      <a:pt x="351" y="220"/>
                    </a:lnTo>
                    <a:lnTo>
                      <a:pt x="337" y="203"/>
                    </a:lnTo>
                    <a:lnTo>
                      <a:pt x="322" y="187"/>
                    </a:lnTo>
                    <a:lnTo>
                      <a:pt x="360" y="148"/>
                    </a:lnTo>
                    <a:close/>
                    <a:moveTo>
                      <a:pt x="510" y="506"/>
                    </a:moveTo>
                    <a:lnTo>
                      <a:pt x="510" y="506"/>
                    </a:lnTo>
                    <a:lnTo>
                      <a:pt x="482" y="506"/>
                    </a:lnTo>
                    <a:lnTo>
                      <a:pt x="510" y="506"/>
                    </a:lnTo>
                    <a:close/>
                    <a:moveTo>
                      <a:pt x="510" y="506"/>
                    </a:moveTo>
                    <a:lnTo>
                      <a:pt x="510" y="508"/>
                    </a:lnTo>
                    <a:lnTo>
                      <a:pt x="456" y="508"/>
                    </a:lnTo>
                    <a:lnTo>
                      <a:pt x="456" y="506"/>
                    </a:lnTo>
                    <a:lnTo>
                      <a:pt x="510" y="5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Rectangle 77">
                <a:extLst>
                  <a:ext uri="{FF2B5EF4-FFF2-40B4-BE49-F238E27FC236}">
                    <a16:creationId xmlns:a16="http://schemas.microsoft.com/office/drawing/2014/main" id="{31077827-383F-49EF-A7B5-7264D639E1F6}"/>
                  </a:ext>
                </a:extLst>
              </p:cNvPr>
              <p:cNvSpPr>
                <a:spLocks noChangeArrowheads="1"/>
              </p:cNvSpPr>
              <p:nvPr/>
            </p:nvSpPr>
            <p:spPr bwMode="auto">
              <a:xfrm>
                <a:off x="5565681" y="9674541"/>
                <a:ext cx="27464" cy="12982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7" name="Freeform 114">
              <a:extLst>
                <a:ext uri="{FF2B5EF4-FFF2-40B4-BE49-F238E27FC236}">
                  <a16:creationId xmlns:a16="http://schemas.microsoft.com/office/drawing/2014/main" id="{A1123101-B3D1-4FBC-A00B-A21585DC0EB0}"/>
                </a:ext>
              </a:extLst>
            </p:cNvPr>
            <p:cNvSpPr>
              <a:spLocks/>
            </p:cNvSpPr>
            <p:nvPr/>
          </p:nvSpPr>
          <p:spPr bwMode="auto">
            <a:xfrm flipH="1">
              <a:off x="1707314" y="5063233"/>
              <a:ext cx="122337" cy="122337"/>
            </a:xfrm>
            <a:custGeom>
              <a:avLst/>
              <a:gdLst>
                <a:gd name="T0" fmla="*/ 245 w 247"/>
                <a:gd name="T1" fmla="*/ 135 h 246"/>
                <a:gd name="T2" fmla="*/ 240 w 247"/>
                <a:gd name="T3" fmla="*/ 159 h 246"/>
                <a:gd name="T4" fmla="*/ 232 w 247"/>
                <a:gd name="T5" fmla="*/ 182 h 246"/>
                <a:gd name="T6" fmla="*/ 218 w 247"/>
                <a:gd name="T7" fmla="*/ 201 h 246"/>
                <a:gd name="T8" fmla="*/ 201 w 247"/>
                <a:gd name="T9" fmla="*/ 218 h 246"/>
                <a:gd name="T10" fmla="*/ 182 w 247"/>
                <a:gd name="T11" fmla="*/ 231 h 246"/>
                <a:gd name="T12" fmla="*/ 159 w 247"/>
                <a:gd name="T13" fmla="*/ 240 h 246"/>
                <a:gd name="T14" fmla="*/ 136 w 247"/>
                <a:gd name="T15" fmla="*/ 246 h 246"/>
                <a:gd name="T16" fmla="*/ 110 w 247"/>
                <a:gd name="T17" fmla="*/ 246 h 246"/>
                <a:gd name="T18" fmla="*/ 86 w 247"/>
                <a:gd name="T19" fmla="*/ 240 h 246"/>
                <a:gd name="T20" fmla="*/ 65 w 247"/>
                <a:gd name="T21" fmla="*/ 231 h 246"/>
                <a:gd name="T22" fmla="*/ 44 w 247"/>
                <a:gd name="T23" fmla="*/ 218 h 246"/>
                <a:gd name="T24" fmla="*/ 28 w 247"/>
                <a:gd name="T25" fmla="*/ 201 h 246"/>
                <a:gd name="T26" fmla="*/ 15 w 247"/>
                <a:gd name="T27" fmla="*/ 182 h 246"/>
                <a:gd name="T28" fmla="*/ 5 w 247"/>
                <a:gd name="T29" fmla="*/ 159 h 246"/>
                <a:gd name="T30" fmla="*/ 1 w 247"/>
                <a:gd name="T31" fmla="*/ 135 h 246"/>
                <a:gd name="T32" fmla="*/ 1 w 247"/>
                <a:gd name="T33" fmla="*/ 110 h 246"/>
                <a:gd name="T34" fmla="*/ 5 w 247"/>
                <a:gd name="T35" fmla="*/ 86 h 246"/>
                <a:gd name="T36" fmla="*/ 15 w 247"/>
                <a:gd name="T37" fmla="*/ 63 h 246"/>
                <a:gd name="T38" fmla="*/ 28 w 247"/>
                <a:gd name="T39" fmla="*/ 44 h 246"/>
                <a:gd name="T40" fmla="*/ 44 w 247"/>
                <a:gd name="T41" fmla="*/ 27 h 246"/>
                <a:gd name="T42" fmla="*/ 65 w 247"/>
                <a:gd name="T43" fmla="*/ 14 h 246"/>
                <a:gd name="T44" fmla="*/ 86 w 247"/>
                <a:gd name="T45" fmla="*/ 5 h 246"/>
                <a:gd name="T46" fmla="*/ 110 w 247"/>
                <a:gd name="T47" fmla="*/ 0 h 246"/>
                <a:gd name="T48" fmla="*/ 136 w 247"/>
                <a:gd name="T49" fmla="*/ 0 h 246"/>
                <a:gd name="T50" fmla="*/ 159 w 247"/>
                <a:gd name="T51" fmla="*/ 5 h 246"/>
                <a:gd name="T52" fmla="*/ 182 w 247"/>
                <a:gd name="T53" fmla="*/ 14 h 246"/>
                <a:gd name="T54" fmla="*/ 201 w 247"/>
                <a:gd name="T55" fmla="*/ 27 h 246"/>
                <a:gd name="T56" fmla="*/ 218 w 247"/>
                <a:gd name="T57" fmla="*/ 44 h 246"/>
                <a:gd name="T58" fmla="*/ 232 w 247"/>
                <a:gd name="T59" fmla="*/ 63 h 246"/>
                <a:gd name="T60" fmla="*/ 240 w 247"/>
                <a:gd name="T61" fmla="*/ 86 h 246"/>
                <a:gd name="T62" fmla="*/ 245 w 247"/>
                <a:gd name="T63" fmla="*/ 11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7" h="246">
                  <a:moveTo>
                    <a:pt x="247" y="123"/>
                  </a:moveTo>
                  <a:lnTo>
                    <a:pt x="245" y="135"/>
                  </a:lnTo>
                  <a:lnTo>
                    <a:pt x="243" y="148"/>
                  </a:lnTo>
                  <a:lnTo>
                    <a:pt x="240" y="159"/>
                  </a:lnTo>
                  <a:lnTo>
                    <a:pt x="236" y="171"/>
                  </a:lnTo>
                  <a:lnTo>
                    <a:pt x="232" y="182"/>
                  </a:lnTo>
                  <a:lnTo>
                    <a:pt x="225" y="191"/>
                  </a:lnTo>
                  <a:lnTo>
                    <a:pt x="218" y="201"/>
                  </a:lnTo>
                  <a:lnTo>
                    <a:pt x="210" y="209"/>
                  </a:lnTo>
                  <a:lnTo>
                    <a:pt x="201" y="218"/>
                  </a:lnTo>
                  <a:lnTo>
                    <a:pt x="192" y="224"/>
                  </a:lnTo>
                  <a:lnTo>
                    <a:pt x="182" y="231"/>
                  </a:lnTo>
                  <a:lnTo>
                    <a:pt x="171" y="236"/>
                  </a:lnTo>
                  <a:lnTo>
                    <a:pt x="159" y="240"/>
                  </a:lnTo>
                  <a:lnTo>
                    <a:pt x="148" y="243"/>
                  </a:lnTo>
                  <a:lnTo>
                    <a:pt x="136" y="246"/>
                  </a:lnTo>
                  <a:lnTo>
                    <a:pt x="123" y="246"/>
                  </a:lnTo>
                  <a:lnTo>
                    <a:pt x="110" y="246"/>
                  </a:lnTo>
                  <a:lnTo>
                    <a:pt x="99" y="243"/>
                  </a:lnTo>
                  <a:lnTo>
                    <a:pt x="86" y="240"/>
                  </a:lnTo>
                  <a:lnTo>
                    <a:pt x="75" y="236"/>
                  </a:lnTo>
                  <a:lnTo>
                    <a:pt x="65" y="231"/>
                  </a:lnTo>
                  <a:lnTo>
                    <a:pt x="54" y="224"/>
                  </a:lnTo>
                  <a:lnTo>
                    <a:pt x="44" y="218"/>
                  </a:lnTo>
                  <a:lnTo>
                    <a:pt x="36" y="209"/>
                  </a:lnTo>
                  <a:lnTo>
                    <a:pt x="28" y="201"/>
                  </a:lnTo>
                  <a:lnTo>
                    <a:pt x="21" y="191"/>
                  </a:lnTo>
                  <a:lnTo>
                    <a:pt x="15" y="182"/>
                  </a:lnTo>
                  <a:lnTo>
                    <a:pt x="9" y="171"/>
                  </a:lnTo>
                  <a:lnTo>
                    <a:pt x="5" y="159"/>
                  </a:lnTo>
                  <a:lnTo>
                    <a:pt x="3" y="148"/>
                  </a:lnTo>
                  <a:lnTo>
                    <a:pt x="1" y="135"/>
                  </a:lnTo>
                  <a:lnTo>
                    <a:pt x="0" y="123"/>
                  </a:lnTo>
                  <a:lnTo>
                    <a:pt x="1" y="110"/>
                  </a:lnTo>
                  <a:lnTo>
                    <a:pt x="3" y="98"/>
                  </a:lnTo>
                  <a:lnTo>
                    <a:pt x="5" y="86"/>
                  </a:lnTo>
                  <a:lnTo>
                    <a:pt x="9" y="74"/>
                  </a:lnTo>
                  <a:lnTo>
                    <a:pt x="15" y="63"/>
                  </a:lnTo>
                  <a:lnTo>
                    <a:pt x="21" y="54"/>
                  </a:lnTo>
                  <a:lnTo>
                    <a:pt x="28" y="44"/>
                  </a:lnTo>
                  <a:lnTo>
                    <a:pt x="36" y="36"/>
                  </a:lnTo>
                  <a:lnTo>
                    <a:pt x="44" y="27"/>
                  </a:lnTo>
                  <a:lnTo>
                    <a:pt x="54" y="21"/>
                  </a:lnTo>
                  <a:lnTo>
                    <a:pt x="65" y="14"/>
                  </a:lnTo>
                  <a:lnTo>
                    <a:pt x="75" y="9"/>
                  </a:lnTo>
                  <a:lnTo>
                    <a:pt x="86" y="5"/>
                  </a:lnTo>
                  <a:lnTo>
                    <a:pt x="99" y="2"/>
                  </a:lnTo>
                  <a:lnTo>
                    <a:pt x="110" y="0"/>
                  </a:lnTo>
                  <a:lnTo>
                    <a:pt x="123" y="0"/>
                  </a:lnTo>
                  <a:lnTo>
                    <a:pt x="136" y="0"/>
                  </a:lnTo>
                  <a:lnTo>
                    <a:pt x="148" y="2"/>
                  </a:lnTo>
                  <a:lnTo>
                    <a:pt x="159" y="5"/>
                  </a:lnTo>
                  <a:lnTo>
                    <a:pt x="171" y="9"/>
                  </a:lnTo>
                  <a:lnTo>
                    <a:pt x="182" y="14"/>
                  </a:lnTo>
                  <a:lnTo>
                    <a:pt x="192" y="21"/>
                  </a:lnTo>
                  <a:lnTo>
                    <a:pt x="201" y="27"/>
                  </a:lnTo>
                  <a:lnTo>
                    <a:pt x="210" y="36"/>
                  </a:lnTo>
                  <a:lnTo>
                    <a:pt x="218" y="44"/>
                  </a:lnTo>
                  <a:lnTo>
                    <a:pt x="225" y="54"/>
                  </a:lnTo>
                  <a:lnTo>
                    <a:pt x="232" y="63"/>
                  </a:lnTo>
                  <a:lnTo>
                    <a:pt x="236" y="74"/>
                  </a:lnTo>
                  <a:lnTo>
                    <a:pt x="240" y="86"/>
                  </a:lnTo>
                  <a:lnTo>
                    <a:pt x="243" y="98"/>
                  </a:lnTo>
                  <a:lnTo>
                    <a:pt x="245" y="110"/>
                  </a:lnTo>
                  <a:lnTo>
                    <a:pt x="247" y="123"/>
                  </a:lnTo>
                  <a:close/>
                </a:path>
              </a:pathLst>
            </a:custGeom>
            <a:solidFill>
              <a:srgbClr val="BCBCBC">
                <a:alpha val="10000"/>
              </a:srgb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18" name="Group 117">
              <a:extLst>
                <a:ext uri="{FF2B5EF4-FFF2-40B4-BE49-F238E27FC236}">
                  <a16:creationId xmlns:a16="http://schemas.microsoft.com/office/drawing/2014/main" id="{3B8DE824-C935-4486-B48F-D9483FA7D2CB}"/>
                </a:ext>
              </a:extLst>
            </p:cNvPr>
            <p:cNvGrpSpPr/>
            <p:nvPr/>
          </p:nvGrpSpPr>
          <p:grpSpPr>
            <a:xfrm flipH="1">
              <a:off x="2755772" y="3118344"/>
              <a:ext cx="6819947" cy="7354746"/>
              <a:chOff x="1784290" y="3118344"/>
              <a:chExt cx="6819947" cy="7354746"/>
            </a:xfrm>
            <a:solidFill>
              <a:schemeClr val="bg1">
                <a:lumMod val="85000"/>
              </a:schemeClr>
            </a:solidFill>
          </p:grpSpPr>
          <p:sp>
            <p:nvSpPr>
              <p:cNvPr id="153" name="Freeform 102">
                <a:extLst>
                  <a:ext uri="{FF2B5EF4-FFF2-40B4-BE49-F238E27FC236}">
                    <a16:creationId xmlns:a16="http://schemas.microsoft.com/office/drawing/2014/main" id="{11EF1EF9-BFFB-4F62-ADA9-3E0538F1456E}"/>
                  </a:ext>
                </a:extLst>
              </p:cNvPr>
              <p:cNvSpPr>
                <a:spLocks/>
              </p:cNvSpPr>
              <p:nvPr/>
            </p:nvSpPr>
            <p:spPr bwMode="auto">
              <a:xfrm>
                <a:off x="8154840" y="9652754"/>
                <a:ext cx="449397" cy="449397"/>
              </a:xfrm>
              <a:custGeom>
                <a:avLst/>
                <a:gdLst>
                  <a:gd name="T0" fmla="*/ 897 w 900"/>
                  <a:gd name="T1" fmla="*/ 496 h 899"/>
                  <a:gd name="T2" fmla="*/ 885 w 900"/>
                  <a:gd name="T3" fmla="*/ 562 h 899"/>
                  <a:gd name="T4" fmla="*/ 864 w 900"/>
                  <a:gd name="T5" fmla="*/ 625 h 899"/>
                  <a:gd name="T6" fmla="*/ 834 w 900"/>
                  <a:gd name="T7" fmla="*/ 683 h 899"/>
                  <a:gd name="T8" fmla="*/ 797 w 900"/>
                  <a:gd name="T9" fmla="*/ 735 h 899"/>
                  <a:gd name="T10" fmla="*/ 752 w 900"/>
                  <a:gd name="T11" fmla="*/ 783 h 899"/>
                  <a:gd name="T12" fmla="*/ 701 w 900"/>
                  <a:gd name="T13" fmla="*/ 823 h 899"/>
                  <a:gd name="T14" fmla="*/ 645 w 900"/>
                  <a:gd name="T15" fmla="*/ 856 h 899"/>
                  <a:gd name="T16" fmla="*/ 583 w 900"/>
                  <a:gd name="T17" fmla="*/ 879 h 899"/>
                  <a:gd name="T18" fmla="*/ 518 w 900"/>
                  <a:gd name="T19" fmla="*/ 894 h 899"/>
                  <a:gd name="T20" fmla="*/ 450 w 900"/>
                  <a:gd name="T21" fmla="*/ 899 h 899"/>
                  <a:gd name="T22" fmla="*/ 381 w 900"/>
                  <a:gd name="T23" fmla="*/ 894 h 899"/>
                  <a:gd name="T24" fmla="*/ 316 w 900"/>
                  <a:gd name="T25" fmla="*/ 879 h 899"/>
                  <a:gd name="T26" fmla="*/ 254 w 900"/>
                  <a:gd name="T27" fmla="*/ 856 h 899"/>
                  <a:gd name="T28" fmla="*/ 198 w 900"/>
                  <a:gd name="T29" fmla="*/ 823 h 899"/>
                  <a:gd name="T30" fmla="*/ 147 w 900"/>
                  <a:gd name="T31" fmla="*/ 783 h 899"/>
                  <a:gd name="T32" fmla="*/ 102 w 900"/>
                  <a:gd name="T33" fmla="*/ 735 h 899"/>
                  <a:gd name="T34" fmla="*/ 65 w 900"/>
                  <a:gd name="T35" fmla="*/ 683 h 899"/>
                  <a:gd name="T36" fmla="*/ 35 w 900"/>
                  <a:gd name="T37" fmla="*/ 625 h 899"/>
                  <a:gd name="T38" fmla="*/ 14 w 900"/>
                  <a:gd name="T39" fmla="*/ 562 h 899"/>
                  <a:gd name="T40" fmla="*/ 2 w 900"/>
                  <a:gd name="T41" fmla="*/ 496 h 899"/>
                  <a:gd name="T42" fmla="*/ 0 w 900"/>
                  <a:gd name="T43" fmla="*/ 427 h 899"/>
                  <a:gd name="T44" fmla="*/ 8 w 900"/>
                  <a:gd name="T45" fmla="*/ 358 h 899"/>
                  <a:gd name="T46" fmla="*/ 26 w 900"/>
                  <a:gd name="T47" fmla="*/ 295 h 899"/>
                  <a:gd name="T48" fmla="*/ 54 w 900"/>
                  <a:gd name="T49" fmla="*/ 235 h 899"/>
                  <a:gd name="T50" fmla="*/ 89 w 900"/>
                  <a:gd name="T51" fmla="*/ 181 h 899"/>
                  <a:gd name="T52" fmla="*/ 132 w 900"/>
                  <a:gd name="T53" fmla="*/ 132 h 899"/>
                  <a:gd name="T54" fmla="*/ 181 w 900"/>
                  <a:gd name="T55" fmla="*/ 89 h 899"/>
                  <a:gd name="T56" fmla="*/ 235 w 900"/>
                  <a:gd name="T57" fmla="*/ 54 h 899"/>
                  <a:gd name="T58" fmla="*/ 295 w 900"/>
                  <a:gd name="T59" fmla="*/ 26 h 899"/>
                  <a:gd name="T60" fmla="*/ 359 w 900"/>
                  <a:gd name="T61" fmla="*/ 8 h 899"/>
                  <a:gd name="T62" fmla="*/ 427 w 900"/>
                  <a:gd name="T63" fmla="*/ 0 h 899"/>
                  <a:gd name="T64" fmla="*/ 496 w 900"/>
                  <a:gd name="T65" fmla="*/ 2 h 899"/>
                  <a:gd name="T66" fmla="*/ 562 w 900"/>
                  <a:gd name="T67" fmla="*/ 13 h 899"/>
                  <a:gd name="T68" fmla="*/ 625 w 900"/>
                  <a:gd name="T69" fmla="*/ 35 h 899"/>
                  <a:gd name="T70" fmla="*/ 683 w 900"/>
                  <a:gd name="T71" fmla="*/ 65 h 899"/>
                  <a:gd name="T72" fmla="*/ 736 w 900"/>
                  <a:gd name="T73" fmla="*/ 102 h 899"/>
                  <a:gd name="T74" fmla="*/ 783 w 900"/>
                  <a:gd name="T75" fmla="*/ 147 h 899"/>
                  <a:gd name="T76" fmla="*/ 823 w 900"/>
                  <a:gd name="T77" fmla="*/ 198 h 899"/>
                  <a:gd name="T78" fmla="*/ 856 w 900"/>
                  <a:gd name="T79" fmla="*/ 254 h 899"/>
                  <a:gd name="T80" fmla="*/ 880 w 900"/>
                  <a:gd name="T81" fmla="*/ 316 h 899"/>
                  <a:gd name="T82" fmla="*/ 895 w 900"/>
                  <a:gd name="T83" fmla="*/ 381 h 899"/>
                  <a:gd name="T84" fmla="*/ 900 w 900"/>
                  <a:gd name="T85" fmla="*/ 45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0" h="899">
                    <a:moveTo>
                      <a:pt x="900" y="450"/>
                    </a:moveTo>
                    <a:lnTo>
                      <a:pt x="899" y="472"/>
                    </a:lnTo>
                    <a:lnTo>
                      <a:pt x="897" y="496"/>
                    </a:lnTo>
                    <a:lnTo>
                      <a:pt x="895" y="518"/>
                    </a:lnTo>
                    <a:lnTo>
                      <a:pt x="891" y="541"/>
                    </a:lnTo>
                    <a:lnTo>
                      <a:pt x="885" y="562"/>
                    </a:lnTo>
                    <a:lnTo>
                      <a:pt x="880" y="583"/>
                    </a:lnTo>
                    <a:lnTo>
                      <a:pt x="873" y="604"/>
                    </a:lnTo>
                    <a:lnTo>
                      <a:pt x="864" y="625"/>
                    </a:lnTo>
                    <a:lnTo>
                      <a:pt x="856" y="645"/>
                    </a:lnTo>
                    <a:lnTo>
                      <a:pt x="846" y="664"/>
                    </a:lnTo>
                    <a:lnTo>
                      <a:pt x="834" y="683"/>
                    </a:lnTo>
                    <a:lnTo>
                      <a:pt x="823" y="701"/>
                    </a:lnTo>
                    <a:lnTo>
                      <a:pt x="811" y="720"/>
                    </a:lnTo>
                    <a:lnTo>
                      <a:pt x="797" y="735"/>
                    </a:lnTo>
                    <a:lnTo>
                      <a:pt x="783" y="753"/>
                    </a:lnTo>
                    <a:lnTo>
                      <a:pt x="768" y="769"/>
                    </a:lnTo>
                    <a:lnTo>
                      <a:pt x="752" y="783"/>
                    </a:lnTo>
                    <a:lnTo>
                      <a:pt x="736" y="797"/>
                    </a:lnTo>
                    <a:lnTo>
                      <a:pt x="719" y="810"/>
                    </a:lnTo>
                    <a:lnTo>
                      <a:pt x="701" y="823"/>
                    </a:lnTo>
                    <a:lnTo>
                      <a:pt x="683" y="835"/>
                    </a:lnTo>
                    <a:lnTo>
                      <a:pt x="664" y="845"/>
                    </a:lnTo>
                    <a:lnTo>
                      <a:pt x="645" y="856"/>
                    </a:lnTo>
                    <a:lnTo>
                      <a:pt x="625" y="864"/>
                    </a:lnTo>
                    <a:lnTo>
                      <a:pt x="604" y="873"/>
                    </a:lnTo>
                    <a:lnTo>
                      <a:pt x="583" y="879"/>
                    </a:lnTo>
                    <a:lnTo>
                      <a:pt x="562" y="886"/>
                    </a:lnTo>
                    <a:lnTo>
                      <a:pt x="541" y="891"/>
                    </a:lnTo>
                    <a:lnTo>
                      <a:pt x="518" y="894"/>
                    </a:lnTo>
                    <a:lnTo>
                      <a:pt x="496" y="897"/>
                    </a:lnTo>
                    <a:lnTo>
                      <a:pt x="472" y="899"/>
                    </a:lnTo>
                    <a:lnTo>
                      <a:pt x="450" y="899"/>
                    </a:lnTo>
                    <a:lnTo>
                      <a:pt x="427" y="899"/>
                    </a:lnTo>
                    <a:lnTo>
                      <a:pt x="403" y="897"/>
                    </a:lnTo>
                    <a:lnTo>
                      <a:pt x="381" y="894"/>
                    </a:lnTo>
                    <a:lnTo>
                      <a:pt x="359" y="891"/>
                    </a:lnTo>
                    <a:lnTo>
                      <a:pt x="337" y="886"/>
                    </a:lnTo>
                    <a:lnTo>
                      <a:pt x="316" y="879"/>
                    </a:lnTo>
                    <a:lnTo>
                      <a:pt x="295" y="873"/>
                    </a:lnTo>
                    <a:lnTo>
                      <a:pt x="274" y="864"/>
                    </a:lnTo>
                    <a:lnTo>
                      <a:pt x="254" y="856"/>
                    </a:lnTo>
                    <a:lnTo>
                      <a:pt x="235" y="845"/>
                    </a:lnTo>
                    <a:lnTo>
                      <a:pt x="216" y="835"/>
                    </a:lnTo>
                    <a:lnTo>
                      <a:pt x="198" y="823"/>
                    </a:lnTo>
                    <a:lnTo>
                      <a:pt x="181" y="810"/>
                    </a:lnTo>
                    <a:lnTo>
                      <a:pt x="164" y="797"/>
                    </a:lnTo>
                    <a:lnTo>
                      <a:pt x="147" y="783"/>
                    </a:lnTo>
                    <a:lnTo>
                      <a:pt x="132" y="769"/>
                    </a:lnTo>
                    <a:lnTo>
                      <a:pt x="117" y="753"/>
                    </a:lnTo>
                    <a:lnTo>
                      <a:pt x="102" y="735"/>
                    </a:lnTo>
                    <a:lnTo>
                      <a:pt x="89" y="720"/>
                    </a:lnTo>
                    <a:lnTo>
                      <a:pt x="76" y="701"/>
                    </a:lnTo>
                    <a:lnTo>
                      <a:pt x="65" y="683"/>
                    </a:lnTo>
                    <a:lnTo>
                      <a:pt x="54" y="664"/>
                    </a:lnTo>
                    <a:lnTo>
                      <a:pt x="45" y="645"/>
                    </a:lnTo>
                    <a:lnTo>
                      <a:pt x="35" y="625"/>
                    </a:lnTo>
                    <a:lnTo>
                      <a:pt x="26" y="604"/>
                    </a:lnTo>
                    <a:lnTo>
                      <a:pt x="20" y="583"/>
                    </a:lnTo>
                    <a:lnTo>
                      <a:pt x="14" y="562"/>
                    </a:lnTo>
                    <a:lnTo>
                      <a:pt x="8" y="541"/>
                    </a:lnTo>
                    <a:lnTo>
                      <a:pt x="5" y="518"/>
                    </a:lnTo>
                    <a:lnTo>
                      <a:pt x="2" y="496"/>
                    </a:lnTo>
                    <a:lnTo>
                      <a:pt x="0" y="472"/>
                    </a:lnTo>
                    <a:lnTo>
                      <a:pt x="0" y="450"/>
                    </a:lnTo>
                    <a:lnTo>
                      <a:pt x="0" y="427"/>
                    </a:lnTo>
                    <a:lnTo>
                      <a:pt x="2" y="403"/>
                    </a:lnTo>
                    <a:lnTo>
                      <a:pt x="5" y="381"/>
                    </a:lnTo>
                    <a:lnTo>
                      <a:pt x="8" y="358"/>
                    </a:lnTo>
                    <a:lnTo>
                      <a:pt x="14" y="337"/>
                    </a:lnTo>
                    <a:lnTo>
                      <a:pt x="20" y="316"/>
                    </a:lnTo>
                    <a:lnTo>
                      <a:pt x="26" y="295"/>
                    </a:lnTo>
                    <a:lnTo>
                      <a:pt x="35" y="274"/>
                    </a:lnTo>
                    <a:lnTo>
                      <a:pt x="45" y="254"/>
                    </a:lnTo>
                    <a:lnTo>
                      <a:pt x="54" y="235"/>
                    </a:lnTo>
                    <a:lnTo>
                      <a:pt x="65" y="216"/>
                    </a:lnTo>
                    <a:lnTo>
                      <a:pt x="76" y="198"/>
                    </a:lnTo>
                    <a:lnTo>
                      <a:pt x="89" y="181"/>
                    </a:lnTo>
                    <a:lnTo>
                      <a:pt x="102" y="164"/>
                    </a:lnTo>
                    <a:lnTo>
                      <a:pt x="117" y="147"/>
                    </a:lnTo>
                    <a:lnTo>
                      <a:pt x="132" y="132"/>
                    </a:lnTo>
                    <a:lnTo>
                      <a:pt x="147" y="117"/>
                    </a:lnTo>
                    <a:lnTo>
                      <a:pt x="164" y="102"/>
                    </a:lnTo>
                    <a:lnTo>
                      <a:pt x="181" y="89"/>
                    </a:lnTo>
                    <a:lnTo>
                      <a:pt x="198" y="76"/>
                    </a:lnTo>
                    <a:lnTo>
                      <a:pt x="216" y="65"/>
                    </a:lnTo>
                    <a:lnTo>
                      <a:pt x="235" y="54"/>
                    </a:lnTo>
                    <a:lnTo>
                      <a:pt x="254" y="43"/>
                    </a:lnTo>
                    <a:lnTo>
                      <a:pt x="274" y="35"/>
                    </a:lnTo>
                    <a:lnTo>
                      <a:pt x="295" y="26"/>
                    </a:lnTo>
                    <a:lnTo>
                      <a:pt x="316" y="20"/>
                    </a:lnTo>
                    <a:lnTo>
                      <a:pt x="337" y="13"/>
                    </a:lnTo>
                    <a:lnTo>
                      <a:pt x="359" y="8"/>
                    </a:lnTo>
                    <a:lnTo>
                      <a:pt x="381" y="5"/>
                    </a:lnTo>
                    <a:lnTo>
                      <a:pt x="403" y="2"/>
                    </a:lnTo>
                    <a:lnTo>
                      <a:pt x="427" y="0"/>
                    </a:lnTo>
                    <a:lnTo>
                      <a:pt x="450" y="0"/>
                    </a:lnTo>
                    <a:lnTo>
                      <a:pt x="472" y="0"/>
                    </a:lnTo>
                    <a:lnTo>
                      <a:pt x="496" y="2"/>
                    </a:lnTo>
                    <a:lnTo>
                      <a:pt x="518" y="5"/>
                    </a:lnTo>
                    <a:lnTo>
                      <a:pt x="541" y="8"/>
                    </a:lnTo>
                    <a:lnTo>
                      <a:pt x="562" y="13"/>
                    </a:lnTo>
                    <a:lnTo>
                      <a:pt x="583" y="20"/>
                    </a:lnTo>
                    <a:lnTo>
                      <a:pt x="604" y="26"/>
                    </a:lnTo>
                    <a:lnTo>
                      <a:pt x="625" y="35"/>
                    </a:lnTo>
                    <a:lnTo>
                      <a:pt x="645" y="43"/>
                    </a:lnTo>
                    <a:lnTo>
                      <a:pt x="664" y="54"/>
                    </a:lnTo>
                    <a:lnTo>
                      <a:pt x="683" y="65"/>
                    </a:lnTo>
                    <a:lnTo>
                      <a:pt x="701" y="76"/>
                    </a:lnTo>
                    <a:lnTo>
                      <a:pt x="719" y="89"/>
                    </a:lnTo>
                    <a:lnTo>
                      <a:pt x="736" y="102"/>
                    </a:lnTo>
                    <a:lnTo>
                      <a:pt x="752" y="117"/>
                    </a:lnTo>
                    <a:lnTo>
                      <a:pt x="768" y="132"/>
                    </a:lnTo>
                    <a:lnTo>
                      <a:pt x="783" y="147"/>
                    </a:lnTo>
                    <a:lnTo>
                      <a:pt x="797" y="164"/>
                    </a:lnTo>
                    <a:lnTo>
                      <a:pt x="811" y="181"/>
                    </a:lnTo>
                    <a:lnTo>
                      <a:pt x="823" y="198"/>
                    </a:lnTo>
                    <a:lnTo>
                      <a:pt x="834" y="216"/>
                    </a:lnTo>
                    <a:lnTo>
                      <a:pt x="846" y="235"/>
                    </a:lnTo>
                    <a:lnTo>
                      <a:pt x="856" y="254"/>
                    </a:lnTo>
                    <a:lnTo>
                      <a:pt x="864" y="274"/>
                    </a:lnTo>
                    <a:lnTo>
                      <a:pt x="873" y="295"/>
                    </a:lnTo>
                    <a:lnTo>
                      <a:pt x="880" y="316"/>
                    </a:lnTo>
                    <a:lnTo>
                      <a:pt x="885" y="337"/>
                    </a:lnTo>
                    <a:lnTo>
                      <a:pt x="891" y="358"/>
                    </a:lnTo>
                    <a:lnTo>
                      <a:pt x="895" y="381"/>
                    </a:lnTo>
                    <a:lnTo>
                      <a:pt x="897" y="403"/>
                    </a:lnTo>
                    <a:lnTo>
                      <a:pt x="899" y="427"/>
                    </a:lnTo>
                    <a:lnTo>
                      <a:pt x="900" y="45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03">
                <a:extLst>
                  <a:ext uri="{FF2B5EF4-FFF2-40B4-BE49-F238E27FC236}">
                    <a16:creationId xmlns:a16="http://schemas.microsoft.com/office/drawing/2014/main" id="{53090111-6B22-4DD3-BACD-F994D6EBE14A}"/>
                  </a:ext>
                </a:extLst>
              </p:cNvPr>
              <p:cNvSpPr>
                <a:spLocks/>
              </p:cNvSpPr>
              <p:nvPr/>
            </p:nvSpPr>
            <p:spPr bwMode="auto">
              <a:xfrm>
                <a:off x="1784290" y="7152928"/>
                <a:ext cx="449397" cy="449397"/>
              </a:xfrm>
              <a:custGeom>
                <a:avLst/>
                <a:gdLst>
                  <a:gd name="T0" fmla="*/ 897 w 900"/>
                  <a:gd name="T1" fmla="*/ 498 h 901"/>
                  <a:gd name="T2" fmla="*/ 886 w 900"/>
                  <a:gd name="T3" fmla="*/ 564 h 901"/>
                  <a:gd name="T4" fmla="*/ 864 w 900"/>
                  <a:gd name="T5" fmla="*/ 627 h 901"/>
                  <a:gd name="T6" fmla="*/ 835 w 900"/>
                  <a:gd name="T7" fmla="*/ 685 h 901"/>
                  <a:gd name="T8" fmla="*/ 797 w 900"/>
                  <a:gd name="T9" fmla="*/ 737 h 901"/>
                  <a:gd name="T10" fmla="*/ 753 w 900"/>
                  <a:gd name="T11" fmla="*/ 784 h 901"/>
                  <a:gd name="T12" fmla="*/ 702 w 900"/>
                  <a:gd name="T13" fmla="*/ 825 h 901"/>
                  <a:gd name="T14" fmla="*/ 645 w 900"/>
                  <a:gd name="T15" fmla="*/ 857 h 901"/>
                  <a:gd name="T16" fmla="*/ 583 w 900"/>
                  <a:gd name="T17" fmla="*/ 881 h 901"/>
                  <a:gd name="T18" fmla="*/ 519 w 900"/>
                  <a:gd name="T19" fmla="*/ 896 h 901"/>
                  <a:gd name="T20" fmla="*/ 450 w 900"/>
                  <a:gd name="T21" fmla="*/ 901 h 901"/>
                  <a:gd name="T22" fmla="*/ 381 w 900"/>
                  <a:gd name="T23" fmla="*/ 896 h 901"/>
                  <a:gd name="T24" fmla="*/ 316 w 900"/>
                  <a:gd name="T25" fmla="*/ 881 h 901"/>
                  <a:gd name="T26" fmla="*/ 255 w 900"/>
                  <a:gd name="T27" fmla="*/ 857 h 901"/>
                  <a:gd name="T28" fmla="*/ 198 w 900"/>
                  <a:gd name="T29" fmla="*/ 825 h 901"/>
                  <a:gd name="T30" fmla="*/ 147 w 900"/>
                  <a:gd name="T31" fmla="*/ 784 h 901"/>
                  <a:gd name="T32" fmla="*/ 102 w 900"/>
                  <a:gd name="T33" fmla="*/ 737 h 901"/>
                  <a:gd name="T34" fmla="*/ 65 w 900"/>
                  <a:gd name="T35" fmla="*/ 685 h 901"/>
                  <a:gd name="T36" fmla="*/ 35 w 900"/>
                  <a:gd name="T37" fmla="*/ 627 h 901"/>
                  <a:gd name="T38" fmla="*/ 14 w 900"/>
                  <a:gd name="T39" fmla="*/ 564 h 901"/>
                  <a:gd name="T40" fmla="*/ 2 w 900"/>
                  <a:gd name="T41" fmla="*/ 498 h 901"/>
                  <a:gd name="T42" fmla="*/ 0 w 900"/>
                  <a:gd name="T43" fmla="*/ 429 h 901"/>
                  <a:gd name="T44" fmla="*/ 9 w 900"/>
                  <a:gd name="T45" fmla="*/ 360 h 901"/>
                  <a:gd name="T46" fmla="*/ 27 w 900"/>
                  <a:gd name="T47" fmla="*/ 296 h 901"/>
                  <a:gd name="T48" fmla="*/ 54 w 900"/>
                  <a:gd name="T49" fmla="*/ 237 h 901"/>
                  <a:gd name="T50" fmla="*/ 90 w 900"/>
                  <a:gd name="T51" fmla="*/ 181 h 901"/>
                  <a:gd name="T52" fmla="*/ 132 w 900"/>
                  <a:gd name="T53" fmla="*/ 132 h 901"/>
                  <a:gd name="T54" fmla="*/ 181 w 900"/>
                  <a:gd name="T55" fmla="*/ 90 h 901"/>
                  <a:gd name="T56" fmla="*/ 235 w 900"/>
                  <a:gd name="T57" fmla="*/ 55 h 901"/>
                  <a:gd name="T58" fmla="*/ 295 w 900"/>
                  <a:gd name="T59" fmla="*/ 28 h 901"/>
                  <a:gd name="T60" fmla="*/ 359 w 900"/>
                  <a:gd name="T61" fmla="*/ 10 h 901"/>
                  <a:gd name="T62" fmla="*/ 427 w 900"/>
                  <a:gd name="T63" fmla="*/ 1 h 901"/>
                  <a:gd name="T64" fmla="*/ 496 w 900"/>
                  <a:gd name="T65" fmla="*/ 4 h 901"/>
                  <a:gd name="T66" fmla="*/ 562 w 900"/>
                  <a:gd name="T67" fmla="*/ 15 h 901"/>
                  <a:gd name="T68" fmla="*/ 625 w 900"/>
                  <a:gd name="T69" fmla="*/ 37 h 901"/>
                  <a:gd name="T70" fmla="*/ 683 w 900"/>
                  <a:gd name="T71" fmla="*/ 66 h 901"/>
                  <a:gd name="T72" fmla="*/ 737 w 900"/>
                  <a:gd name="T73" fmla="*/ 104 h 901"/>
                  <a:gd name="T74" fmla="*/ 784 w 900"/>
                  <a:gd name="T75" fmla="*/ 148 h 901"/>
                  <a:gd name="T76" fmla="*/ 823 w 900"/>
                  <a:gd name="T77" fmla="*/ 200 h 901"/>
                  <a:gd name="T78" fmla="*/ 856 w 900"/>
                  <a:gd name="T79" fmla="*/ 256 h 901"/>
                  <a:gd name="T80" fmla="*/ 879 w 900"/>
                  <a:gd name="T81" fmla="*/ 318 h 901"/>
                  <a:gd name="T82" fmla="*/ 895 w 900"/>
                  <a:gd name="T83" fmla="*/ 383 h 901"/>
                  <a:gd name="T84" fmla="*/ 900 w 900"/>
                  <a:gd name="T85" fmla="*/ 45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0" h="901">
                    <a:moveTo>
                      <a:pt x="900" y="451"/>
                    </a:moveTo>
                    <a:lnTo>
                      <a:pt x="900" y="474"/>
                    </a:lnTo>
                    <a:lnTo>
                      <a:pt x="897" y="498"/>
                    </a:lnTo>
                    <a:lnTo>
                      <a:pt x="895" y="520"/>
                    </a:lnTo>
                    <a:lnTo>
                      <a:pt x="891" y="542"/>
                    </a:lnTo>
                    <a:lnTo>
                      <a:pt x="886" y="564"/>
                    </a:lnTo>
                    <a:lnTo>
                      <a:pt x="879" y="585"/>
                    </a:lnTo>
                    <a:lnTo>
                      <a:pt x="873" y="606"/>
                    </a:lnTo>
                    <a:lnTo>
                      <a:pt x="864" y="627"/>
                    </a:lnTo>
                    <a:lnTo>
                      <a:pt x="856" y="647"/>
                    </a:lnTo>
                    <a:lnTo>
                      <a:pt x="845" y="666"/>
                    </a:lnTo>
                    <a:lnTo>
                      <a:pt x="835" y="685"/>
                    </a:lnTo>
                    <a:lnTo>
                      <a:pt x="823" y="703"/>
                    </a:lnTo>
                    <a:lnTo>
                      <a:pt x="810" y="720"/>
                    </a:lnTo>
                    <a:lnTo>
                      <a:pt x="797" y="737"/>
                    </a:lnTo>
                    <a:lnTo>
                      <a:pt x="784" y="754"/>
                    </a:lnTo>
                    <a:lnTo>
                      <a:pt x="769" y="769"/>
                    </a:lnTo>
                    <a:lnTo>
                      <a:pt x="753" y="784"/>
                    </a:lnTo>
                    <a:lnTo>
                      <a:pt x="737" y="799"/>
                    </a:lnTo>
                    <a:lnTo>
                      <a:pt x="720" y="812"/>
                    </a:lnTo>
                    <a:lnTo>
                      <a:pt x="702" y="825"/>
                    </a:lnTo>
                    <a:lnTo>
                      <a:pt x="683" y="836"/>
                    </a:lnTo>
                    <a:lnTo>
                      <a:pt x="664" y="847"/>
                    </a:lnTo>
                    <a:lnTo>
                      <a:pt x="645" y="857"/>
                    </a:lnTo>
                    <a:lnTo>
                      <a:pt x="625" y="866"/>
                    </a:lnTo>
                    <a:lnTo>
                      <a:pt x="605" y="875"/>
                    </a:lnTo>
                    <a:lnTo>
                      <a:pt x="583" y="881"/>
                    </a:lnTo>
                    <a:lnTo>
                      <a:pt x="562" y="888"/>
                    </a:lnTo>
                    <a:lnTo>
                      <a:pt x="541" y="893"/>
                    </a:lnTo>
                    <a:lnTo>
                      <a:pt x="519" y="896"/>
                    </a:lnTo>
                    <a:lnTo>
                      <a:pt x="496" y="899"/>
                    </a:lnTo>
                    <a:lnTo>
                      <a:pt x="473" y="901"/>
                    </a:lnTo>
                    <a:lnTo>
                      <a:pt x="450" y="901"/>
                    </a:lnTo>
                    <a:lnTo>
                      <a:pt x="427" y="901"/>
                    </a:lnTo>
                    <a:lnTo>
                      <a:pt x="404" y="899"/>
                    </a:lnTo>
                    <a:lnTo>
                      <a:pt x="381" y="896"/>
                    </a:lnTo>
                    <a:lnTo>
                      <a:pt x="359" y="893"/>
                    </a:lnTo>
                    <a:lnTo>
                      <a:pt x="338" y="888"/>
                    </a:lnTo>
                    <a:lnTo>
                      <a:pt x="316" y="881"/>
                    </a:lnTo>
                    <a:lnTo>
                      <a:pt x="295" y="875"/>
                    </a:lnTo>
                    <a:lnTo>
                      <a:pt x="275" y="866"/>
                    </a:lnTo>
                    <a:lnTo>
                      <a:pt x="255" y="857"/>
                    </a:lnTo>
                    <a:lnTo>
                      <a:pt x="235" y="847"/>
                    </a:lnTo>
                    <a:lnTo>
                      <a:pt x="216" y="836"/>
                    </a:lnTo>
                    <a:lnTo>
                      <a:pt x="198" y="825"/>
                    </a:lnTo>
                    <a:lnTo>
                      <a:pt x="181" y="812"/>
                    </a:lnTo>
                    <a:lnTo>
                      <a:pt x="164" y="799"/>
                    </a:lnTo>
                    <a:lnTo>
                      <a:pt x="147" y="784"/>
                    </a:lnTo>
                    <a:lnTo>
                      <a:pt x="132" y="769"/>
                    </a:lnTo>
                    <a:lnTo>
                      <a:pt x="117" y="754"/>
                    </a:lnTo>
                    <a:lnTo>
                      <a:pt x="102" y="737"/>
                    </a:lnTo>
                    <a:lnTo>
                      <a:pt x="90" y="720"/>
                    </a:lnTo>
                    <a:lnTo>
                      <a:pt x="77" y="703"/>
                    </a:lnTo>
                    <a:lnTo>
                      <a:pt x="65" y="685"/>
                    </a:lnTo>
                    <a:lnTo>
                      <a:pt x="54" y="666"/>
                    </a:lnTo>
                    <a:lnTo>
                      <a:pt x="44" y="647"/>
                    </a:lnTo>
                    <a:lnTo>
                      <a:pt x="35" y="627"/>
                    </a:lnTo>
                    <a:lnTo>
                      <a:pt x="27" y="606"/>
                    </a:lnTo>
                    <a:lnTo>
                      <a:pt x="20" y="585"/>
                    </a:lnTo>
                    <a:lnTo>
                      <a:pt x="14" y="564"/>
                    </a:lnTo>
                    <a:lnTo>
                      <a:pt x="9" y="542"/>
                    </a:lnTo>
                    <a:lnTo>
                      <a:pt x="5" y="520"/>
                    </a:lnTo>
                    <a:lnTo>
                      <a:pt x="2" y="498"/>
                    </a:lnTo>
                    <a:lnTo>
                      <a:pt x="0" y="474"/>
                    </a:lnTo>
                    <a:lnTo>
                      <a:pt x="0" y="451"/>
                    </a:lnTo>
                    <a:lnTo>
                      <a:pt x="0" y="429"/>
                    </a:lnTo>
                    <a:lnTo>
                      <a:pt x="2" y="405"/>
                    </a:lnTo>
                    <a:lnTo>
                      <a:pt x="5" y="383"/>
                    </a:lnTo>
                    <a:lnTo>
                      <a:pt x="9" y="360"/>
                    </a:lnTo>
                    <a:lnTo>
                      <a:pt x="14" y="339"/>
                    </a:lnTo>
                    <a:lnTo>
                      <a:pt x="20" y="318"/>
                    </a:lnTo>
                    <a:lnTo>
                      <a:pt x="27" y="296"/>
                    </a:lnTo>
                    <a:lnTo>
                      <a:pt x="35" y="276"/>
                    </a:lnTo>
                    <a:lnTo>
                      <a:pt x="44" y="256"/>
                    </a:lnTo>
                    <a:lnTo>
                      <a:pt x="54" y="237"/>
                    </a:lnTo>
                    <a:lnTo>
                      <a:pt x="65" y="218"/>
                    </a:lnTo>
                    <a:lnTo>
                      <a:pt x="77" y="200"/>
                    </a:lnTo>
                    <a:lnTo>
                      <a:pt x="90" y="181"/>
                    </a:lnTo>
                    <a:lnTo>
                      <a:pt x="102" y="164"/>
                    </a:lnTo>
                    <a:lnTo>
                      <a:pt x="117" y="148"/>
                    </a:lnTo>
                    <a:lnTo>
                      <a:pt x="132" y="132"/>
                    </a:lnTo>
                    <a:lnTo>
                      <a:pt x="147" y="118"/>
                    </a:lnTo>
                    <a:lnTo>
                      <a:pt x="164" y="104"/>
                    </a:lnTo>
                    <a:lnTo>
                      <a:pt x="181" y="90"/>
                    </a:lnTo>
                    <a:lnTo>
                      <a:pt x="198" y="78"/>
                    </a:lnTo>
                    <a:lnTo>
                      <a:pt x="216" y="66"/>
                    </a:lnTo>
                    <a:lnTo>
                      <a:pt x="235" y="55"/>
                    </a:lnTo>
                    <a:lnTo>
                      <a:pt x="255" y="45"/>
                    </a:lnTo>
                    <a:lnTo>
                      <a:pt x="275" y="37"/>
                    </a:lnTo>
                    <a:lnTo>
                      <a:pt x="295" y="28"/>
                    </a:lnTo>
                    <a:lnTo>
                      <a:pt x="316" y="21"/>
                    </a:lnTo>
                    <a:lnTo>
                      <a:pt x="338" y="15"/>
                    </a:lnTo>
                    <a:lnTo>
                      <a:pt x="359" y="10"/>
                    </a:lnTo>
                    <a:lnTo>
                      <a:pt x="381" y="6"/>
                    </a:lnTo>
                    <a:lnTo>
                      <a:pt x="404" y="4"/>
                    </a:lnTo>
                    <a:lnTo>
                      <a:pt x="427" y="1"/>
                    </a:lnTo>
                    <a:lnTo>
                      <a:pt x="450" y="0"/>
                    </a:lnTo>
                    <a:lnTo>
                      <a:pt x="473" y="1"/>
                    </a:lnTo>
                    <a:lnTo>
                      <a:pt x="496" y="4"/>
                    </a:lnTo>
                    <a:lnTo>
                      <a:pt x="519" y="6"/>
                    </a:lnTo>
                    <a:lnTo>
                      <a:pt x="541" y="10"/>
                    </a:lnTo>
                    <a:lnTo>
                      <a:pt x="562" y="15"/>
                    </a:lnTo>
                    <a:lnTo>
                      <a:pt x="583" y="21"/>
                    </a:lnTo>
                    <a:lnTo>
                      <a:pt x="605" y="28"/>
                    </a:lnTo>
                    <a:lnTo>
                      <a:pt x="625" y="37"/>
                    </a:lnTo>
                    <a:lnTo>
                      <a:pt x="645" y="45"/>
                    </a:lnTo>
                    <a:lnTo>
                      <a:pt x="664" y="55"/>
                    </a:lnTo>
                    <a:lnTo>
                      <a:pt x="683" y="66"/>
                    </a:lnTo>
                    <a:lnTo>
                      <a:pt x="702" y="78"/>
                    </a:lnTo>
                    <a:lnTo>
                      <a:pt x="720" y="90"/>
                    </a:lnTo>
                    <a:lnTo>
                      <a:pt x="737" y="104"/>
                    </a:lnTo>
                    <a:lnTo>
                      <a:pt x="753" y="118"/>
                    </a:lnTo>
                    <a:lnTo>
                      <a:pt x="769" y="132"/>
                    </a:lnTo>
                    <a:lnTo>
                      <a:pt x="784" y="148"/>
                    </a:lnTo>
                    <a:lnTo>
                      <a:pt x="797" y="164"/>
                    </a:lnTo>
                    <a:lnTo>
                      <a:pt x="810" y="181"/>
                    </a:lnTo>
                    <a:lnTo>
                      <a:pt x="823" y="200"/>
                    </a:lnTo>
                    <a:lnTo>
                      <a:pt x="835" y="218"/>
                    </a:lnTo>
                    <a:lnTo>
                      <a:pt x="845" y="237"/>
                    </a:lnTo>
                    <a:lnTo>
                      <a:pt x="856" y="256"/>
                    </a:lnTo>
                    <a:lnTo>
                      <a:pt x="864" y="276"/>
                    </a:lnTo>
                    <a:lnTo>
                      <a:pt x="873" y="296"/>
                    </a:lnTo>
                    <a:lnTo>
                      <a:pt x="879" y="318"/>
                    </a:lnTo>
                    <a:lnTo>
                      <a:pt x="886" y="339"/>
                    </a:lnTo>
                    <a:lnTo>
                      <a:pt x="891" y="360"/>
                    </a:lnTo>
                    <a:lnTo>
                      <a:pt x="895" y="383"/>
                    </a:lnTo>
                    <a:lnTo>
                      <a:pt x="897" y="405"/>
                    </a:lnTo>
                    <a:lnTo>
                      <a:pt x="900" y="429"/>
                    </a:lnTo>
                    <a:lnTo>
                      <a:pt x="900" y="45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04">
                <a:extLst>
                  <a:ext uri="{FF2B5EF4-FFF2-40B4-BE49-F238E27FC236}">
                    <a16:creationId xmlns:a16="http://schemas.microsoft.com/office/drawing/2014/main" id="{F1B58F81-7B54-480E-B9BC-F6AE7B684CA9}"/>
                  </a:ext>
                </a:extLst>
              </p:cNvPr>
              <p:cNvSpPr>
                <a:spLocks/>
              </p:cNvSpPr>
              <p:nvPr/>
            </p:nvSpPr>
            <p:spPr bwMode="auto">
              <a:xfrm>
                <a:off x="7865093" y="6563718"/>
                <a:ext cx="559249" cy="561747"/>
              </a:xfrm>
              <a:custGeom>
                <a:avLst/>
                <a:gdLst>
                  <a:gd name="T0" fmla="*/ 1119 w 1122"/>
                  <a:gd name="T1" fmla="*/ 618 h 1123"/>
                  <a:gd name="T2" fmla="*/ 1104 w 1122"/>
                  <a:gd name="T3" fmla="*/ 701 h 1123"/>
                  <a:gd name="T4" fmla="*/ 1078 w 1122"/>
                  <a:gd name="T5" fmla="*/ 780 h 1123"/>
                  <a:gd name="T6" fmla="*/ 1041 w 1122"/>
                  <a:gd name="T7" fmla="*/ 852 h 1123"/>
                  <a:gd name="T8" fmla="*/ 994 w 1122"/>
                  <a:gd name="T9" fmla="*/ 918 h 1123"/>
                  <a:gd name="T10" fmla="*/ 938 w 1122"/>
                  <a:gd name="T11" fmla="*/ 977 h 1123"/>
                  <a:gd name="T12" fmla="*/ 875 w 1122"/>
                  <a:gd name="T13" fmla="*/ 1027 h 1123"/>
                  <a:gd name="T14" fmla="*/ 804 w 1122"/>
                  <a:gd name="T15" fmla="*/ 1067 h 1123"/>
                  <a:gd name="T16" fmla="*/ 728 w 1122"/>
                  <a:gd name="T17" fmla="*/ 1097 h 1123"/>
                  <a:gd name="T18" fmla="*/ 646 w 1122"/>
                  <a:gd name="T19" fmla="*/ 1115 h 1123"/>
                  <a:gd name="T20" fmla="*/ 561 w 1122"/>
                  <a:gd name="T21" fmla="*/ 1123 h 1123"/>
                  <a:gd name="T22" fmla="*/ 476 w 1122"/>
                  <a:gd name="T23" fmla="*/ 1115 h 1123"/>
                  <a:gd name="T24" fmla="*/ 394 w 1122"/>
                  <a:gd name="T25" fmla="*/ 1097 h 1123"/>
                  <a:gd name="T26" fmla="*/ 318 w 1122"/>
                  <a:gd name="T27" fmla="*/ 1067 h 1123"/>
                  <a:gd name="T28" fmla="*/ 247 w 1122"/>
                  <a:gd name="T29" fmla="*/ 1027 h 1123"/>
                  <a:gd name="T30" fmla="*/ 184 w 1122"/>
                  <a:gd name="T31" fmla="*/ 977 h 1123"/>
                  <a:gd name="T32" fmla="*/ 128 w 1122"/>
                  <a:gd name="T33" fmla="*/ 918 h 1123"/>
                  <a:gd name="T34" fmla="*/ 81 w 1122"/>
                  <a:gd name="T35" fmla="*/ 852 h 1123"/>
                  <a:gd name="T36" fmla="*/ 44 w 1122"/>
                  <a:gd name="T37" fmla="*/ 780 h 1123"/>
                  <a:gd name="T38" fmla="*/ 18 w 1122"/>
                  <a:gd name="T39" fmla="*/ 701 h 1123"/>
                  <a:gd name="T40" fmla="*/ 3 w 1122"/>
                  <a:gd name="T41" fmla="*/ 618 h 1123"/>
                  <a:gd name="T42" fmla="*/ 1 w 1122"/>
                  <a:gd name="T43" fmla="*/ 532 h 1123"/>
                  <a:gd name="T44" fmla="*/ 12 w 1122"/>
                  <a:gd name="T45" fmla="*/ 447 h 1123"/>
                  <a:gd name="T46" fmla="*/ 34 w 1122"/>
                  <a:gd name="T47" fmla="*/ 368 h 1123"/>
                  <a:gd name="T48" fmla="*/ 68 w 1122"/>
                  <a:gd name="T49" fmla="*/ 293 h 1123"/>
                  <a:gd name="T50" fmla="*/ 112 w 1122"/>
                  <a:gd name="T51" fmla="*/ 225 h 1123"/>
                  <a:gd name="T52" fmla="*/ 164 w 1122"/>
                  <a:gd name="T53" fmla="*/ 164 h 1123"/>
                  <a:gd name="T54" fmla="*/ 226 w 1122"/>
                  <a:gd name="T55" fmla="*/ 111 h 1123"/>
                  <a:gd name="T56" fmla="*/ 294 w 1122"/>
                  <a:gd name="T57" fmla="*/ 67 h 1123"/>
                  <a:gd name="T58" fmla="*/ 368 w 1122"/>
                  <a:gd name="T59" fmla="*/ 33 h 1123"/>
                  <a:gd name="T60" fmla="*/ 448 w 1122"/>
                  <a:gd name="T61" fmla="*/ 11 h 1123"/>
                  <a:gd name="T62" fmla="*/ 532 w 1122"/>
                  <a:gd name="T63" fmla="*/ 0 h 1123"/>
                  <a:gd name="T64" fmla="*/ 618 w 1122"/>
                  <a:gd name="T65" fmla="*/ 2 h 1123"/>
                  <a:gd name="T66" fmla="*/ 701 w 1122"/>
                  <a:gd name="T67" fmla="*/ 17 h 1123"/>
                  <a:gd name="T68" fmla="*/ 779 w 1122"/>
                  <a:gd name="T69" fmla="*/ 44 h 1123"/>
                  <a:gd name="T70" fmla="*/ 852 w 1122"/>
                  <a:gd name="T71" fmla="*/ 81 h 1123"/>
                  <a:gd name="T72" fmla="*/ 918 w 1122"/>
                  <a:gd name="T73" fmla="*/ 128 h 1123"/>
                  <a:gd name="T74" fmla="*/ 976 w 1122"/>
                  <a:gd name="T75" fmla="*/ 183 h 1123"/>
                  <a:gd name="T76" fmla="*/ 1026 w 1122"/>
                  <a:gd name="T77" fmla="*/ 247 h 1123"/>
                  <a:gd name="T78" fmla="*/ 1067 w 1122"/>
                  <a:gd name="T79" fmla="*/ 317 h 1123"/>
                  <a:gd name="T80" fmla="*/ 1096 w 1122"/>
                  <a:gd name="T81" fmla="*/ 394 h 1123"/>
                  <a:gd name="T82" fmla="*/ 1115 w 1122"/>
                  <a:gd name="T83" fmla="*/ 475 h 1123"/>
                  <a:gd name="T84" fmla="*/ 1122 w 1122"/>
                  <a:gd name="T85" fmla="*/ 561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22" h="1123">
                    <a:moveTo>
                      <a:pt x="1122" y="561"/>
                    </a:moveTo>
                    <a:lnTo>
                      <a:pt x="1121" y="590"/>
                    </a:lnTo>
                    <a:lnTo>
                      <a:pt x="1119" y="618"/>
                    </a:lnTo>
                    <a:lnTo>
                      <a:pt x="1115" y="647"/>
                    </a:lnTo>
                    <a:lnTo>
                      <a:pt x="1110" y="674"/>
                    </a:lnTo>
                    <a:lnTo>
                      <a:pt x="1104" y="701"/>
                    </a:lnTo>
                    <a:lnTo>
                      <a:pt x="1096" y="727"/>
                    </a:lnTo>
                    <a:lnTo>
                      <a:pt x="1088" y="754"/>
                    </a:lnTo>
                    <a:lnTo>
                      <a:pt x="1078" y="780"/>
                    </a:lnTo>
                    <a:lnTo>
                      <a:pt x="1067" y="804"/>
                    </a:lnTo>
                    <a:lnTo>
                      <a:pt x="1054" y="829"/>
                    </a:lnTo>
                    <a:lnTo>
                      <a:pt x="1041" y="852"/>
                    </a:lnTo>
                    <a:lnTo>
                      <a:pt x="1026" y="874"/>
                    </a:lnTo>
                    <a:lnTo>
                      <a:pt x="1010" y="897"/>
                    </a:lnTo>
                    <a:lnTo>
                      <a:pt x="994" y="918"/>
                    </a:lnTo>
                    <a:lnTo>
                      <a:pt x="976" y="938"/>
                    </a:lnTo>
                    <a:lnTo>
                      <a:pt x="958" y="958"/>
                    </a:lnTo>
                    <a:lnTo>
                      <a:pt x="938" y="977"/>
                    </a:lnTo>
                    <a:lnTo>
                      <a:pt x="918" y="994"/>
                    </a:lnTo>
                    <a:lnTo>
                      <a:pt x="896" y="1011"/>
                    </a:lnTo>
                    <a:lnTo>
                      <a:pt x="875" y="1027"/>
                    </a:lnTo>
                    <a:lnTo>
                      <a:pt x="852" y="1041"/>
                    </a:lnTo>
                    <a:lnTo>
                      <a:pt x="828" y="1054"/>
                    </a:lnTo>
                    <a:lnTo>
                      <a:pt x="804" y="1067"/>
                    </a:lnTo>
                    <a:lnTo>
                      <a:pt x="779" y="1078"/>
                    </a:lnTo>
                    <a:lnTo>
                      <a:pt x="754" y="1089"/>
                    </a:lnTo>
                    <a:lnTo>
                      <a:pt x="728" y="1097"/>
                    </a:lnTo>
                    <a:lnTo>
                      <a:pt x="701" y="1104"/>
                    </a:lnTo>
                    <a:lnTo>
                      <a:pt x="674" y="1111"/>
                    </a:lnTo>
                    <a:lnTo>
                      <a:pt x="646" y="1115"/>
                    </a:lnTo>
                    <a:lnTo>
                      <a:pt x="618" y="1119"/>
                    </a:lnTo>
                    <a:lnTo>
                      <a:pt x="590" y="1122"/>
                    </a:lnTo>
                    <a:lnTo>
                      <a:pt x="561" y="1123"/>
                    </a:lnTo>
                    <a:lnTo>
                      <a:pt x="532" y="1122"/>
                    </a:lnTo>
                    <a:lnTo>
                      <a:pt x="503" y="1119"/>
                    </a:lnTo>
                    <a:lnTo>
                      <a:pt x="476" y="1115"/>
                    </a:lnTo>
                    <a:lnTo>
                      <a:pt x="448" y="1111"/>
                    </a:lnTo>
                    <a:lnTo>
                      <a:pt x="420" y="1104"/>
                    </a:lnTo>
                    <a:lnTo>
                      <a:pt x="394" y="1097"/>
                    </a:lnTo>
                    <a:lnTo>
                      <a:pt x="368" y="1089"/>
                    </a:lnTo>
                    <a:lnTo>
                      <a:pt x="343" y="1078"/>
                    </a:lnTo>
                    <a:lnTo>
                      <a:pt x="318" y="1067"/>
                    </a:lnTo>
                    <a:lnTo>
                      <a:pt x="294" y="1054"/>
                    </a:lnTo>
                    <a:lnTo>
                      <a:pt x="270" y="1041"/>
                    </a:lnTo>
                    <a:lnTo>
                      <a:pt x="247" y="1027"/>
                    </a:lnTo>
                    <a:lnTo>
                      <a:pt x="226" y="1011"/>
                    </a:lnTo>
                    <a:lnTo>
                      <a:pt x="204" y="994"/>
                    </a:lnTo>
                    <a:lnTo>
                      <a:pt x="184" y="977"/>
                    </a:lnTo>
                    <a:lnTo>
                      <a:pt x="164" y="958"/>
                    </a:lnTo>
                    <a:lnTo>
                      <a:pt x="146" y="938"/>
                    </a:lnTo>
                    <a:lnTo>
                      <a:pt x="128" y="918"/>
                    </a:lnTo>
                    <a:lnTo>
                      <a:pt x="112" y="897"/>
                    </a:lnTo>
                    <a:lnTo>
                      <a:pt x="96" y="874"/>
                    </a:lnTo>
                    <a:lnTo>
                      <a:pt x="81" y="852"/>
                    </a:lnTo>
                    <a:lnTo>
                      <a:pt x="68" y="829"/>
                    </a:lnTo>
                    <a:lnTo>
                      <a:pt x="55" y="804"/>
                    </a:lnTo>
                    <a:lnTo>
                      <a:pt x="44" y="780"/>
                    </a:lnTo>
                    <a:lnTo>
                      <a:pt x="34" y="754"/>
                    </a:lnTo>
                    <a:lnTo>
                      <a:pt x="26" y="727"/>
                    </a:lnTo>
                    <a:lnTo>
                      <a:pt x="18" y="701"/>
                    </a:lnTo>
                    <a:lnTo>
                      <a:pt x="12" y="674"/>
                    </a:lnTo>
                    <a:lnTo>
                      <a:pt x="6" y="647"/>
                    </a:lnTo>
                    <a:lnTo>
                      <a:pt x="3" y="618"/>
                    </a:lnTo>
                    <a:lnTo>
                      <a:pt x="1" y="590"/>
                    </a:lnTo>
                    <a:lnTo>
                      <a:pt x="0" y="561"/>
                    </a:lnTo>
                    <a:lnTo>
                      <a:pt x="1" y="532"/>
                    </a:lnTo>
                    <a:lnTo>
                      <a:pt x="3" y="504"/>
                    </a:lnTo>
                    <a:lnTo>
                      <a:pt x="6" y="475"/>
                    </a:lnTo>
                    <a:lnTo>
                      <a:pt x="12" y="447"/>
                    </a:lnTo>
                    <a:lnTo>
                      <a:pt x="18" y="421"/>
                    </a:lnTo>
                    <a:lnTo>
                      <a:pt x="26" y="394"/>
                    </a:lnTo>
                    <a:lnTo>
                      <a:pt x="34" y="368"/>
                    </a:lnTo>
                    <a:lnTo>
                      <a:pt x="44" y="342"/>
                    </a:lnTo>
                    <a:lnTo>
                      <a:pt x="55" y="317"/>
                    </a:lnTo>
                    <a:lnTo>
                      <a:pt x="68" y="293"/>
                    </a:lnTo>
                    <a:lnTo>
                      <a:pt x="81" y="270"/>
                    </a:lnTo>
                    <a:lnTo>
                      <a:pt x="96" y="247"/>
                    </a:lnTo>
                    <a:lnTo>
                      <a:pt x="112" y="225"/>
                    </a:lnTo>
                    <a:lnTo>
                      <a:pt x="128" y="204"/>
                    </a:lnTo>
                    <a:lnTo>
                      <a:pt x="146" y="183"/>
                    </a:lnTo>
                    <a:lnTo>
                      <a:pt x="164" y="164"/>
                    </a:lnTo>
                    <a:lnTo>
                      <a:pt x="184" y="145"/>
                    </a:lnTo>
                    <a:lnTo>
                      <a:pt x="204" y="128"/>
                    </a:lnTo>
                    <a:lnTo>
                      <a:pt x="226" y="111"/>
                    </a:lnTo>
                    <a:lnTo>
                      <a:pt x="247" y="96"/>
                    </a:lnTo>
                    <a:lnTo>
                      <a:pt x="270" y="81"/>
                    </a:lnTo>
                    <a:lnTo>
                      <a:pt x="294" y="67"/>
                    </a:lnTo>
                    <a:lnTo>
                      <a:pt x="318" y="54"/>
                    </a:lnTo>
                    <a:lnTo>
                      <a:pt x="343" y="44"/>
                    </a:lnTo>
                    <a:lnTo>
                      <a:pt x="368" y="33"/>
                    </a:lnTo>
                    <a:lnTo>
                      <a:pt x="394" y="25"/>
                    </a:lnTo>
                    <a:lnTo>
                      <a:pt x="420" y="17"/>
                    </a:lnTo>
                    <a:lnTo>
                      <a:pt x="448" y="11"/>
                    </a:lnTo>
                    <a:lnTo>
                      <a:pt x="476" y="6"/>
                    </a:lnTo>
                    <a:lnTo>
                      <a:pt x="503" y="2"/>
                    </a:lnTo>
                    <a:lnTo>
                      <a:pt x="532" y="0"/>
                    </a:lnTo>
                    <a:lnTo>
                      <a:pt x="561" y="0"/>
                    </a:lnTo>
                    <a:lnTo>
                      <a:pt x="590" y="0"/>
                    </a:lnTo>
                    <a:lnTo>
                      <a:pt x="618" y="2"/>
                    </a:lnTo>
                    <a:lnTo>
                      <a:pt x="646" y="6"/>
                    </a:lnTo>
                    <a:lnTo>
                      <a:pt x="674" y="11"/>
                    </a:lnTo>
                    <a:lnTo>
                      <a:pt x="701" y="17"/>
                    </a:lnTo>
                    <a:lnTo>
                      <a:pt x="728" y="25"/>
                    </a:lnTo>
                    <a:lnTo>
                      <a:pt x="754" y="33"/>
                    </a:lnTo>
                    <a:lnTo>
                      <a:pt x="779" y="44"/>
                    </a:lnTo>
                    <a:lnTo>
                      <a:pt x="804" y="54"/>
                    </a:lnTo>
                    <a:lnTo>
                      <a:pt x="828" y="67"/>
                    </a:lnTo>
                    <a:lnTo>
                      <a:pt x="852" y="81"/>
                    </a:lnTo>
                    <a:lnTo>
                      <a:pt x="875" y="96"/>
                    </a:lnTo>
                    <a:lnTo>
                      <a:pt x="896" y="111"/>
                    </a:lnTo>
                    <a:lnTo>
                      <a:pt x="918" y="128"/>
                    </a:lnTo>
                    <a:lnTo>
                      <a:pt x="938" y="145"/>
                    </a:lnTo>
                    <a:lnTo>
                      <a:pt x="958" y="164"/>
                    </a:lnTo>
                    <a:lnTo>
                      <a:pt x="976" y="183"/>
                    </a:lnTo>
                    <a:lnTo>
                      <a:pt x="994" y="204"/>
                    </a:lnTo>
                    <a:lnTo>
                      <a:pt x="1010" y="225"/>
                    </a:lnTo>
                    <a:lnTo>
                      <a:pt x="1026" y="247"/>
                    </a:lnTo>
                    <a:lnTo>
                      <a:pt x="1041" y="270"/>
                    </a:lnTo>
                    <a:lnTo>
                      <a:pt x="1054" y="293"/>
                    </a:lnTo>
                    <a:lnTo>
                      <a:pt x="1067" y="317"/>
                    </a:lnTo>
                    <a:lnTo>
                      <a:pt x="1078" y="342"/>
                    </a:lnTo>
                    <a:lnTo>
                      <a:pt x="1088" y="368"/>
                    </a:lnTo>
                    <a:lnTo>
                      <a:pt x="1096" y="394"/>
                    </a:lnTo>
                    <a:lnTo>
                      <a:pt x="1104" y="421"/>
                    </a:lnTo>
                    <a:lnTo>
                      <a:pt x="1110" y="447"/>
                    </a:lnTo>
                    <a:lnTo>
                      <a:pt x="1115" y="475"/>
                    </a:lnTo>
                    <a:lnTo>
                      <a:pt x="1119" y="504"/>
                    </a:lnTo>
                    <a:lnTo>
                      <a:pt x="1121" y="532"/>
                    </a:lnTo>
                    <a:lnTo>
                      <a:pt x="1122" y="56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05">
                <a:extLst>
                  <a:ext uri="{FF2B5EF4-FFF2-40B4-BE49-F238E27FC236}">
                    <a16:creationId xmlns:a16="http://schemas.microsoft.com/office/drawing/2014/main" id="{9024610A-19D3-4F31-B12D-262511BDDE8C}"/>
                  </a:ext>
                </a:extLst>
              </p:cNvPr>
              <p:cNvSpPr>
                <a:spLocks/>
              </p:cNvSpPr>
              <p:nvPr/>
            </p:nvSpPr>
            <p:spPr bwMode="auto">
              <a:xfrm>
                <a:off x="3037825" y="7124213"/>
                <a:ext cx="217209" cy="217209"/>
              </a:xfrm>
              <a:custGeom>
                <a:avLst/>
                <a:gdLst>
                  <a:gd name="T0" fmla="*/ 437 w 437"/>
                  <a:gd name="T1" fmla="*/ 230 h 437"/>
                  <a:gd name="T2" fmla="*/ 435 w 437"/>
                  <a:gd name="T3" fmla="*/ 252 h 437"/>
                  <a:gd name="T4" fmla="*/ 430 w 437"/>
                  <a:gd name="T5" fmla="*/ 273 h 437"/>
                  <a:gd name="T6" fmla="*/ 423 w 437"/>
                  <a:gd name="T7" fmla="*/ 294 h 437"/>
                  <a:gd name="T8" fmla="*/ 411 w 437"/>
                  <a:gd name="T9" fmla="*/ 322 h 437"/>
                  <a:gd name="T10" fmla="*/ 387 w 437"/>
                  <a:gd name="T11" fmla="*/ 357 h 437"/>
                  <a:gd name="T12" fmla="*/ 357 w 437"/>
                  <a:gd name="T13" fmla="*/ 387 h 437"/>
                  <a:gd name="T14" fmla="*/ 322 w 437"/>
                  <a:gd name="T15" fmla="*/ 411 h 437"/>
                  <a:gd name="T16" fmla="*/ 293 w 437"/>
                  <a:gd name="T17" fmla="*/ 425 h 437"/>
                  <a:gd name="T18" fmla="*/ 273 w 437"/>
                  <a:gd name="T19" fmla="*/ 431 h 437"/>
                  <a:gd name="T20" fmla="*/ 252 w 437"/>
                  <a:gd name="T21" fmla="*/ 435 h 437"/>
                  <a:gd name="T22" fmla="*/ 230 w 437"/>
                  <a:gd name="T23" fmla="*/ 437 h 437"/>
                  <a:gd name="T24" fmla="*/ 207 w 437"/>
                  <a:gd name="T25" fmla="*/ 437 h 437"/>
                  <a:gd name="T26" fmla="*/ 185 w 437"/>
                  <a:gd name="T27" fmla="*/ 435 h 437"/>
                  <a:gd name="T28" fmla="*/ 164 w 437"/>
                  <a:gd name="T29" fmla="*/ 431 h 437"/>
                  <a:gd name="T30" fmla="*/ 143 w 437"/>
                  <a:gd name="T31" fmla="*/ 425 h 437"/>
                  <a:gd name="T32" fmla="*/ 114 w 437"/>
                  <a:gd name="T33" fmla="*/ 411 h 437"/>
                  <a:gd name="T34" fmla="*/ 78 w 437"/>
                  <a:gd name="T35" fmla="*/ 387 h 437"/>
                  <a:gd name="T36" fmla="*/ 50 w 437"/>
                  <a:gd name="T37" fmla="*/ 357 h 437"/>
                  <a:gd name="T38" fmla="*/ 25 w 437"/>
                  <a:gd name="T39" fmla="*/ 322 h 437"/>
                  <a:gd name="T40" fmla="*/ 12 w 437"/>
                  <a:gd name="T41" fmla="*/ 294 h 437"/>
                  <a:gd name="T42" fmla="*/ 6 w 437"/>
                  <a:gd name="T43" fmla="*/ 273 h 437"/>
                  <a:gd name="T44" fmla="*/ 2 w 437"/>
                  <a:gd name="T45" fmla="*/ 252 h 437"/>
                  <a:gd name="T46" fmla="*/ 0 w 437"/>
                  <a:gd name="T47" fmla="*/ 230 h 437"/>
                  <a:gd name="T48" fmla="*/ 0 w 437"/>
                  <a:gd name="T49" fmla="*/ 207 h 437"/>
                  <a:gd name="T50" fmla="*/ 2 w 437"/>
                  <a:gd name="T51" fmla="*/ 185 h 437"/>
                  <a:gd name="T52" fmla="*/ 6 w 437"/>
                  <a:gd name="T53" fmla="*/ 164 h 437"/>
                  <a:gd name="T54" fmla="*/ 12 w 437"/>
                  <a:gd name="T55" fmla="*/ 143 h 437"/>
                  <a:gd name="T56" fmla="*/ 25 w 437"/>
                  <a:gd name="T57" fmla="*/ 114 h 437"/>
                  <a:gd name="T58" fmla="*/ 50 w 437"/>
                  <a:gd name="T59" fmla="*/ 79 h 437"/>
                  <a:gd name="T60" fmla="*/ 78 w 437"/>
                  <a:gd name="T61" fmla="*/ 50 h 437"/>
                  <a:gd name="T62" fmla="*/ 114 w 437"/>
                  <a:gd name="T63" fmla="*/ 25 h 437"/>
                  <a:gd name="T64" fmla="*/ 143 w 437"/>
                  <a:gd name="T65" fmla="*/ 12 h 437"/>
                  <a:gd name="T66" fmla="*/ 164 w 437"/>
                  <a:gd name="T67" fmla="*/ 6 h 437"/>
                  <a:gd name="T68" fmla="*/ 185 w 437"/>
                  <a:gd name="T69" fmla="*/ 2 h 437"/>
                  <a:gd name="T70" fmla="*/ 207 w 437"/>
                  <a:gd name="T71" fmla="*/ 0 h 437"/>
                  <a:gd name="T72" fmla="*/ 230 w 437"/>
                  <a:gd name="T73" fmla="*/ 0 h 437"/>
                  <a:gd name="T74" fmla="*/ 252 w 437"/>
                  <a:gd name="T75" fmla="*/ 2 h 437"/>
                  <a:gd name="T76" fmla="*/ 273 w 437"/>
                  <a:gd name="T77" fmla="*/ 6 h 437"/>
                  <a:gd name="T78" fmla="*/ 293 w 437"/>
                  <a:gd name="T79" fmla="*/ 12 h 437"/>
                  <a:gd name="T80" fmla="*/ 322 w 437"/>
                  <a:gd name="T81" fmla="*/ 25 h 437"/>
                  <a:gd name="T82" fmla="*/ 357 w 437"/>
                  <a:gd name="T83" fmla="*/ 50 h 437"/>
                  <a:gd name="T84" fmla="*/ 387 w 437"/>
                  <a:gd name="T85" fmla="*/ 79 h 437"/>
                  <a:gd name="T86" fmla="*/ 411 w 437"/>
                  <a:gd name="T87" fmla="*/ 114 h 437"/>
                  <a:gd name="T88" fmla="*/ 423 w 437"/>
                  <a:gd name="T89" fmla="*/ 143 h 437"/>
                  <a:gd name="T90" fmla="*/ 430 w 437"/>
                  <a:gd name="T91" fmla="*/ 164 h 437"/>
                  <a:gd name="T92" fmla="*/ 435 w 437"/>
                  <a:gd name="T93" fmla="*/ 185 h 437"/>
                  <a:gd name="T94" fmla="*/ 437 w 437"/>
                  <a:gd name="T95" fmla="*/ 20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7">
                    <a:moveTo>
                      <a:pt x="437" y="218"/>
                    </a:moveTo>
                    <a:lnTo>
                      <a:pt x="437" y="230"/>
                    </a:lnTo>
                    <a:lnTo>
                      <a:pt x="436" y="240"/>
                    </a:lnTo>
                    <a:lnTo>
                      <a:pt x="435" y="252"/>
                    </a:lnTo>
                    <a:lnTo>
                      <a:pt x="433" y="263"/>
                    </a:lnTo>
                    <a:lnTo>
                      <a:pt x="430" y="273"/>
                    </a:lnTo>
                    <a:lnTo>
                      <a:pt x="428" y="283"/>
                    </a:lnTo>
                    <a:lnTo>
                      <a:pt x="423" y="294"/>
                    </a:lnTo>
                    <a:lnTo>
                      <a:pt x="420" y="303"/>
                    </a:lnTo>
                    <a:lnTo>
                      <a:pt x="411" y="322"/>
                    </a:lnTo>
                    <a:lnTo>
                      <a:pt x="400" y="340"/>
                    </a:lnTo>
                    <a:lnTo>
                      <a:pt x="387" y="357"/>
                    </a:lnTo>
                    <a:lnTo>
                      <a:pt x="373" y="373"/>
                    </a:lnTo>
                    <a:lnTo>
                      <a:pt x="357" y="387"/>
                    </a:lnTo>
                    <a:lnTo>
                      <a:pt x="340" y="400"/>
                    </a:lnTo>
                    <a:lnTo>
                      <a:pt x="322" y="411"/>
                    </a:lnTo>
                    <a:lnTo>
                      <a:pt x="303" y="420"/>
                    </a:lnTo>
                    <a:lnTo>
                      <a:pt x="293" y="425"/>
                    </a:lnTo>
                    <a:lnTo>
                      <a:pt x="283" y="428"/>
                    </a:lnTo>
                    <a:lnTo>
                      <a:pt x="273" y="431"/>
                    </a:lnTo>
                    <a:lnTo>
                      <a:pt x="263" y="433"/>
                    </a:lnTo>
                    <a:lnTo>
                      <a:pt x="252" y="435"/>
                    </a:lnTo>
                    <a:lnTo>
                      <a:pt x="240" y="436"/>
                    </a:lnTo>
                    <a:lnTo>
                      <a:pt x="230" y="437"/>
                    </a:lnTo>
                    <a:lnTo>
                      <a:pt x="218" y="437"/>
                    </a:lnTo>
                    <a:lnTo>
                      <a:pt x="207" y="437"/>
                    </a:lnTo>
                    <a:lnTo>
                      <a:pt x="196" y="436"/>
                    </a:lnTo>
                    <a:lnTo>
                      <a:pt x="185" y="435"/>
                    </a:lnTo>
                    <a:lnTo>
                      <a:pt x="174" y="433"/>
                    </a:lnTo>
                    <a:lnTo>
                      <a:pt x="164" y="431"/>
                    </a:lnTo>
                    <a:lnTo>
                      <a:pt x="153" y="428"/>
                    </a:lnTo>
                    <a:lnTo>
                      <a:pt x="143" y="425"/>
                    </a:lnTo>
                    <a:lnTo>
                      <a:pt x="133" y="420"/>
                    </a:lnTo>
                    <a:lnTo>
                      <a:pt x="114" y="411"/>
                    </a:lnTo>
                    <a:lnTo>
                      <a:pt x="95" y="400"/>
                    </a:lnTo>
                    <a:lnTo>
                      <a:pt x="78" y="387"/>
                    </a:lnTo>
                    <a:lnTo>
                      <a:pt x="64" y="373"/>
                    </a:lnTo>
                    <a:lnTo>
                      <a:pt x="50" y="357"/>
                    </a:lnTo>
                    <a:lnTo>
                      <a:pt x="37" y="340"/>
                    </a:lnTo>
                    <a:lnTo>
                      <a:pt x="25" y="322"/>
                    </a:lnTo>
                    <a:lnTo>
                      <a:pt x="17" y="303"/>
                    </a:lnTo>
                    <a:lnTo>
                      <a:pt x="12" y="294"/>
                    </a:lnTo>
                    <a:lnTo>
                      <a:pt x="9" y="283"/>
                    </a:lnTo>
                    <a:lnTo>
                      <a:pt x="6" y="273"/>
                    </a:lnTo>
                    <a:lnTo>
                      <a:pt x="4" y="263"/>
                    </a:lnTo>
                    <a:lnTo>
                      <a:pt x="2" y="252"/>
                    </a:lnTo>
                    <a:lnTo>
                      <a:pt x="1" y="240"/>
                    </a:lnTo>
                    <a:lnTo>
                      <a:pt x="0" y="230"/>
                    </a:lnTo>
                    <a:lnTo>
                      <a:pt x="0" y="218"/>
                    </a:lnTo>
                    <a:lnTo>
                      <a:pt x="0" y="207"/>
                    </a:lnTo>
                    <a:lnTo>
                      <a:pt x="1" y="196"/>
                    </a:lnTo>
                    <a:lnTo>
                      <a:pt x="2" y="185"/>
                    </a:lnTo>
                    <a:lnTo>
                      <a:pt x="4" y="174"/>
                    </a:lnTo>
                    <a:lnTo>
                      <a:pt x="6" y="164"/>
                    </a:lnTo>
                    <a:lnTo>
                      <a:pt x="9" y="153"/>
                    </a:lnTo>
                    <a:lnTo>
                      <a:pt x="12" y="143"/>
                    </a:lnTo>
                    <a:lnTo>
                      <a:pt x="17" y="133"/>
                    </a:lnTo>
                    <a:lnTo>
                      <a:pt x="25" y="114"/>
                    </a:lnTo>
                    <a:lnTo>
                      <a:pt x="37" y="95"/>
                    </a:lnTo>
                    <a:lnTo>
                      <a:pt x="50" y="79"/>
                    </a:lnTo>
                    <a:lnTo>
                      <a:pt x="64" y="63"/>
                    </a:lnTo>
                    <a:lnTo>
                      <a:pt x="78" y="50"/>
                    </a:lnTo>
                    <a:lnTo>
                      <a:pt x="95" y="37"/>
                    </a:lnTo>
                    <a:lnTo>
                      <a:pt x="114" y="25"/>
                    </a:lnTo>
                    <a:lnTo>
                      <a:pt x="133" y="17"/>
                    </a:lnTo>
                    <a:lnTo>
                      <a:pt x="143" y="12"/>
                    </a:lnTo>
                    <a:lnTo>
                      <a:pt x="153" y="9"/>
                    </a:lnTo>
                    <a:lnTo>
                      <a:pt x="164" y="6"/>
                    </a:lnTo>
                    <a:lnTo>
                      <a:pt x="174" y="4"/>
                    </a:lnTo>
                    <a:lnTo>
                      <a:pt x="185" y="2"/>
                    </a:lnTo>
                    <a:lnTo>
                      <a:pt x="196" y="1"/>
                    </a:lnTo>
                    <a:lnTo>
                      <a:pt x="207" y="0"/>
                    </a:lnTo>
                    <a:lnTo>
                      <a:pt x="218" y="0"/>
                    </a:lnTo>
                    <a:lnTo>
                      <a:pt x="230" y="0"/>
                    </a:lnTo>
                    <a:lnTo>
                      <a:pt x="240" y="1"/>
                    </a:lnTo>
                    <a:lnTo>
                      <a:pt x="252" y="2"/>
                    </a:lnTo>
                    <a:lnTo>
                      <a:pt x="263" y="4"/>
                    </a:lnTo>
                    <a:lnTo>
                      <a:pt x="273" y="6"/>
                    </a:lnTo>
                    <a:lnTo>
                      <a:pt x="283" y="9"/>
                    </a:lnTo>
                    <a:lnTo>
                      <a:pt x="293" y="12"/>
                    </a:lnTo>
                    <a:lnTo>
                      <a:pt x="303" y="17"/>
                    </a:lnTo>
                    <a:lnTo>
                      <a:pt x="322" y="25"/>
                    </a:lnTo>
                    <a:lnTo>
                      <a:pt x="340" y="37"/>
                    </a:lnTo>
                    <a:lnTo>
                      <a:pt x="357" y="50"/>
                    </a:lnTo>
                    <a:lnTo>
                      <a:pt x="373" y="63"/>
                    </a:lnTo>
                    <a:lnTo>
                      <a:pt x="387" y="79"/>
                    </a:lnTo>
                    <a:lnTo>
                      <a:pt x="400" y="95"/>
                    </a:lnTo>
                    <a:lnTo>
                      <a:pt x="411" y="114"/>
                    </a:lnTo>
                    <a:lnTo>
                      <a:pt x="420" y="133"/>
                    </a:lnTo>
                    <a:lnTo>
                      <a:pt x="423" y="143"/>
                    </a:lnTo>
                    <a:lnTo>
                      <a:pt x="428" y="153"/>
                    </a:lnTo>
                    <a:lnTo>
                      <a:pt x="430" y="164"/>
                    </a:lnTo>
                    <a:lnTo>
                      <a:pt x="433" y="174"/>
                    </a:lnTo>
                    <a:lnTo>
                      <a:pt x="435" y="185"/>
                    </a:lnTo>
                    <a:lnTo>
                      <a:pt x="436" y="196"/>
                    </a:lnTo>
                    <a:lnTo>
                      <a:pt x="437" y="207"/>
                    </a:lnTo>
                    <a:lnTo>
                      <a:pt x="437" y="2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06">
                <a:extLst>
                  <a:ext uri="{FF2B5EF4-FFF2-40B4-BE49-F238E27FC236}">
                    <a16:creationId xmlns:a16="http://schemas.microsoft.com/office/drawing/2014/main" id="{25677E15-FFAA-4E39-91D5-38DD8E6D1BCB}"/>
                  </a:ext>
                </a:extLst>
              </p:cNvPr>
              <p:cNvSpPr>
                <a:spLocks/>
              </p:cNvSpPr>
              <p:nvPr/>
            </p:nvSpPr>
            <p:spPr bwMode="auto">
              <a:xfrm>
                <a:off x="7030311" y="3755335"/>
                <a:ext cx="219705" cy="219705"/>
              </a:xfrm>
              <a:custGeom>
                <a:avLst/>
                <a:gdLst>
                  <a:gd name="T0" fmla="*/ 437 w 437"/>
                  <a:gd name="T1" fmla="*/ 231 h 439"/>
                  <a:gd name="T2" fmla="*/ 434 w 437"/>
                  <a:gd name="T3" fmla="*/ 253 h 439"/>
                  <a:gd name="T4" fmla="*/ 430 w 437"/>
                  <a:gd name="T5" fmla="*/ 275 h 439"/>
                  <a:gd name="T6" fmla="*/ 423 w 437"/>
                  <a:gd name="T7" fmla="*/ 295 h 439"/>
                  <a:gd name="T8" fmla="*/ 411 w 437"/>
                  <a:gd name="T9" fmla="*/ 324 h 439"/>
                  <a:gd name="T10" fmla="*/ 387 w 437"/>
                  <a:gd name="T11" fmla="*/ 359 h 439"/>
                  <a:gd name="T12" fmla="*/ 357 w 437"/>
                  <a:gd name="T13" fmla="*/ 389 h 439"/>
                  <a:gd name="T14" fmla="*/ 322 w 437"/>
                  <a:gd name="T15" fmla="*/ 412 h 439"/>
                  <a:gd name="T16" fmla="*/ 293 w 437"/>
                  <a:gd name="T17" fmla="*/ 425 h 439"/>
                  <a:gd name="T18" fmla="*/ 273 w 437"/>
                  <a:gd name="T19" fmla="*/ 432 h 439"/>
                  <a:gd name="T20" fmla="*/ 251 w 437"/>
                  <a:gd name="T21" fmla="*/ 436 h 439"/>
                  <a:gd name="T22" fmla="*/ 230 w 437"/>
                  <a:gd name="T23" fmla="*/ 439 h 439"/>
                  <a:gd name="T24" fmla="*/ 207 w 437"/>
                  <a:gd name="T25" fmla="*/ 439 h 439"/>
                  <a:gd name="T26" fmla="*/ 185 w 437"/>
                  <a:gd name="T27" fmla="*/ 436 h 439"/>
                  <a:gd name="T28" fmla="*/ 164 w 437"/>
                  <a:gd name="T29" fmla="*/ 432 h 439"/>
                  <a:gd name="T30" fmla="*/ 142 w 437"/>
                  <a:gd name="T31" fmla="*/ 425 h 439"/>
                  <a:gd name="T32" fmla="*/ 114 w 437"/>
                  <a:gd name="T33" fmla="*/ 412 h 439"/>
                  <a:gd name="T34" fmla="*/ 78 w 437"/>
                  <a:gd name="T35" fmla="*/ 389 h 439"/>
                  <a:gd name="T36" fmla="*/ 49 w 437"/>
                  <a:gd name="T37" fmla="*/ 359 h 439"/>
                  <a:gd name="T38" fmla="*/ 25 w 437"/>
                  <a:gd name="T39" fmla="*/ 324 h 439"/>
                  <a:gd name="T40" fmla="*/ 12 w 437"/>
                  <a:gd name="T41" fmla="*/ 295 h 439"/>
                  <a:gd name="T42" fmla="*/ 6 w 437"/>
                  <a:gd name="T43" fmla="*/ 275 h 439"/>
                  <a:gd name="T44" fmla="*/ 2 w 437"/>
                  <a:gd name="T45" fmla="*/ 253 h 439"/>
                  <a:gd name="T46" fmla="*/ 0 w 437"/>
                  <a:gd name="T47" fmla="*/ 231 h 439"/>
                  <a:gd name="T48" fmla="*/ 0 w 437"/>
                  <a:gd name="T49" fmla="*/ 209 h 439"/>
                  <a:gd name="T50" fmla="*/ 2 w 437"/>
                  <a:gd name="T51" fmla="*/ 187 h 439"/>
                  <a:gd name="T52" fmla="*/ 6 w 437"/>
                  <a:gd name="T53" fmla="*/ 165 h 439"/>
                  <a:gd name="T54" fmla="*/ 12 w 437"/>
                  <a:gd name="T55" fmla="*/ 144 h 439"/>
                  <a:gd name="T56" fmla="*/ 25 w 437"/>
                  <a:gd name="T57" fmla="*/ 115 h 439"/>
                  <a:gd name="T58" fmla="*/ 49 w 437"/>
                  <a:gd name="T59" fmla="*/ 80 h 439"/>
                  <a:gd name="T60" fmla="*/ 78 w 437"/>
                  <a:gd name="T61" fmla="*/ 50 h 439"/>
                  <a:gd name="T62" fmla="*/ 114 w 437"/>
                  <a:gd name="T63" fmla="*/ 27 h 439"/>
                  <a:gd name="T64" fmla="*/ 142 w 437"/>
                  <a:gd name="T65" fmla="*/ 14 h 439"/>
                  <a:gd name="T66" fmla="*/ 164 w 437"/>
                  <a:gd name="T67" fmla="*/ 8 h 439"/>
                  <a:gd name="T68" fmla="*/ 185 w 437"/>
                  <a:gd name="T69" fmla="*/ 3 h 439"/>
                  <a:gd name="T70" fmla="*/ 207 w 437"/>
                  <a:gd name="T71" fmla="*/ 1 h 439"/>
                  <a:gd name="T72" fmla="*/ 230 w 437"/>
                  <a:gd name="T73" fmla="*/ 1 h 439"/>
                  <a:gd name="T74" fmla="*/ 251 w 437"/>
                  <a:gd name="T75" fmla="*/ 3 h 439"/>
                  <a:gd name="T76" fmla="*/ 273 w 437"/>
                  <a:gd name="T77" fmla="*/ 8 h 439"/>
                  <a:gd name="T78" fmla="*/ 293 w 437"/>
                  <a:gd name="T79" fmla="*/ 14 h 439"/>
                  <a:gd name="T80" fmla="*/ 322 w 437"/>
                  <a:gd name="T81" fmla="*/ 27 h 439"/>
                  <a:gd name="T82" fmla="*/ 357 w 437"/>
                  <a:gd name="T83" fmla="*/ 50 h 439"/>
                  <a:gd name="T84" fmla="*/ 387 w 437"/>
                  <a:gd name="T85" fmla="*/ 80 h 439"/>
                  <a:gd name="T86" fmla="*/ 411 w 437"/>
                  <a:gd name="T87" fmla="*/ 115 h 439"/>
                  <a:gd name="T88" fmla="*/ 423 w 437"/>
                  <a:gd name="T89" fmla="*/ 144 h 439"/>
                  <a:gd name="T90" fmla="*/ 430 w 437"/>
                  <a:gd name="T91" fmla="*/ 165 h 439"/>
                  <a:gd name="T92" fmla="*/ 434 w 437"/>
                  <a:gd name="T93" fmla="*/ 187 h 439"/>
                  <a:gd name="T94" fmla="*/ 437 w 437"/>
                  <a:gd name="T95" fmla="*/ 20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9">
                    <a:moveTo>
                      <a:pt x="437" y="220"/>
                    </a:moveTo>
                    <a:lnTo>
                      <a:pt x="437" y="231"/>
                    </a:lnTo>
                    <a:lnTo>
                      <a:pt x="436" y="242"/>
                    </a:lnTo>
                    <a:lnTo>
                      <a:pt x="434" y="253"/>
                    </a:lnTo>
                    <a:lnTo>
                      <a:pt x="433" y="264"/>
                    </a:lnTo>
                    <a:lnTo>
                      <a:pt x="430" y="275"/>
                    </a:lnTo>
                    <a:lnTo>
                      <a:pt x="428" y="285"/>
                    </a:lnTo>
                    <a:lnTo>
                      <a:pt x="423" y="295"/>
                    </a:lnTo>
                    <a:lnTo>
                      <a:pt x="420" y="305"/>
                    </a:lnTo>
                    <a:lnTo>
                      <a:pt x="411" y="324"/>
                    </a:lnTo>
                    <a:lnTo>
                      <a:pt x="400" y="342"/>
                    </a:lnTo>
                    <a:lnTo>
                      <a:pt x="387" y="359"/>
                    </a:lnTo>
                    <a:lnTo>
                      <a:pt x="373" y="375"/>
                    </a:lnTo>
                    <a:lnTo>
                      <a:pt x="357" y="389"/>
                    </a:lnTo>
                    <a:lnTo>
                      <a:pt x="340" y="402"/>
                    </a:lnTo>
                    <a:lnTo>
                      <a:pt x="322" y="412"/>
                    </a:lnTo>
                    <a:lnTo>
                      <a:pt x="303" y="422"/>
                    </a:lnTo>
                    <a:lnTo>
                      <a:pt x="293" y="425"/>
                    </a:lnTo>
                    <a:lnTo>
                      <a:pt x="283" y="429"/>
                    </a:lnTo>
                    <a:lnTo>
                      <a:pt x="273" y="432"/>
                    </a:lnTo>
                    <a:lnTo>
                      <a:pt x="263" y="435"/>
                    </a:lnTo>
                    <a:lnTo>
                      <a:pt x="251" y="436"/>
                    </a:lnTo>
                    <a:lnTo>
                      <a:pt x="240" y="438"/>
                    </a:lnTo>
                    <a:lnTo>
                      <a:pt x="230" y="439"/>
                    </a:lnTo>
                    <a:lnTo>
                      <a:pt x="218" y="439"/>
                    </a:lnTo>
                    <a:lnTo>
                      <a:pt x="207" y="439"/>
                    </a:lnTo>
                    <a:lnTo>
                      <a:pt x="196" y="438"/>
                    </a:lnTo>
                    <a:lnTo>
                      <a:pt x="185" y="436"/>
                    </a:lnTo>
                    <a:lnTo>
                      <a:pt x="174" y="435"/>
                    </a:lnTo>
                    <a:lnTo>
                      <a:pt x="164" y="432"/>
                    </a:lnTo>
                    <a:lnTo>
                      <a:pt x="153" y="429"/>
                    </a:lnTo>
                    <a:lnTo>
                      <a:pt x="142" y="425"/>
                    </a:lnTo>
                    <a:lnTo>
                      <a:pt x="133" y="422"/>
                    </a:lnTo>
                    <a:lnTo>
                      <a:pt x="114" y="412"/>
                    </a:lnTo>
                    <a:lnTo>
                      <a:pt x="95" y="402"/>
                    </a:lnTo>
                    <a:lnTo>
                      <a:pt x="78" y="389"/>
                    </a:lnTo>
                    <a:lnTo>
                      <a:pt x="64" y="375"/>
                    </a:lnTo>
                    <a:lnTo>
                      <a:pt x="49" y="359"/>
                    </a:lnTo>
                    <a:lnTo>
                      <a:pt x="37" y="342"/>
                    </a:lnTo>
                    <a:lnTo>
                      <a:pt x="25" y="324"/>
                    </a:lnTo>
                    <a:lnTo>
                      <a:pt x="17" y="305"/>
                    </a:lnTo>
                    <a:lnTo>
                      <a:pt x="12" y="295"/>
                    </a:lnTo>
                    <a:lnTo>
                      <a:pt x="9" y="285"/>
                    </a:lnTo>
                    <a:lnTo>
                      <a:pt x="6" y="275"/>
                    </a:lnTo>
                    <a:lnTo>
                      <a:pt x="4" y="264"/>
                    </a:lnTo>
                    <a:lnTo>
                      <a:pt x="2" y="253"/>
                    </a:lnTo>
                    <a:lnTo>
                      <a:pt x="1" y="242"/>
                    </a:lnTo>
                    <a:lnTo>
                      <a:pt x="0" y="231"/>
                    </a:lnTo>
                    <a:lnTo>
                      <a:pt x="0" y="220"/>
                    </a:lnTo>
                    <a:lnTo>
                      <a:pt x="0" y="209"/>
                    </a:lnTo>
                    <a:lnTo>
                      <a:pt x="1" y="197"/>
                    </a:lnTo>
                    <a:lnTo>
                      <a:pt x="2" y="187"/>
                    </a:lnTo>
                    <a:lnTo>
                      <a:pt x="4" y="176"/>
                    </a:lnTo>
                    <a:lnTo>
                      <a:pt x="6" y="165"/>
                    </a:lnTo>
                    <a:lnTo>
                      <a:pt x="9" y="155"/>
                    </a:lnTo>
                    <a:lnTo>
                      <a:pt x="12" y="144"/>
                    </a:lnTo>
                    <a:lnTo>
                      <a:pt x="17" y="134"/>
                    </a:lnTo>
                    <a:lnTo>
                      <a:pt x="25" y="115"/>
                    </a:lnTo>
                    <a:lnTo>
                      <a:pt x="37" y="97"/>
                    </a:lnTo>
                    <a:lnTo>
                      <a:pt x="49" y="80"/>
                    </a:lnTo>
                    <a:lnTo>
                      <a:pt x="64" y="65"/>
                    </a:lnTo>
                    <a:lnTo>
                      <a:pt x="78" y="50"/>
                    </a:lnTo>
                    <a:lnTo>
                      <a:pt x="95" y="39"/>
                    </a:lnTo>
                    <a:lnTo>
                      <a:pt x="114" y="27"/>
                    </a:lnTo>
                    <a:lnTo>
                      <a:pt x="133" y="18"/>
                    </a:lnTo>
                    <a:lnTo>
                      <a:pt x="142" y="14"/>
                    </a:lnTo>
                    <a:lnTo>
                      <a:pt x="153" y="11"/>
                    </a:lnTo>
                    <a:lnTo>
                      <a:pt x="164" y="8"/>
                    </a:lnTo>
                    <a:lnTo>
                      <a:pt x="174" y="6"/>
                    </a:lnTo>
                    <a:lnTo>
                      <a:pt x="185" y="3"/>
                    </a:lnTo>
                    <a:lnTo>
                      <a:pt x="196" y="2"/>
                    </a:lnTo>
                    <a:lnTo>
                      <a:pt x="207" y="1"/>
                    </a:lnTo>
                    <a:lnTo>
                      <a:pt x="218" y="0"/>
                    </a:lnTo>
                    <a:lnTo>
                      <a:pt x="230" y="1"/>
                    </a:lnTo>
                    <a:lnTo>
                      <a:pt x="240" y="2"/>
                    </a:lnTo>
                    <a:lnTo>
                      <a:pt x="251" y="3"/>
                    </a:lnTo>
                    <a:lnTo>
                      <a:pt x="263" y="6"/>
                    </a:lnTo>
                    <a:lnTo>
                      <a:pt x="273" y="8"/>
                    </a:lnTo>
                    <a:lnTo>
                      <a:pt x="283" y="11"/>
                    </a:lnTo>
                    <a:lnTo>
                      <a:pt x="293" y="14"/>
                    </a:lnTo>
                    <a:lnTo>
                      <a:pt x="303" y="18"/>
                    </a:lnTo>
                    <a:lnTo>
                      <a:pt x="322" y="27"/>
                    </a:lnTo>
                    <a:lnTo>
                      <a:pt x="340" y="39"/>
                    </a:lnTo>
                    <a:lnTo>
                      <a:pt x="357" y="50"/>
                    </a:lnTo>
                    <a:lnTo>
                      <a:pt x="373" y="65"/>
                    </a:lnTo>
                    <a:lnTo>
                      <a:pt x="387" y="80"/>
                    </a:lnTo>
                    <a:lnTo>
                      <a:pt x="400" y="97"/>
                    </a:lnTo>
                    <a:lnTo>
                      <a:pt x="411" y="115"/>
                    </a:lnTo>
                    <a:lnTo>
                      <a:pt x="420" y="134"/>
                    </a:lnTo>
                    <a:lnTo>
                      <a:pt x="423" y="144"/>
                    </a:lnTo>
                    <a:lnTo>
                      <a:pt x="428" y="155"/>
                    </a:lnTo>
                    <a:lnTo>
                      <a:pt x="430" y="165"/>
                    </a:lnTo>
                    <a:lnTo>
                      <a:pt x="433" y="176"/>
                    </a:lnTo>
                    <a:lnTo>
                      <a:pt x="434" y="187"/>
                    </a:lnTo>
                    <a:lnTo>
                      <a:pt x="436" y="197"/>
                    </a:lnTo>
                    <a:lnTo>
                      <a:pt x="437" y="209"/>
                    </a:lnTo>
                    <a:lnTo>
                      <a:pt x="437" y="22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07">
                <a:extLst>
                  <a:ext uri="{FF2B5EF4-FFF2-40B4-BE49-F238E27FC236}">
                    <a16:creationId xmlns:a16="http://schemas.microsoft.com/office/drawing/2014/main" id="{4FF59C1C-D7F4-4551-B59B-D29D2EB99DB6}"/>
                  </a:ext>
                </a:extLst>
              </p:cNvPr>
              <p:cNvSpPr>
                <a:spLocks/>
              </p:cNvSpPr>
              <p:nvPr/>
            </p:nvSpPr>
            <p:spPr bwMode="auto">
              <a:xfrm>
                <a:off x="6956313" y="8506110"/>
                <a:ext cx="217209" cy="217209"/>
              </a:xfrm>
              <a:custGeom>
                <a:avLst/>
                <a:gdLst>
                  <a:gd name="T0" fmla="*/ 437 w 437"/>
                  <a:gd name="T1" fmla="*/ 231 h 438"/>
                  <a:gd name="T2" fmla="*/ 435 w 437"/>
                  <a:gd name="T3" fmla="*/ 253 h 438"/>
                  <a:gd name="T4" fmla="*/ 431 w 437"/>
                  <a:gd name="T5" fmla="*/ 274 h 438"/>
                  <a:gd name="T6" fmla="*/ 425 w 437"/>
                  <a:gd name="T7" fmla="*/ 294 h 438"/>
                  <a:gd name="T8" fmla="*/ 411 w 437"/>
                  <a:gd name="T9" fmla="*/ 324 h 438"/>
                  <a:gd name="T10" fmla="*/ 387 w 437"/>
                  <a:gd name="T11" fmla="*/ 359 h 438"/>
                  <a:gd name="T12" fmla="*/ 358 w 437"/>
                  <a:gd name="T13" fmla="*/ 388 h 438"/>
                  <a:gd name="T14" fmla="*/ 323 w 437"/>
                  <a:gd name="T15" fmla="*/ 413 h 438"/>
                  <a:gd name="T16" fmla="*/ 294 w 437"/>
                  <a:gd name="T17" fmla="*/ 425 h 438"/>
                  <a:gd name="T18" fmla="*/ 273 w 437"/>
                  <a:gd name="T19" fmla="*/ 432 h 438"/>
                  <a:gd name="T20" fmla="*/ 252 w 437"/>
                  <a:gd name="T21" fmla="*/ 436 h 438"/>
                  <a:gd name="T22" fmla="*/ 230 w 437"/>
                  <a:gd name="T23" fmla="*/ 438 h 438"/>
                  <a:gd name="T24" fmla="*/ 207 w 437"/>
                  <a:gd name="T25" fmla="*/ 438 h 438"/>
                  <a:gd name="T26" fmla="*/ 185 w 437"/>
                  <a:gd name="T27" fmla="*/ 436 h 438"/>
                  <a:gd name="T28" fmla="*/ 164 w 437"/>
                  <a:gd name="T29" fmla="*/ 432 h 438"/>
                  <a:gd name="T30" fmla="*/ 144 w 437"/>
                  <a:gd name="T31" fmla="*/ 425 h 438"/>
                  <a:gd name="T32" fmla="*/ 115 w 437"/>
                  <a:gd name="T33" fmla="*/ 413 h 438"/>
                  <a:gd name="T34" fmla="*/ 80 w 437"/>
                  <a:gd name="T35" fmla="*/ 388 h 438"/>
                  <a:gd name="T36" fmla="*/ 50 w 437"/>
                  <a:gd name="T37" fmla="*/ 359 h 438"/>
                  <a:gd name="T38" fmla="*/ 27 w 437"/>
                  <a:gd name="T39" fmla="*/ 324 h 438"/>
                  <a:gd name="T40" fmla="*/ 13 w 437"/>
                  <a:gd name="T41" fmla="*/ 294 h 438"/>
                  <a:gd name="T42" fmla="*/ 6 w 437"/>
                  <a:gd name="T43" fmla="*/ 274 h 438"/>
                  <a:gd name="T44" fmla="*/ 2 w 437"/>
                  <a:gd name="T45" fmla="*/ 253 h 438"/>
                  <a:gd name="T46" fmla="*/ 0 w 437"/>
                  <a:gd name="T47" fmla="*/ 231 h 438"/>
                  <a:gd name="T48" fmla="*/ 0 w 437"/>
                  <a:gd name="T49" fmla="*/ 208 h 438"/>
                  <a:gd name="T50" fmla="*/ 2 w 437"/>
                  <a:gd name="T51" fmla="*/ 186 h 438"/>
                  <a:gd name="T52" fmla="*/ 6 w 437"/>
                  <a:gd name="T53" fmla="*/ 164 h 438"/>
                  <a:gd name="T54" fmla="*/ 13 w 437"/>
                  <a:gd name="T55" fmla="*/ 144 h 438"/>
                  <a:gd name="T56" fmla="*/ 27 w 437"/>
                  <a:gd name="T57" fmla="*/ 115 h 438"/>
                  <a:gd name="T58" fmla="*/ 50 w 437"/>
                  <a:gd name="T59" fmla="*/ 80 h 438"/>
                  <a:gd name="T60" fmla="*/ 80 w 437"/>
                  <a:gd name="T61" fmla="*/ 51 h 438"/>
                  <a:gd name="T62" fmla="*/ 115 w 437"/>
                  <a:gd name="T63" fmla="*/ 27 h 438"/>
                  <a:gd name="T64" fmla="*/ 144 w 437"/>
                  <a:gd name="T65" fmla="*/ 14 h 438"/>
                  <a:gd name="T66" fmla="*/ 164 w 437"/>
                  <a:gd name="T67" fmla="*/ 8 h 438"/>
                  <a:gd name="T68" fmla="*/ 185 w 437"/>
                  <a:gd name="T69" fmla="*/ 3 h 438"/>
                  <a:gd name="T70" fmla="*/ 207 w 437"/>
                  <a:gd name="T71" fmla="*/ 0 h 438"/>
                  <a:gd name="T72" fmla="*/ 230 w 437"/>
                  <a:gd name="T73" fmla="*/ 0 h 438"/>
                  <a:gd name="T74" fmla="*/ 252 w 437"/>
                  <a:gd name="T75" fmla="*/ 3 h 438"/>
                  <a:gd name="T76" fmla="*/ 273 w 437"/>
                  <a:gd name="T77" fmla="*/ 8 h 438"/>
                  <a:gd name="T78" fmla="*/ 294 w 437"/>
                  <a:gd name="T79" fmla="*/ 14 h 438"/>
                  <a:gd name="T80" fmla="*/ 323 w 437"/>
                  <a:gd name="T81" fmla="*/ 27 h 438"/>
                  <a:gd name="T82" fmla="*/ 358 w 437"/>
                  <a:gd name="T83" fmla="*/ 51 h 438"/>
                  <a:gd name="T84" fmla="*/ 387 w 437"/>
                  <a:gd name="T85" fmla="*/ 80 h 438"/>
                  <a:gd name="T86" fmla="*/ 411 w 437"/>
                  <a:gd name="T87" fmla="*/ 115 h 438"/>
                  <a:gd name="T88" fmla="*/ 425 w 437"/>
                  <a:gd name="T89" fmla="*/ 144 h 438"/>
                  <a:gd name="T90" fmla="*/ 431 w 437"/>
                  <a:gd name="T91" fmla="*/ 164 h 438"/>
                  <a:gd name="T92" fmla="*/ 435 w 437"/>
                  <a:gd name="T93" fmla="*/ 186 h 438"/>
                  <a:gd name="T94" fmla="*/ 437 w 437"/>
                  <a:gd name="T95" fmla="*/ 20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437" y="220"/>
                    </a:moveTo>
                    <a:lnTo>
                      <a:pt x="437" y="231"/>
                    </a:lnTo>
                    <a:lnTo>
                      <a:pt x="436" y="242"/>
                    </a:lnTo>
                    <a:lnTo>
                      <a:pt x="435" y="253"/>
                    </a:lnTo>
                    <a:lnTo>
                      <a:pt x="433" y="264"/>
                    </a:lnTo>
                    <a:lnTo>
                      <a:pt x="431" y="274"/>
                    </a:lnTo>
                    <a:lnTo>
                      <a:pt x="428" y="285"/>
                    </a:lnTo>
                    <a:lnTo>
                      <a:pt x="425" y="294"/>
                    </a:lnTo>
                    <a:lnTo>
                      <a:pt x="420" y="305"/>
                    </a:lnTo>
                    <a:lnTo>
                      <a:pt x="411" y="324"/>
                    </a:lnTo>
                    <a:lnTo>
                      <a:pt x="400" y="342"/>
                    </a:lnTo>
                    <a:lnTo>
                      <a:pt x="387" y="359"/>
                    </a:lnTo>
                    <a:lnTo>
                      <a:pt x="374" y="374"/>
                    </a:lnTo>
                    <a:lnTo>
                      <a:pt x="358" y="388"/>
                    </a:lnTo>
                    <a:lnTo>
                      <a:pt x="342" y="401"/>
                    </a:lnTo>
                    <a:lnTo>
                      <a:pt x="323" y="413"/>
                    </a:lnTo>
                    <a:lnTo>
                      <a:pt x="304" y="421"/>
                    </a:lnTo>
                    <a:lnTo>
                      <a:pt x="294" y="425"/>
                    </a:lnTo>
                    <a:lnTo>
                      <a:pt x="284" y="429"/>
                    </a:lnTo>
                    <a:lnTo>
                      <a:pt x="273" y="432"/>
                    </a:lnTo>
                    <a:lnTo>
                      <a:pt x="263" y="434"/>
                    </a:lnTo>
                    <a:lnTo>
                      <a:pt x="252" y="436"/>
                    </a:lnTo>
                    <a:lnTo>
                      <a:pt x="242" y="437"/>
                    </a:lnTo>
                    <a:lnTo>
                      <a:pt x="230" y="438"/>
                    </a:lnTo>
                    <a:lnTo>
                      <a:pt x="219" y="438"/>
                    </a:lnTo>
                    <a:lnTo>
                      <a:pt x="207" y="438"/>
                    </a:lnTo>
                    <a:lnTo>
                      <a:pt x="197" y="437"/>
                    </a:lnTo>
                    <a:lnTo>
                      <a:pt x="185" y="436"/>
                    </a:lnTo>
                    <a:lnTo>
                      <a:pt x="174" y="434"/>
                    </a:lnTo>
                    <a:lnTo>
                      <a:pt x="164" y="432"/>
                    </a:lnTo>
                    <a:lnTo>
                      <a:pt x="153" y="429"/>
                    </a:lnTo>
                    <a:lnTo>
                      <a:pt x="144" y="425"/>
                    </a:lnTo>
                    <a:lnTo>
                      <a:pt x="134" y="421"/>
                    </a:lnTo>
                    <a:lnTo>
                      <a:pt x="115" y="413"/>
                    </a:lnTo>
                    <a:lnTo>
                      <a:pt x="97" y="401"/>
                    </a:lnTo>
                    <a:lnTo>
                      <a:pt x="80" y="388"/>
                    </a:lnTo>
                    <a:lnTo>
                      <a:pt x="64" y="374"/>
                    </a:lnTo>
                    <a:lnTo>
                      <a:pt x="50" y="359"/>
                    </a:lnTo>
                    <a:lnTo>
                      <a:pt x="37" y="342"/>
                    </a:lnTo>
                    <a:lnTo>
                      <a:pt x="27" y="324"/>
                    </a:lnTo>
                    <a:lnTo>
                      <a:pt x="17" y="305"/>
                    </a:lnTo>
                    <a:lnTo>
                      <a:pt x="13" y="294"/>
                    </a:lnTo>
                    <a:lnTo>
                      <a:pt x="9" y="285"/>
                    </a:lnTo>
                    <a:lnTo>
                      <a:pt x="6" y="274"/>
                    </a:lnTo>
                    <a:lnTo>
                      <a:pt x="4" y="264"/>
                    </a:lnTo>
                    <a:lnTo>
                      <a:pt x="2" y="253"/>
                    </a:lnTo>
                    <a:lnTo>
                      <a:pt x="1" y="242"/>
                    </a:lnTo>
                    <a:lnTo>
                      <a:pt x="0" y="231"/>
                    </a:lnTo>
                    <a:lnTo>
                      <a:pt x="0" y="220"/>
                    </a:lnTo>
                    <a:lnTo>
                      <a:pt x="0" y="208"/>
                    </a:lnTo>
                    <a:lnTo>
                      <a:pt x="1" y="197"/>
                    </a:lnTo>
                    <a:lnTo>
                      <a:pt x="2" y="186"/>
                    </a:lnTo>
                    <a:lnTo>
                      <a:pt x="4" y="175"/>
                    </a:lnTo>
                    <a:lnTo>
                      <a:pt x="6" y="164"/>
                    </a:lnTo>
                    <a:lnTo>
                      <a:pt x="9" y="155"/>
                    </a:lnTo>
                    <a:lnTo>
                      <a:pt x="13" y="144"/>
                    </a:lnTo>
                    <a:lnTo>
                      <a:pt x="17" y="135"/>
                    </a:lnTo>
                    <a:lnTo>
                      <a:pt x="27" y="115"/>
                    </a:lnTo>
                    <a:lnTo>
                      <a:pt x="37" y="97"/>
                    </a:lnTo>
                    <a:lnTo>
                      <a:pt x="50" y="80"/>
                    </a:lnTo>
                    <a:lnTo>
                      <a:pt x="64" y="64"/>
                    </a:lnTo>
                    <a:lnTo>
                      <a:pt x="80" y="51"/>
                    </a:lnTo>
                    <a:lnTo>
                      <a:pt x="97" y="38"/>
                    </a:lnTo>
                    <a:lnTo>
                      <a:pt x="115" y="27"/>
                    </a:lnTo>
                    <a:lnTo>
                      <a:pt x="134" y="18"/>
                    </a:lnTo>
                    <a:lnTo>
                      <a:pt x="144" y="14"/>
                    </a:lnTo>
                    <a:lnTo>
                      <a:pt x="153" y="10"/>
                    </a:lnTo>
                    <a:lnTo>
                      <a:pt x="164" y="8"/>
                    </a:lnTo>
                    <a:lnTo>
                      <a:pt x="174" y="5"/>
                    </a:lnTo>
                    <a:lnTo>
                      <a:pt x="185" y="3"/>
                    </a:lnTo>
                    <a:lnTo>
                      <a:pt x="197" y="2"/>
                    </a:lnTo>
                    <a:lnTo>
                      <a:pt x="207" y="0"/>
                    </a:lnTo>
                    <a:lnTo>
                      <a:pt x="219" y="0"/>
                    </a:lnTo>
                    <a:lnTo>
                      <a:pt x="230" y="0"/>
                    </a:lnTo>
                    <a:lnTo>
                      <a:pt x="242" y="2"/>
                    </a:lnTo>
                    <a:lnTo>
                      <a:pt x="252" y="3"/>
                    </a:lnTo>
                    <a:lnTo>
                      <a:pt x="263" y="5"/>
                    </a:lnTo>
                    <a:lnTo>
                      <a:pt x="273" y="8"/>
                    </a:lnTo>
                    <a:lnTo>
                      <a:pt x="284" y="10"/>
                    </a:lnTo>
                    <a:lnTo>
                      <a:pt x="294" y="14"/>
                    </a:lnTo>
                    <a:lnTo>
                      <a:pt x="304" y="18"/>
                    </a:lnTo>
                    <a:lnTo>
                      <a:pt x="323" y="27"/>
                    </a:lnTo>
                    <a:lnTo>
                      <a:pt x="342" y="38"/>
                    </a:lnTo>
                    <a:lnTo>
                      <a:pt x="358" y="51"/>
                    </a:lnTo>
                    <a:lnTo>
                      <a:pt x="374" y="64"/>
                    </a:lnTo>
                    <a:lnTo>
                      <a:pt x="387" y="80"/>
                    </a:lnTo>
                    <a:lnTo>
                      <a:pt x="400" y="97"/>
                    </a:lnTo>
                    <a:lnTo>
                      <a:pt x="411" y="115"/>
                    </a:lnTo>
                    <a:lnTo>
                      <a:pt x="420" y="135"/>
                    </a:lnTo>
                    <a:lnTo>
                      <a:pt x="425" y="144"/>
                    </a:lnTo>
                    <a:lnTo>
                      <a:pt x="428" y="155"/>
                    </a:lnTo>
                    <a:lnTo>
                      <a:pt x="431" y="164"/>
                    </a:lnTo>
                    <a:lnTo>
                      <a:pt x="433" y="175"/>
                    </a:lnTo>
                    <a:lnTo>
                      <a:pt x="435" y="186"/>
                    </a:lnTo>
                    <a:lnTo>
                      <a:pt x="436" y="197"/>
                    </a:lnTo>
                    <a:lnTo>
                      <a:pt x="437" y="208"/>
                    </a:lnTo>
                    <a:lnTo>
                      <a:pt x="437" y="22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08">
                <a:extLst>
                  <a:ext uri="{FF2B5EF4-FFF2-40B4-BE49-F238E27FC236}">
                    <a16:creationId xmlns:a16="http://schemas.microsoft.com/office/drawing/2014/main" id="{16569BBB-2B75-43CB-A411-22A217D3C330}"/>
                  </a:ext>
                </a:extLst>
              </p:cNvPr>
              <p:cNvSpPr>
                <a:spLocks/>
              </p:cNvSpPr>
              <p:nvPr/>
            </p:nvSpPr>
            <p:spPr bwMode="auto">
              <a:xfrm>
                <a:off x="6878918" y="9824340"/>
                <a:ext cx="217209" cy="219705"/>
              </a:xfrm>
              <a:custGeom>
                <a:avLst/>
                <a:gdLst>
                  <a:gd name="T0" fmla="*/ 437 w 437"/>
                  <a:gd name="T1" fmla="*/ 231 h 438"/>
                  <a:gd name="T2" fmla="*/ 435 w 437"/>
                  <a:gd name="T3" fmla="*/ 252 h 438"/>
                  <a:gd name="T4" fmla="*/ 431 w 437"/>
                  <a:gd name="T5" fmla="*/ 273 h 438"/>
                  <a:gd name="T6" fmla="*/ 424 w 437"/>
                  <a:gd name="T7" fmla="*/ 295 h 438"/>
                  <a:gd name="T8" fmla="*/ 410 w 437"/>
                  <a:gd name="T9" fmla="*/ 323 h 438"/>
                  <a:gd name="T10" fmla="*/ 387 w 437"/>
                  <a:gd name="T11" fmla="*/ 359 h 438"/>
                  <a:gd name="T12" fmla="*/ 357 w 437"/>
                  <a:gd name="T13" fmla="*/ 388 h 438"/>
                  <a:gd name="T14" fmla="*/ 322 w 437"/>
                  <a:gd name="T15" fmla="*/ 412 h 438"/>
                  <a:gd name="T16" fmla="*/ 293 w 437"/>
                  <a:gd name="T17" fmla="*/ 425 h 438"/>
                  <a:gd name="T18" fmla="*/ 273 w 437"/>
                  <a:gd name="T19" fmla="*/ 431 h 438"/>
                  <a:gd name="T20" fmla="*/ 252 w 437"/>
                  <a:gd name="T21" fmla="*/ 435 h 438"/>
                  <a:gd name="T22" fmla="*/ 230 w 437"/>
                  <a:gd name="T23" fmla="*/ 437 h 438"/>
                  <a:gd name="T24" fmla="*/ 207 w 437"/>
                  <a:gd name="T25" fmla="*/ 437 h 438"/>
                  <a:gd name="T26" fmla="*/ 185 w 437"/>
                  <a:gd name="T27" fmla="*/ 435 h 438"/>
                  <a:gd name="T28" fmla="*/ 164 w 437"/>
                  <a:gd name="T29" fmla="*/ 431 h 438"/>
                  <a:gd name="T30" fmla="*/ 143 w 437"/>
                  <a:gd name="T31" fmla="*/ 425 h 438"/>
                  <a:gd name="T32" fmla="*/ 114 w 437"/>
                  <a:gd name="T33" fmla="*/ 412 h 438"/>
                  <a:gd name="T34" fmla="*/ 79 w 437"/>
                  <a:gd name="T35" fmla="*/ 388 h 438"/>
                  <a:gd name="T36" fmla="*/ 50 w 437"/>
                  <a:gd name="T37" fmla="*/ 359 h 438"/>
                  <a:gd name="T38" fmla="*/ 26 w 437"/>
                  <a:gd name="T39" fmla="*/ 323 h 438"/>
                  <a:gd name="T40" fmla="*/ 12 w 437"/>
                  <a:gd name="T41" fmla="*/ 295 h 438"/>
                  <a:gd name="T42" fmla="*/ 6 w 437"/>
                  <a:gd name="T43" fmla="*/ 273 h 438"/>
                  <a:gd name="T44" fmla="*/ 2 w 437"/>
                  <a:gd name="T45" fmla="*/ 252 h 438"/>
                  <a:gd name="T46" fmla="*/ 0 w 437"/>
                  <a:gd name="T47" fmla="*/ 231 h 438"/>
                  <a:gd name="T48" fmla="*/ 0 w 437"/>
                  <a:gd name="T49" fmla="*/ 207 h 438"/>
                  <a:gd name="T50" fmla="*/ 2 w 437"/>
                  <a:gd name="T51" fmla="*/ 186 h 438"/>
                  <a:gd name="T52" fmla="*/ 6 w 437"/>
                  <a:gd name="T53" fmla="*/ 165 h 438"/>
                  <a:gd name="T54" fmla="*/ 12 w 437"/>
                  <a:gd name="T55" fmla="*/ 143 h 438"/>
                  <a:gd name="T56" fmla="*/ 26 w 437"/>
                  <a:gd name="T57" fmla="*/ 115 h 438"/>
                  <a:gd name="T58" fmla="*/ 50 w 437"/>
                  <a:gd name="T59" fmla="*/ 80 h 438"/>
                  <a:gd name="T60" fmla="*/ 79 w 437"/>
                  <a:gd name="T61" fmla="*/ 50 h 438"/>
                  <a:gd name="T62" fmla="*/ 114 w 437"/>
                  <a:gd name="T63" fmla="*/ 26 h 438"/>
                  <a:gd name="T64" fmla="*/ 143 w 437"/>
                  <a:gd name="T65" fmla="*/ 14 h 438"/>
                  <a:gd name="T66" fmla="*/ 164 w 437"/>
                  <a:gd name="T67" fmla="*/ 7 h 438"/>
                  <a:gd name="T68" fmla="*/ 185 w 437"/>
                  <a:gd name="T69" fmla="*/ 3 h 438"/>
                  <a:gd name="T70" fmla="*/ 207 w 437"/>
                  <a:gd name="T71" fmla="*/ 1 h 438"/>
                  <a:gd name="T72" fmla="*/ 230 w 437"/>
                  <a:gd name="T73" fmla="*/ 1 h 438"/>
                  <a:gd name="T74" fmla="*/ 252 w 437"/>
                  <a:gd name="T75" fmla="*/ 3 h 438"/>
                  <a:gd name="T76" fmla="*/ 273 w 437"/>
                  <a:gd name="T77" fmla="*/ 7 h 438"/>
                  <a:gd name="T78" fmla="*/ 293 w 437"/>
                  <a:gd name="T79" fmla="*/ 14 h 438"/>
                  <a:gd name="T80" fmla="*/ 322 w 437"/>
                  <a:gd name="T81" fmla="*/ 26 h 438"/>
                  <a:gd name="T82" fmla="*/ 357 w 437"/>
                  <a:gd name="T83" fmla="*/ 50 h 438"/>
                  <a:gd name="T84" fmla="*/ 387 w 437"/>
                  <a:gd name="T85" fmla="*/ 80 h 438"/>
                  <a:gd name="T86" fmla="*/ 410 w 437"/>
                  <a:gd name="T87" fmla="*/ 115 h 438"/>
                  <a:gd name="T88" fmla="*/ 424 w 437"/>
                  <a:gd name="T89" fmla="*/ 143 h 438"/>
                  <a:gd name="T90" fmla="*/ 431 w 437"/>
                  <a:gd name="T91" fmla="*/ 165 h 438"/>
                  <a:gd name="T92" fmla="*/ 435 w 437"/>
                  <a:gd name="T93" fmla="*/ 186 h 438"/>
                  <a:gd name="T94" fmla="*/ 437 w 437"/>
                  <a:gd name="T95" fmla="*/ 20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437" y="219"/>
                    </a:moveTo>
                    <a:lnTo>
                      <a:pt x="437" y="231"/>
                    </a:lnTo>
                    <a:lnTo>
                      <a:pt x="436" y="241"/>
                    </a:lnTo>
                    <a:lnTo>
                      <a:pt x="435" y="252"/>
                    </a:lnTo>
                    <a:lnTo>
                      <a:pt x="433" y="263"/>
                    </a:lnTo>
                    <a:lnTo>
                      <a:pt x="431" y="273"/>
                    </a:lnTo>
                    <a:lnTo>
                      <a:pt x="428" y="284"/>
                    </a:lnTo>
                    <a:lnTo>
                      <a:pt x="424" y="295"/>
                    </a:lnTo>
                    <a:lnTo>
                      <a:pt x="420" y="304"/>
                    </a:lnTo>
                    <a:lnTo>
                      <a:pt x="410" y="323"/>
                    </a:lnTo>
                    <a:lnTo>
                      <a:pt x="400" y="342"/>
                    </a:lnTo>
                    <a:lnTo>
                      <a:pt x="387" y="359"/>
                    </a:lnTo>
                    <a:lnTo>
                      <a:pt x="373" y="373"/>
                    </a:lnTo>
                    <a:lnTo>
                      <a:pt x="357" y="388"/>
                    </a:lnTo>
                    <a:lnTo>
                      <a:pt x="340" y="400"/>
                    </a:lnTo>
                    <a:lnTo>
                      <a:pt x="322" y="412"/>
                    </a:lnTo>
                    <a:lnTo>
                      <a:pt x="303" y="420"/>
                    </a:lnTo>
                    <a:lnTo>
                      <a:pt x="293" y="425"/>
                    </a:lnTo>
                    <a:lnTo>
                      <a:pt x="284" y="428"/>
                    </a:lnTo>
                    <a:lnTo>
                      <a:pt x="273" y="431"/>
                    </a:lnTo>
                    <a:lnTo>
                      <a:pt x="263" y="433"/>
                    </a:lnTo>
                    <a:lnTo>
                      <a:pt x="252" y="435"/>
                    </a:lnTo>
                    <a:lnTo>
                      <a:pt x="240" y="437"/>
                    </a:lnTo>
                    <a:lnTo>
                      <a:pt x="230" y="437"/>
                    </a:lnTo>
                    <a:lnTo>
                      <a:pt x="218" y="438"/>
                    </a:lnTo>
                    <a:lnTo>
                      <a:pt x="207" y="437"/>
                    </a:lnTo>
                    <a:lnTo>
                      <a:pt x="195" y="437"/>
                    </a:lnTo>
                    <a:lnTo>
                      <a:pt x="185" y="435"/>
                    </a:lnTo>
                    <a:lnTo>
                      <a:pt x="174" y="433"/>
                    </a:lnTo>
                    <a:lnTo>
                      <a:pt x="164" y="431"/>
                    </a:lnTo>
                    <a:lnTo>
                      <a:pt x="153" y="428"/>
                    </a:lnTo>
                    <a:lnTo>
                      <a:pt x="143" y="425"/>
                    </a:lnTo>
                    <a:lnTo>
                      <a:pt x="133" y="420"/>
                    </a:lnTo>
                    <a:lnTo>
                      <a:pt x="114" y="412"/>
                    </a:lnTo>
                    <a:lnTo>
                      <a:pt x="95" y="400"/>
                    </a:lnTo>
                    <a:lnTo>
                      <a:pt x="79" y="388"/>
                    </a:lnTo>
                    <a:lnTo>
                      <a:pt x="64" y="373"/>
                    </a:lnTo>
                    <a:lnTo>
                      <a:pt x="50" y="359"/>
                    </a:lnTo>
                    <a:lnTo>
                      <a:pt x="37" y="342"/>
                    </a:lnTo>
                    <a:lnTo>
                      <a:pt x="26" y="323"/>
                    </a:lnTo>
                    <a:lnTo>
                      <a:pt x="17" y="304"/>
                    </a:lnTo>
                    <a:lnTo>
                      <a:pt x="12" y="295"/>
                    </a:lnTo>
                    <a:lnTo>
                      <a:pt x="9" y="284"/>
                    </a:lnTo>
                    <a:lnTo>
                      <a:pt x="6" y="273"/>
                    </a:lnTo>
                    <a:lnTo>
                      <a:pt x="4" y="263"/>
                    </a:lnTo>
                    <a:lnTo>
                      <a:pt x="2" y="252"/>
                    </a:lnTo>
                    <a:lnTo>
                      <a:pt x="1" y="241"/>
                    </a:lnTo>
                    <a:lnTo>
                      <a:pt x="0" y="231"/>
                    </a:lnTo>
                    <a:lnTo>
                      <a:pt x="0" y="219"/>
                    </a:lnTo>
                    <a:lnTo>
                      <a:pt x="0" y="207"/>
                    </a:lnTo>
                    <a:lnTo>
                      <a:pt x="1" y="197"/>
                    </a:lnTo>
                    <a:lnTo>
                      <a:pt x="2" y="186"/>
                    </a:lnTo>
                    <a:lnTo>
                      <a:pt x="4" y="174"/>
                    </a:lnTo>
                    <a:lnTo>
                      <a:pt x="6" y="165"/>
                    </a:lnTo>
                    <a:lnTo>
                      <a:pt x="9" y="154"/>
                    </a:lnTo>
                    <a:lnTo>
                      <a:pt x="12" y="143"/>
                    </a:lnTo>
                    <a:lnTo>
                      <a:pt x="17" y="134"/>
                    </a:lnTo>
                    <a:lnTo>
                      <a:pt x="26" y="115"/>
                    </a:lnTo>
                    <a:lnTo>
                      <a:pt x="37" y="97"/>
                    </a:lnTo>
                    <a:lnTo>
                      <a:pt x="50" y="80"/>
                    </a:lnTo>
                    <a:lnTo>
                      <a:pt x="64" y="64"/>
                    </a:lnTo>
                    <a:lnTo>
                      <a:pt x="79" y="50"/>
                    </a:lnTo>
                    <a:lnTo>
                      <a:pt x="95" y="37"/>
                    </a:lnTo>
                    <a:lnTo>
                      <a:pt x="114" y="26"/>
                    </a:lnTo>
                    <a:lnTo>
                      <a:pt x="133" y="17"/>
                    </a:lnTo>
                    <a:lnTo>
                      <a:pt x="143" y="14"/>
                    </a:lnTo>
                    <a:lnTo>
                      <a:pt x="153" y="10"/>
                    </a:lnTo>
                    <a:lnTo>
                      <a:pt x="164" y="7"/>
                    </a:lnTo>
                    <a:lnTo>
                      <a:pt x="174" y="4"/>
                    </a:lnTo>
                    <a:lnTo>
                      <a:pt x="185" y="3"/>
                    </a:lnTo>
                    <a:lnTo>
                      <a:pt x="195" y="1"/>
                    </a:lnTo>
                    <a:lnTo>
                      <a:pt x="207" y="1"/>
                    </a:lnTo>
                    <a:lnTo>
                      <a:pt x="218" y="0"/>
                    </a:lnTo>
                    <a:lnTo>
                      <a:pt x="230" y="1"/>
                    </a:lnTo>
                    <a:lnTo>
                      <a:pt x="240" y="1"/>
                    </a:lnTo>
                    <a:lnTo>
                      <a:pt x="252" y="3"/>
                    </a:lnTo>
                    <a:lnTo>
                      <a:pt x="263" y="4"/>
                    </a:lnTo>
                    <a:lnTo>
                      <a:pt x="273" y="7"/>
                    </a:lnTo>
                    <a:lnTo>
                      <a:pt x="284" y="10"/>
                    </a:lnTo>
                    <a:lnTo>
                      <a:pt x="293" y="14"/>
                    </a:lnTo>
                    <a:lnTo>
                      <a:pt x="303" y="17"/>
                    </a:lnTo>
                    <a:lnTo>
                      <a:pt x="322" y="26"/>
                    </a:lnTo>
                    <a:lnTo>
                      <a:pt x="340" y="37"/>
                    </a:lnTo>
                    <a:lnTo>
                      <a:pt x="357" y="50"/>
                    </a:lnTo>
                    <a:lnTo>
                      <a:pt x="373" y="64"/>
                    </a:lnTo>
                    <a:lnTo>
                      <a:pt x="387" y="80"/>
                    </a:lnTo>
                    <a:lnTo>
                      <a:pt x="400" y="97"/>
                    </a:lnTo>
                    <a:lnTo>
                      <a:pt x="410" y="115"/>
                    </a:lnTo>
                    <a:lnTo>
                      <a:pt x="420" y="134"/>
                    </a:lnTo>
                    <a:lnTo>
                      <a:pt x="424" y="143"/>
                    </a:lnTo>
                    <a:lnTo>
                      <a:pt x="428" y="154"/>
                    </a:lnTo>
                    <a:lnTo>
                      <a:pt x="431" y="165"/>
                    </a:lnTo>
                    <a:lnTo>
                      <a:pt x="433" y="174"/>
                    </a:lnTo>
                    <a:lnTo>
                      <a:pt x="435" y="186"/>
                    </a:lnTo>
                    <a:lnTo>
                      <a:pt x="436" y="197"/>
                    </a:lnTo>
                    <a:lnTo>
                      <a:pt x="437" y="207"/>
                    </a:lnTo>
                    <a:lnTo>
                      <a:pt x="437" y="21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09">
                <a:extLst>
                  <a:ext uri="{FF2B5EF4-FFF2-40B4-BE49-F238E27FC236}">
                    <a16:creationId xmlns:a16="http://schemas.microsoft.com/office/drawing/2014/main" id="{A9AEA5B2-2E92-4EEB-83AB-F97DE176772B}"/>
                  </a:ext>
                </a:extLst>
              </p:cNvPr>
              <p:cNvSpPr>
                <a:spLocks/>
              </p:cNvSpPr>
              <p:nvPr/>
            </p:nvSpPr>
            <p:spPr bwMode="auto">
              <a:xfrm>
                <a:off x="4145088" y="7652257"/>
                <a:ext cx="217209" cy="219705"/>
              </a:xfrm>
              <a:custGeom>
                <a:avLst/>
                <a:gdLst>
                  <a:gd name="T0" fmla="*/ 437 w 437"/>
                  <a:gd name="T1" fmla="*/ 230 h 438"/>
                  <a:gd name="T2" fmla="*/ 435 w 437"/>
                  <a:gd name="T3" fmla="*/ 253 h 438"/>
                  <a:gd name="T4" fmla="*/ 431 w 437"/>
                  <a:gd name="T5" fmla="*/ 274 h 438"/>
                  <a:gd name="T6" fmla="*/ 424 w 437"/>
                  <a:gd name="T7" fmla="*/ 294 h 438"/>
                  <a:gd name="T8" fmla="*/ 411 w 437"/>
                  <a:gd name="T9" fmla="*/ 324 h 438"/>
                  <a:gd name="T10" fmla="*/ 387 w 437"/>
                  <a:gd name="T11" fmla="*/ 358 h 438"/>
                  <a:gd name="T12" fmla="*/ 357 w 437"/>
                  <a:gd name="T13" fmla="*/ 388 h 438"/>
                  <a:gd name="T14" fmla="*/ 323 w 437"/>
                  <a:gd name="T15" fmla="*/ 411 h 438"/>
                  <a:gd name="T16" fmla="*/ 293 w 437"/>
                  <a:gd name="T17" fmla="*/ 425 h 438"/>
                  <a:gd name="T18" fmla="*/ 273 w 437"/>
                  <a:gd name="T19" fmla="*/ 432 h 438"/>
                  <a:gd name="T20" fmla="*/ 252 w 437"/>
                  <a:gd name="T21" fmla="*/ 436 h 438"/>
                  <a:gd name="T22" fmla="*/ 230 w 437"/>
                  <a:gd name="T23" fmla="*/ 438 h 438"/>
                  <a:gd name="T24" fmla="*/ 207 w 437"/>
                  <a:gd name="T25" fmla="*/ 438 h 438"/>
                  <a:gd name="T26" fmla="*/ 185 w 437"/>
                  <a:gd name="T27" fmla="*/ 436 h 438"/>
                  <a:gd name="T28" fmla="*/ 164 w 437"/>
                  <a:gd name="T29" fmla="*/ 432 h 438"/>
                  <a:gd name="T30" fmla="*/ 143 w 437"/>
                  <a:gd name="T31" fmla="*/ 425 h 438"/>
                  <a:gd name="T32" fmla="*/ 115 w 437"/>
                  <a:gd name="T33" fmla="*/ 411 h 438"/>
                  <a:gd name="T34" fmla="*/ 80 w 437"/>
                  <a:gd name="T35" fmla="*/ 388 h 438"/>
                  <a:gd name="T36" fmla="*/ 50 w 437"/>
                  <a:gd name="T37" fmla="*/ 358 h 438"/>
                  <a:gd name="T38" fmla="*/ 26 w 437"/>
                  <a:gd name="T39" fmla="*/ 324 h 438"/>
                  <a:gd name="T40" fmla="*/ 13 w 437"/>
                  <a:gd name="T41" fmla="*/ 294 h 438"/>
                  <a:gd name="T42" fmla="*/ 6 w 437"/>
                  <a:gd name="T43" fmla="*/ 274 h 438"/>
                  <a:gd name="T44" fmla="*/ 2 w 437"/>
                  <a:gd name="T45" fmla="*/ 253 h 438"/>
                  <a:gd name="T46" fmla="*/ 0 w 437"/>
                  <a:gd name="T47" fmla="*/ 230 h 438"/>
                  <a:gd name="T48" fmla="*/ 0 w 437"/>
                  <a:gd name="T49" fmla="*/ 208 h 438"/>
                  <a:gd name="T50" fmla="*/ 2 w 437"/>
                  <a:gd name="T51" fmla="*/ 186 h 438"/>
                  <a:gd name="T52" fmla="*/ 6 w 437"/>
                  <a:gd name="T53" fmla="*/ 164 h 438"/>
                  <a:gd name="T54" fmla="*/ 13 w 437"/>
                  <a:gd name="T55" fmla="*/ 144 h 438"/>
                  <a:gd name="T56" fmla="*/ 26 w 437"/>
                  <a:gd name="T57" fmla="*/ 114 h 438"/>
                  <a:gd name="T58" fmla="*/ 50 w 437"/>
                  <a:gd name="T59" fmla="*/ 80 h 438"/>
                  <a:gd name="T60" fmla="*/ 80 w 437"/>
                  <a:gd name="T61" fmla="*/ 50 h 438"/>
                  <a:gd name="T62" fmla="*/ 115 w 437"/>
                  <a:gd name="T63" fmla="*/ 27 h 438"/>
                  <a:gd name="T64" fmla="*/ 143 w 437"/>
                  <a:gd name="T65" fmla="*/ 13 h 438"/>
                  <a:gd name="T66" fmla="*/ 164 w 437"/>
                  <a:gd name="T67" fmla="*/ 7 h 438"/>
                  <a:gd name="T68" fmla="*/ 185 w 437"/>
                  <a:gd name="T69" fmla="*/ 2 h 438"/>
                  <a:gd name="T70" fmla="*/ 207 w 437"/>
                  <a:gd name="T71" fmla="*/ 0 h 438"/>
                  <a:gd name="T72" fmla="*/ 230 w 437"/>
                  <a:gd name="T73" fmla="*/ 0 h 438"/>
                  <a:gd name="T74" fmla="*/ 252 w 437"/>
                  <a:gd name="T75" fmla="*/ 2 h 438"/>
                  <a:gd name="T76" fmla="*/ 273 w 437"/>
                  <a:gd name="T77" fmla="*/ 7 h 438"/>
                  <a:gd name="T78" fmla="*/ 293 w 437"/>
                  <a:gd name="T79" fmla="*/ 13 h 438"/>
                  <a:gd name="T80" fmla="*/ 323 w 437"/>
                  <a:gd name="T81" fmla="*/ 27 h 438"/>
                  <a:gd name="T82" fmla="*/ 357 w 437"/>
                  <a:gd name="T83" fmla="*/ 50 h 438"/>
                  <a:gd name="T84" fmla="*/ 387 w 437"/>
                  <a:gd name="T85" fmla="*/ 80 h 438"/>
                  <a:gd name="T86" fmla="*/ 411 w 437"/>
                  <a:gd name="T87" fmla="*/ 114 h 438"/>
                  <a:gd name="T88" fmla="*/ 424 w 437"/>
                  <a:gd name="T89" fmla="*/ 144 h 438"/>
                  <a:gd name="T90" fmla="*/ 431 w 437"/>
                  <a:gd name="T91" fmla="*/ 164 h 438"/>
                  <a:gd name="T92" fmla="*/ 435 w 437"/>
                  <a:gd name="T93" fmla="*/ 186 h 438"/>
                  <a:gd name="T94" fmla="*/ 437 w 437"/>
                  <a:gd name="T95" fmla="*/ 20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437" y="220"/>
                    </a:moveTo>
                    <a:lnTo>
                      <a:pt x="437" y="230"/>
                    </a:lnTo>
                    <a:lnTo>
                      <a:pt x="436" y="242"/>
                    </a:lnTo>
                    <a:lnTo>
                      <a:pt x="435" y="253"/>
                    </a:lnTo>
                    <a:lnTo>
                      <a:pt x="433" y="263"/>
                    </a:lnTo>
                    <a:lnTo>
                      <a:pt x="431" y="274"/>
                    </a:lnTo>
                    <a:lnTo>
                      <a:pt x="428" y="285"/>
                    </a:lnTo>
                    <a:lnTo>
                      <a:pt x="424" y="294"/>
                    </a:lnTo>
                    <a:lnTo>
                      <a:pt x="420" y="305"/>
                    </a:lnTo>
                    <a:lnTo>
                      <a:pt x="411" y="324"/>
                    </a:lnTo>
                    <a:lnTo>
                      <a:pt x="400" y="341"/>
                    </a:lnTo>
                    <a:lnTo>
                      <a:pt x="387" y="358"/>
                    </a:lnTo>
                    <a:lnTo>
                      <a:pt x="373" y="374"/>
                    </a:lnTo>
                    <a:lnTo>
                      <a:pt x="357" y="388"/>
                    </a:lnTo>
                    <a:lnTo>
                      <a:pt x="341" y="401"/>
                    </a:lnTo>
                    <a:lnTo>
                      <a:pt x="323" y="411"/>
                    </a:lnTo>
                    <a:lnTo>
                      <a:pt x="304" y="421"/>
                    </a:lnTo>
                    <a:lnTo>
                      <a:pt x="293" y="425"/>
                    </a:lnTo>
                    <a:lnTo>
                      <a:pt x="284" y="428"/>
                    </a:lnTo>
                    <a:lnTo>
                      <a:pt x="273" y="432"/>
                    </a:lnTo>
                    <a:lnTo>
                      <a:pt x="263" y="434"/>
                    </a:lnTo>
                    <a:lnTo>
                      <a:pt x="252" y="436"/>
                    </a:lnTo>
                    <a:lnTo>
                      <a:pt x="241" y="437"/>
                    </a:lnTo>
                    <a:lnTo>
                      <a:pt x="230" y="438"/>
                    </a:lnTo>
                    <a:lnTo>
                      <a:pt x="219" y="438"/>
                    </a:lnTo>
                    <a:lnTo>
                      <a:pt x="207" y="438"/>
                    </a:lnTo>
                    <a:lnTo>
                      <a:pt x="197" y="437"/>
                    </a:lnTo>
                    <a:lnTo>
                      <a:pt x="185" y="436"/>
                    </a:lnTo>
                    <a:lnTo>
                      <a:pt x="174" y="434"/>
                    </a:lnTo>
                    <a:lnTo>
                      <a:pt x="164" y="432"/>
                    </a:lnTo>
                    <a:lnTo>
                      <a:pt x="153" y="428"/>
                    </a:lnTo>
                    <a:lnTo>
                      <a:pt x="143" y="425"/>
                    </a:lnTo>
                    <a:lnTo>
                      <a:pt x="134" y="421"/>
                    </a:lnTo>
                    <a:lnTo>
                      <a:pt x="115" y="411"/>
                    </a:lnTo>
                    <a:lnTo>
                      <a:pt x="97" y="401"/>
                    </a:lnTo>
                    <a:lnTo>
                      <a:pt x="80" y="388"/>
                    </a:lnTo>
                    <a:lnTo>
                      <a:pt x="64" y="374"/>
                    </a:lnTo>
                    <a:lnTo>
                      <a:pt x="50" y="358"/>
                    </a:lnTo>
                    <a:lnTo>
                      <a:pt x="37" y="341"/>
                    </a:lnTo>
                    <a:lnTo>
                      <a:pt x="26" y="324"/>
                    </a:lnTo>
                    <a:lnTo>
                      <a:pt x="17" y="305"/>
                    </a:lnTo>
                    <a:lnTo>
                      <a:pt x="13" y="294"/>
                    </a:lnTo>
                    <a:lnTo>
                      <a:pt x="9" y="285"/>
                    </a:lnTo>
                    <a:lnTo>
                      <a:pt x="6" y="274"/>
                    </a:lnTo>
                    <a:lnTo>
                      <a:pt x="4" y="263"/>
                    </a:lnTo>
                    <a:lnTo>
                      <a:pt x="2" y="253"/>
                    </a:lnTo>
                    <a:lnTo>
                      <a:pt x="1" y="242"/>
                    </a:lnTo>
                    <a:lnTo>
                      <a:pt x="0" y="230"/>
                    </a:lnTo>
                    <a:lnTo>
                      <a:pt x="0" y="220"/>
                    </a:lnTo>
                    <a:lnTo>
                      <a:pt x="0" y="208"/>
                    </a:lnTo>
                    <a:lnTo>
                      <a:pt x="1" y="196"/>
                    </a:lnTo>
                    <a:lnTo>
                      <a:pt x="2" y="186"/>
                    </a:lnTo>
                    <a:lnTo>
                      <a:pt x="4" y="175"/>
                    </a:lnTo>
                    <a:lnTo>
                      <a:pt x="6" y="164"/>
                    </a:lnTo>
                    <a:lnTo>
                      <a:pt x="9" y="154"/>
                    </a:lnTo>
                    <a:lnTo>
                      <a:pt x="13" y="144"/>
                    </a:lnTo>
                    <a:lnTo>
                      <a:pt x="17" y="133"/>
                    </a:lnTo>
                    <a:lnTo>
                      <a:pt x="26" y="114"/>
                    </a:lnTo>
                    <a:lnTo>
                      <a:pt x="37" y="97"/>
                    </a:lnTo>
                    <a:lnTo>
                      <a:pt x="50" y="80"/>
                    </a:lnTo>
                    <a:lnTo>
                      <a:pt x="64" y="64"/>
                    </a:lnTo>
                    <a:lnTo>
                      <a:pt x="80" y="50"/>
                    </a:lnTo>
                    <a:lnTo>
                      <a:pt x="97" y="37"/>
                    </a:lnTo>
                    <a:lnTo>
                      <a:pt x="115" y="27"/>
                    </a:lnTo>
                    <a:lnTo>
                      <a:pt x="134" y="17"/>
                    </a:lnTo>
                    <a:lnTo>
                      <a:pt x="143" y="13"/>
                    </a:lnTo>
                    <a:lnTo>
                      <a:pt x="153" y="10"/>
                    </a:lnTo>
                    <a:lnTo>
                      <a:pt x="164" y="7"/>
                    </a:lnTo>
                    <a:lnTo>
                      <a:pt x="174" y="4"/>
                    </a:lnTo>
                    <a:lnTo>
                      <a:pt x="185" y="2"/>
                    </a:lnTo>
                    <a:lnTo>
                      <a:pt x="197" y="1"/>
                    </a:lnTo>
                    <a:lnTo>
                      <a:pt x="207" y="0"/>
                    </a:lnTo>
                    <a:lnTo>
                      <a:pt x="219" y="0"/>
                    </a:lnTo>
                    <a:lnTo>
                      <a:pt x="230" y="0"/>
                    </a:lnTo>
                    <a:lnTo>
                      <a:pt x="241" y="1"/>
                    </a:lnTo>
                    <a:lnTo>
                      <a:pt x="252" y="2"/>
                    </a:lnTo>
                    <a:lnTo>
                      <a:pt x="263" y="4"/>
                    </a:lnTo>
                    <a:lnTo>
                      <a:pt x="273" y="7"/>
                    </a:lnTo>
                    <a:lnTo>
                      <a:pt x="284" y="10"/>
                    </a:lnTo>
                    <a:lnTo>
                      <a:pt x="293" y="13"/>
                    </a:lnTo>
                    <a:lnTo>
                      <a:pt x="304" y="17"/>
                    </a:lnTo>
                    <a:lnTo>
                      <a:pt x="323" y="27"/>
                    </a:lnTo>
                    <a:lnTo>
                      <a:pt x="341" y="37"/>
                    </a:lnTo>
                    <a:lnTo>
                      <a:pt x="357" y="50"/>
                    </a:lnTo>
                    <a:lnTo>
                      <a:pt x="373" y="64"/>
                    </a:lnTo>
                    <a:lnTo>
                      <a:pt x="387" y="80"/>
                    </a:lnTo>
                    <a:lnTo>
                      <a:pt x="400" y="97"/>
                    </a:lnTo>
                    <a:lnTo>
                      <a:pt x="411" y="114"/>
                    </a:lnTo>
                    <a:lnTo>
                      <a:pt x="420" y="133"/>
                    </a:lnTo>
                    <a:lnTo>
                      <a:pt x="424" y="144"/>
                    </a:lnTo>
                    <a:lnTo>
                      <a:pt x="428" y="154"/>
                    </a:lnTo>
                    <a:lnTo>
                      <a:pt x="431" y="164"/>
                    </a:lnTo>
                    <a:lnTo>
                      <a:pt x="433" y="175"/>
                    </a:lnTo>
                    <a:lnTo>
                      <a:pt x="435" y="186"/>
                    </a:lnTo>
                    <a:lnTo>
                      <a:pt x="436" y="196"/>
                    </a:lnTo>
                    <a:lnTo>
                      <a:pt x="437" y="208"/>
                    </a:lnTo>
                    <a:lnTo>
                      <a:pt x="437" y="22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19">
                <a:extLst>
                  <a:ext uri="{FF2B5EF4-FFF2-40B4-BE49-F238E27FC236}">
                    <a16:creationId xmlns:a16="http://schemas.microsoft.com/office/drawing/2014/main" id="{7049561D-392B-4862-960C-FA4E42077E66}"/>
                  </a:ext>
                </a:extLst>
              </p:cNvPr>
              <p:cNvSpPr>
                <a:spLocks/>
              </p:cNvSpPr>
              <p:nvPr/>
            </p:nvSpPr>
            <p:spPr bwMode="auto">
              <a:xfrm>
                <a:off x="3757805" y="10023693"/>
                <a:ext cx="449397" cy="449397"/>
              </a:xfrm>
              <a:custGeom>
                <a:avLst/>
                <a:gdLst>
                  <a:gd name="T0" fmla="*/ 897 w 900"/>
                  <a:gd name="T1" fmla="*/ 497 h 900"/>
                  <a:gd name="T2" fmla="*/ 885 w 900"/>
                  <a:gd name="T3" fmla="*/ 563 h 900"/>
                  <a:gd name="T4" fmla="*/ 864 w 900"/>
                  <a:gd name="T5" fmla="*/ 626 h 900"/>
                  <a:gd name="T6" fmla="*/ 834 w 900"/>
                  <a:gd name="T7" fmla="*/ 684 h 900"/>
                  <a:gd name="T8" fmla="*/ 797 w 900"/>
                  <a:gd name="T9" fmla="*/ 736 h 900"/>
                  <a:gd name="T10" fmla="*/ 752 w 900"/>
                  <a:gd name="T11" fmla="*/ 783 h 900"/>
                  <a:gd name="T12" fmla="*/ 701 w 900"/>
                  <a:gd name="T13" fmla="*/ 824 h 900"/>
                  <a:gd name="T14" fmla="*/ 645 w 900"/>
                  <a:gd name="T15" fmla="*/ 857 h 900"/>
                  <a:gd name="T16" fmla="*/ 583 w 900"/>
                  <a:gd name="T17" fmla="*/ 880 h 900"/>
                  <a:gd name="T18" fmla="*/ 518 w 900"/>
                  <a:gd name="T19" fmla="*/ 895 h 900"/>
                  <a:gd name="T20" fmla="*/ 450 w 900"/>
                  <a:gd name="T21" fmla="*/ 900 h 900"/>
                  <a:gd name="T22" fmla="*/ 381 w 900"/>
                  <a:gd name="T23" fmla="*/ 895 h 900"/>
                  <a:gd name="T24" fmla="*/ 316 w 900"/>
                  <a:gd name="T25" fmla="*/ 880 h 900"/>
                  <a:gd name="T26" fmla="*/ 254 w 900"/>
                  <a:gd name="T27" fmla="*/ 857 h 900"/>
                  <a:gd name="T28" fmla="*/ 198 w 900"/>
                  <a:gd name="T29" fmla="*/ 824 h 900"/>
                  <a:gd name="T30" fmla="*/ 147 w 900"/>
                  <a:gd name="T31" fmla="*/ 783 h 900"/>
                  <a:gd name="T32" fmla="*/ 102 w 900"/>
                  <a:gd name="T33" fmla="*/ 736 h 900"/>
                  <a:gd name="T34" fmla="*/ 65 w 900"/>
                  <a:gd name="T35" fmla="*/ 684 h 900"/>
                  <a:gd name="T36" fmla="*/ 35 w 900"/>
                  <a:gd name="T37" fmla="*/ 626 h 900"/>
                  <a:gd name="T38" fmla="*/ 14 w 900"/>
                  <a:gd name="T39" fmla="*/ 563 h 900"/>
                  <a:gd name="T40" fmla="*/ 2 w 900"/>
                  <a:gd name="T41" fmla="*/ 497 h 900"/>
                  <a:gd name="T42" fmla="*/ 0 w 900"/>
                  <a:gd name="T43" fmla="*/ 428 h 900"/>
                  <a:gd name="T44" fmla="*/ 8 w 900"/>
                  <a:gd name="T45" fmla="*/ 359 h 900"/>
                  <a:gd name="T46" fmla="*/ 26 w 900"/>
                  <a:gd name="T47" fmla="*/ 295 h 900"/>
                  <a:gd name="T48" fmla="*/ 54 w 900"/>
                  <a:gd name="T49" fmla="*/ 236 h 900"/>
                  <a:gd name="T50" fmla="*/ 89 w 900"/>
                  <a:gd name="T51" fmla="*/ 180 h 900"/>
                  <a:gd name="T52" fmla="*/ 132 w 900"/>
                  <a:gd name="T53" fmla="*/ 131 h 900"/>
                  <a:gd name="T54" fmla="*/ 181 w 900"/>
                  <a:gd name="T55" fmla="*/ 90 h 900"/>
                  <a:gd name="T56" fmla="*/ 235 w 900"/>
                  <a:gd name="T57" fmla="*/ 55 h 900"/>
                  <a:gd name="T58" fmla="*/ 295 w 900"/>
                  <a:gd name="T59" fmla="*/ 27 h 900"/>
                  <a:gd name="T60" fmla="*/ 359 w 900"/>
                  <a:gd name="T61" fmla="*/ 9 h 900"/>
                  <a:gd name="T62" fmla="*/ 427 w 900"/>
                  <a:gd name="T63" fmla="*/ 0 h 900"/>
                  <a:gd name="T64" fmla="*/ 496 w 900"/>
                  <a:gd name="T65" fmla="*/ 3 h 900"/>
                  <a:gd name="T66" fmla="*/ 562 w 900"/>
                  <a:gd name="T67" fmla="*/ 14 h 900"/>
                  <a:gd name="T68" fmla="*/ 625 w 900"/>
                  <a:gd name="T69" fmla="*/ 36 h 900"/>
                  <a:gd name="T70" fmla="*/ 683 w 900"/>
                  <a:gd name="T71" fmla="*/ 65 h 900"/>
                  <a:gd name="T72" fmla="*/ 736 w 900"/>
                  <a:gd name="T73" fmla="*/ 103 h 900"/>
                  <a:gd name="T74" fmla="*/ 783 w 900"/>
                  <a:gd name="T75" fmla="*/ 147 h 900"/>
                  <a:gd name="T76" fmla="*/ 823 w 900"/>
                  <a:gd name="T77" fmla="*/ 199 h 900"/>
                  <a:gd name="T78" fmla="*/ 856 w 900"/>
                  <a:gd name="T79" fmla="*/ 255 h 900"/>
                  <a:gd name="T80" fmla="*/ 880 w 900"/>
                  <a:gd name="T81" fmla="*/ 317 h 900"/>
                  <a:gd name="T82" fmla="*/ 895 w 900"/>
                  <a:gd name="T83" fmla="*/ 382 h 900"/>
                  <a:gd name="T84" fmla="*/ 900 w 900"/>
                  <a:gd name="T85" fmla="*/ 45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0" h="900">
                    <a:moveTo>
                      <a:pt x="900" y="450"/>
                    </a:moveTo>
                    <a:lnTo>
                      <a:pt x="899" y="473"/>
                    </a:lnTo>
                    <a:lnTo>
                      <a:pt x="897" y="497"/>
                    </a:lnTo>
                    <a:lnTo>
                      <a:pt x="895" y="519"/>
                    </a:lnTo>
                    <a:lnTo>
                      <a:pt x="891" y="541"/>
                    </a:lnTo>
                    <a:lnTo>
                      <a:pt x="885" y="563"/>
                    </a:lnTo>
                    <a:lnTo>
                      <a:pt x="880" y="584"/>
                    </a:lnTo>
                    <a:lnTo>
                      <a:pt x="873" y="605"/>
                    </a:lnTo>
                    <a:lnTo>
                      <a:pt x="864" y="626"/>
                    </a:lnTo>
                    <a:lnTo>
                      <a:pt x="856" y="646"/>
                    </a:lnTo>
                    <a:lnTo>
                      <a:pt x="846" y="665"/>
                    </a:lnTo>
                    <a:lnTo>
                      <a:pt x="834" y="684"/>
                    </a:lnTo>
                    <a:lnTo>
                      <a:pt x="823" y="702"/>
                    </a:lnTo>
                    <a:lnTo>
                      <a:pt x="811" y="719"/>
                    </a:lnTo>
                    <a:lnTo>
                      <a:pt x="797" y="736"/>
                    </a:lnTo>
                    <a:lnTo>
                      <a:pt x="783" y="753"/>
                    </a:lnTo>
                    <a:lnTo>
                      <a:pt x="768" y="768"/>
                    </a:lnTo>
                    <a:lnTo>
                      <a:pt x="752" y="783"/>
                    </a:lnTo>
                    <a:lnTo>
                      <a:pt x="736" y="798"/>
                    </a:lnTo>
                    <a:lnTo>
                      <a:pt x="719" y="811"/>
                    </a:lnTo>
                    <a:lnTo>
                      <a:pt x="701" y="824"/>
                    </a:lnTo>
                    <a:lnTo>
                      <a:pt x="683" y="835"/>
                    </a:lnTo>
                    <a:lnTo>
                      <a:pt x="664" y="846"/>
                    </a:lnTo>
                    <a:lnTo>
                      <a:pt x="645" y="857"/>
                    </a:lnTo>
                    <a:lnTo>
                      <a:pt x="625" y="865"/>
                    </a:lnTo>
                    <a:lnTo>
                      <a:pt x="604" y="874"/>
                    </a:lnTo>
                    <a:lnTo>
                      <a:pt x="583" y="880"/>
                    </a:lnTo>
                    <a:lnTo>
                      <a:pt x="562" y="887"/>
                    </a:lnTo>
                    <a:lnTo>
                      <a:pt x="541" y="892"/>
                    </a:lnTo>
                    <a:lnTo>
                      <a:pt x="518" y="895"/>
                    </a:lnTo>
                    <a:lnTo>
                      <a:pt x="496" y="898"/>
                    </a:lnTo>
                    <a:lnTo>
                      <a:pt x="472" y="900"/>
                    </a:lnTo>
                    <a:lnTo>
                      <a:pt x="450" y="900"/>
                    </a:lnTo>
                    <a:lnTo>
                      <a:pt x="427" y="900"/>
                    </a:lnTo>
                    <a:lnTo>
                      <a:pt x="403" y="898"/>
                    </a:lnTo>
                    <a:lnTo>
                      <a:pt x="381" y="895"/>
                    </a:lnTo>
                    <a:lnTo>
                      <a:pt x="359" y="892"/>
                    </a:lnTo>
                    <a:lnTo>
                      <a:pt x="337" y="887"/>
                    </a:lnTo>
                    <a:lnTo>
                      <a:pt x="316" y="880"/>
                    </a:lnTo>
                    <a:lnTo>
                      <a:pt x="295" y="874"/>
                    </a:lnTo>
                    <a:lnTo>
                      <a:pt x="274" y="865"/>
                    </a:lnTo>
                    <a:lnTo>
                      <a:pt x="254" y="857"/>
                    </a:lnTo>
                    <a:lnTo>
                      <a:pt x="235" y="846"/>
                    </a:lnTo>
                    <a:lnTo>
                      <a:pt x="216" y="835"/>
                    </a:lnTo>
                    <a:lnTo>
                      <a:pt x="198" y="824"/>
                    </a:lnTo>
                    <a:lnTo>
                      <a:pt x="181" y="811"/>
                    </a:lnTo>
                    <a:lnTo>
                      <a:pt x="164" y="798"/>
                    </a:lnTo>
                    <a:lnTo>
                      <a:pt x="147" y="783"/>
                    </a:lnTo>
                    <a:lnTo>
                      <a:pt x="132" y="768"/>
                    </a:lnTo>
                    <a:lnTo>
                      <a:pt x="117" y="753"/>
                    </a:lnTo>
                    <a:lnTo>
                      <a:pt x="102" y="736"/>
                    </a:lnTo>
                    <a:lnTo>
                      <a:pt x="89" y="719"/>
                    </a:lnTo>
                    <a:lnTo>
                      <a:pt x="76" y="702"/>
                    </a:lnTo>
                    <a:lnTo>
                      <a:pt x="65" y="684"/>
                    </a:lnTo>
                    <a:lnTo>
                      <a:pt x="54" y="665"/>
                    </a:lnTo>
                    <a:lnTo>
                      <a:pt x="45" y="646"/>
                    </a:lnTo>
                    <a:lnTo>
                      <a:pt x="35" y="626"/>
                    </a:lnTo>
                    <a:lnTo>
                      <a:pt x="26" y="605"/>
                    </a:lnTo>
                    <a:lnTo>
                      <a:pt x="20" y="584"/>
                    </a:lnTo>
                    <a:lnTo>
                      <a:pt x="14" y="563"/>
                    </a:lnTo>
                    <a:lnTo>
                      <a:pt x="8" y="541"/>
                    </a:lnTo>
                    <a:lnTo>
                      <a:pt x="5" y="519"/>
                    </a:lnTo>
                    <a:lnTo>
                      <a:pt x="2" y="497"/>
                    </a:lnTo>
                    <a:lnTo>
                      <a:pt x="0" y="473"/>
                    </a:lnTo>
                    <a:lnTo>
                      <a:pt x="0" y="450"/>
                    </a:lnTo>
                    <a:lnTo>
                      <a:pt x="0" y="428"/>
                    </a:lnTo>
                    <a:lnTo>
                      <a:pt x="2" y="404"/>
                    </a:lnTo>
                    <a:lnTo>
                      <a:pt x="5" y="382"/>
                    </a:lnTo>
                    <a:lnTo>
                      <a:pt x="8" y="359"/>
                    </a:lnTo>
                    <a:lnTo>
                      <a:pt x="14" y="338"/>
                    </a:lnTo>
                    <a:lnTo>
                      <a:pt x="20" y="317"/>
                    </a:lnTo>
                    <a:lnTo>
                      <a:pt x="26" y="295"/>
                    </a:lnTo>
                    <a:lnTo>
                      <a:pt x="35" y="275"/>
                    </a:lnTo>
                    <a:lnTo>
                      <a:pt x="45" y="255"/>
                    </a:lnTo>
                    <a:lnTo>
                      <a:pt x="54" y="236"/>
                    </a:lnTo>
                    <a:lnTo>
                      <a:pt x="65" y="217"/>
                    </a:lnTo>
                    <a:lnTo>
                      <a:pt x="76" y="199"/>
                    </a:lnTo>
                    <a:lnTo>
                      <a:pt x="89" y="180"/>
                    </a:lnTo>
                    <a:lnTo>
                      <a:pt x="102" y="163"/>
                    </a:lnTo>
                    <a:lnTo>
                      <a:pt x="117" y="147"/>
                    </a:lnTo>
                    <a:lnTo>
                      <a:pt x="132" y="131"/>
                    </a:lnTo>
                    <a:lnTo>
                      <a:pt x="147" y="117"/>
                    </a:lnTo>
                    <a:lnTo>
                      <a:pt x="164" y="103"/>
                    </a:lnTo>
                    <a:lnTo>
                      <a:pt x="181" y="90"/>
                    </a:lnTo>
                    <a:lnTo>
                      <a:pt x="198" y="77"/>
                    </a:lnTo>
                    <a:lnTo>
                      <a:pt x="216" y="65"/>
                    </a:lnTo>
                    <a:lnTo>
                      <a:pt x="235" y="55"/>
                    </a:lnTo>
                    <a:lnTo>
                      <a:pt x="254" y="44"/>
                    </a:lnTo>
                    <a:lnTo>
                      <a:pt x="274" y="36"/>
                    </a:lnTo>
                    <a:lnTo>
                      <a:pt x="295" y="27"/>
                    </a:lnTo>
                    <a:lnTo>
                      <a:pt x="316" y="21"/>
                    </a:lnTo>
                    <a:lnTo>
                      <a:pt x="337" y="14"/>
                    </a:lnTo>
                    <a:lnTo>
                      <a:pt x="359" y="9"/>
                    </a:lnTo>
                    <a:lnTo>
                      <a:pt x="381" y="5"/>
                    </a:lnTo>
                    <a:lnTo>
                      <a:pt x="403" y="3"/>
                    </a:lnTo>
                    <a:lnTo>
                      <a:pt x="427" y="0"/>
                    </a:lnTo>
                    <a:lnTo>
                      <a:pt x="450" y="0"/>
                    </a:lnTo>
                    <a:lnTo>
                      <a:pt x="472" y="0"/>
                    </a:lnTo>
                    <a:lnTo>
                      <a:pt x="496" y="3"/>
                    </a:lnTo>
                    <a:lnTo>
                      <a:pt x="518" y="5"/>
                    </a:lnTo>
                    <a:lnTo>
                      <a:pt x="541" y="9"/>
                    </a:lnTo>
                    <a:lnTo>
                      <a:pt x="562" y="14"/>
                    </a:lnTo>
                    <a:lnTo>
                      <a:pt x="583" y="21"/>
                    </a:lnTo>
                    <a:lnTo>
                      <a:pt x="604" y="27"/>
                    </a:lnTo>
                    <a:lnTo>
                      <a:pt x="625" y="36"/>
                    </a:lnTo>
                    <a:lnTo>
                      <a:pt x="645" y="44"/>
                    </a:lnTo>
                    <a:lnTo>
                      <a:pt x="664" y="55"/>
                    </a:lnTo>
                    <a:lnTo>
                      <a:pt x="683" y="65"/>
                    </a:lnTo>
                    <a:lnTo>
                      <a:pt x="701" y="77"/>
                    </a:lnTo>
                    <a:lnTo>
                      <a:pt x="719" y="90"/>
                    </a:lnTo>
                    <a:lnTo>
                      <a:pt x="736" y="103"/>
                    </a:lnTo>
                    <a:lnTo>
                      <a:pt x="752" y="117"/>
                    </a:lnTo>
                    <a:lnTo>
                      <a:pt x="768" y="131"/>
                    </a:lnTo>
                    <a:lnTo>
                      <a:pt x="783" y="147"/>
                    </a:lnTo>
                    <a:lnTo>
                      <a:pt x="797" y="163"/>
                    </a:lnTo>
                    <a:lnTo>
                      <a:pt x="811" y="180"/>
                    </a:lnTo>
                    <a:lnTo>
                      <a:pt x="823" y="199"/>
                    </a:lnTo>
                    <a:lnTo>
                      <a:pt x="834" y="217"/>
                    </a:lnTo>
                    <a:lnTo>
                      <a:pt x="846" y="236"/>
                    </a:lnTo>
                    <a:lnTo>
                      <a:pt x="856" y="255"/>
                    </a:lnTo>
                    <a:lnTo>
                      <a:pt x="864" y="275"/>
                    </a:lnTo>
                    <a:lnTo>
                      <a:pt x="873" y="295"/>
                    </a:lnTo>
                    <a:lnTo>
                      <a:pt x="880" y="317"/>
                    </a:lnTo>
                    <a:lnTo>
                      <a:pt x="885" y="338"/>
                    </a:lnTo>
                    <a:lnTo>
                      <a:pt x="891" y="359"/>
                    </a:lnTo>
                    <a:lnTo>
                      <a:pt x="895" y="382"/>
                    </a:lnTo>
                    <a:lnTo>
                      <a:pt x="897" y="404"/>
                    </a:lnTo>
                    <a:lnTo>
                      <a:pt x="899" y="428"/>
                    </a:lnTo>
                    <a:lnTo>
                      <a:pt x="900" y="45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20">
                <a:extLst>
                  <a:ext uri="{FF2B5EF4-FFF2-40B4-BE49-F238E27FC236}">
                    <a16:creationId xmlns:a16="http://schemas.microsoft.com/office/drawing/2014/main" id="{816F3FE0-29C3-4F25-93F4-9A234D802C90}"/>
                  </a:ext>
                </a:extLst>
              </p:cNvPr>
              <p:cNvSpPr>
                <a:spLocks/>
              </p:cNvSpPr>
              <p:nvPr/>
            </p:nvSpPr>
            <p:spPr bwMode="auto">
              <a:xfrm>
                <a:off x="5006431" y="5144242"/>
                <a:ext cx="449397" cy="449397"/>
              </a:xfrm>
              <a:custGeom>
                <a:avLst/>
                <a:gdLst>
                  <a:gd name="T0" fmla="*/ 899 w 901"/>
                  <a:gd name="T1" fmla="*/ 496 h 901"/>
                  <a:gd name="T2" fmla="*/ 887 w 901"/>
                  <a:gd name="T3" fmla="*/ 563 h 901"/>
                  <a:gd name="T4" fmla="*/ 866 w 901"/>
                  <a:gd name="T5" fmla="*/ 626 h 901"/>
                  <a:gd name="T6" fmla="*/ 836 w 901"/>
                  <a:gd name="T7" fmla="*/ 684 h 901"/>
                  <a:gd name="T8" fmla="*/ 799 w 901"/>
                  <a:gd name="T9" fmla="*/ 737 h 901"/>
                  <a:gd name="T10" fmla="*/ 754 w 901"/>
                  <a:gd name="T11" fmla="*/ 784 h 901"/>
                  <a:gd name="T12" fmla="*/ 703 w 901"/>
                  <a:gd name="T13" fmla="*/ 824 h 901"/>
                  <a:gd name="T14" fmla="*/ 646 w 901"/>
                  <a:gd name="T15" fmla="*/ 856 h 901"/>
                  <a:gd name="T16" fmla="*/ 585 w 901"/>
                  <a:gd name="T17" fmla="*/ 881 h 901"/>
                  <a:gd name="T18" fmla="*/ 520 w 901"/>
                  <a:gd name="T19" fmla="*/ 896 h 901"/>
                  <a:gd name="T20" fmla="*/ 451 w 901"/>
                  <a:gd name="T21" fmla="*/ 901 h 901"/>
                  <a:gd name="T22" fmla="*/ 382 w 901"/>
                  <a:gd name="T23" fmla="*/ 896 h 901"/>
                  <a:gd name="T24" fmla="*/ 317 w 901"/>
                  <a:gd name="T25" fmla="*/ 881 h 901"/>
                  <a:gd name="T26" fmla="*/ 256 w 901"/>
                  <a:gd name="T27" fmla="*/ 856 h 901"/>
                  <a:gd name="T28" fmla="*/ 199 w 901"/>
                  <a:gd name="T29" fmla="*/ 824 h 901"/>
                  <a:gd name="T30" fmla="*/ 148 w 901"/>
                  <a:gd name="T31" fmla="*/ 784 h 901"/>
                  <a:gd name="T32" fmla="*/ 104 w 901"/>
                  <a:gd name="T33" fmla="*/ 737 h 901"/>
                  <a:gd name="T34" fmla="*/ 66 w 901"/>
                  <a:gd name="T35" fmla="*/ 684 h 901"/>
                  <a:gd name="T36" fmla="*/ 37 w 901"/>
                  <a:gd name="T37" fmla="*/ 626 h 901"/>
                  <a:gd name="T38" fmla="*/ 15 w 901"/>
                  <a:gd name="T39" fmla="*/ 563 h 901"/>
                  <a:gd name="T40" fmla="*/ 4 w 901"/>
                  <a:gd name="T41" fmla="*/ 496 h 901"/>
                  <a:gd name="T42" fmla="*/ 1 w 901"/>
                  <a:gd name="T43" fmla="*/ 427 h 901"/>
                  <a:gd name="T44" fmla="*/ 10 w 901"/>
                  <a:gd name="T45" fmla="*/ 360 h 901"/>
                  <a:gd name="T46" fmla="*/ 28 w 901"/>
                  <a:gd name="T47" fmla="*/ 296 h 901"/>
                  <a:gd name="T48" fmla="*/ 55 w 901"/>
                  <a:gd name="T49" fmla="*/ 235 h 901"/>
                  <a:gd name="T50" fmla="*/ 90 w 901"/>
                  <a:gd name="T51" fmla="*/ 181 h 901"/>
                  <a:gd name="T52" fmla="*/ 132 w 901"/>
                  <a:gd name="T53" fmla="*/ 132 h 901"/>
                  <a:gd name="T54" fmla="*/ 181 w 901"/>
                  <a:gd name="T55" fmla="*/ 90 h 901"/>
                  <a:gd name="T56" fmla="*/ 237 w 901"/>
                  <a:gd name="T57" fmla="*/ 54 h 901"/>
                  <a:gd name="T58" fmla="*/ 296 w 901"/>
                  <a:gd name="T59" fmla="*/ 28 h 901"/>
                  <a:gd name="T60" fmla="*/ 360 w 901"/>
                  <a:gd name="T61" fmla="*/ 10 h 901"/>
                  <a:gd name="T62" fmla="*/ 428 w 901"/>
                  <a:gd name="T63" fmla="*/ 1 h 901"/>
                  <a:gd name="T64" fmla="*/ 497 w 901"/>
                  <a:gd name="T65" fmla="*/ 2 h 901"/>
                  <a:gd name="T66" fmla="*/ 563 w 901"/>
                  <a:gd name="T67" fmla="*/ 14 h 901"/>
                  <a:gd name="T68" fmla="*/ 626 w 901"/>
                  <a:gd name="T69" fmla="*/ 35 h 901"/>
                  <a:gd name="T70" fmla="*/ 685 w 901"/>
                  <a:gd name="T71" fmla="*/ 65 h 901"/>
                  <a:gd name="T72" fmla="*/ 737 w 901"/>
                  <a:gd name="T73" fmla="*/ 103 h 901"/>
                  <a:gd name="T74" fmla="*/ 784 w 901"/>
                  <a:gd name="T75" fmla="*/ 148 h 901"/>
                  <a:gd name="T76" fmla="*/ 824 w 901"/>
                  <a:gd name="T77" fmla="*/ 199 h 901"/>
                  <a:gd name="T78" fmla="*/ 856 w 901"/>
                  <a:gd name="T79" fmla="*/ 256 h 901"/>
                  <a:gd name="T80" fmla="*/ 881 w 901"/>
                  <a:gd name="T81" fmla="*/ 316 h 901"/>
                  <a:gd name="T82" fmla="*/ 895 w 901"/>
                  <a:gd name="T83" fmla="*/ 382 h 901"/>
                  <a:gd name="T84" fmla="*/ 901 w 901"/>
                  <a:gd name="T85" fmla="*/ 45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1" h="901">
                    <a:moveTo>
                      <a:pt x="901" y="451"/>
                    </a:moveTo>
                    <a:lnTo>
                      <a:pt x="901" y="474"/>
                    </a:lnTo>
                    <a:lnTo>
                      <a:pt x="899" y="496"/>
                    </a:lnTo>
                    <a:lnTo>
                      <a:pt x="895" y="519"/>
                    </a:lnTo>
                    <a:lnTo>
                      <a:pt x="892" y="541"/>
                    </a:lnTo>
                    <a:lnTo>
                      <a:pt x="887" y="563"/>
                    </a:lnTo>
                    <a:lnTo>
                      <a:pt x="881" y="585"/>
                    </a:lnTo>
                    <a:lnTo>
                      <a:pt x="874" y="605"/>
                    </a:lnTo>
                    <a:lnTo>
                      <a:pt x="866" y="626"/>
                    </a:lnTo>
                    <a:lnTo>
                      <a:pt x="856" y="645"/>
                    </a:lnTo>
                    <a:lnTo>
                      <a:pt x="846" y="666"/>
                    </a:lnTo>
                    <a:lnTo>
                      <a:pt x="836" y="684"/>
                    </a:lnTo>
                    <a:lnTo>
                      <a:pt x="824" y="702"/>
                    </a:lnTo>
                    <a:lnTo>
                      <a:pt x="811" y="720"/>
                    </a:lnTo>
                    <a:lnTo>
                      <a:pt x="799" y="737"/>
                    </a:lnTo>
                    <a:lnTo>
                      <a:pt x="784" y="753"/>
                    </a:lnTo>
                    <a:lnTo>
                      <a:pt x="769" y="769"/>
                    </a:lnTo>
                    <a:lnTo>
                      <a:pt x="754" y="784"/>
                    </a:lnTo>
                    <a:lnTo>
                      <a:pt x="737" y="798"/>
                    </a:lnTo>
                    <a:lnTo>
                      <a:pt x="720" y="812"/>
                    </a:lnTo>
                    <a:lnTo>
                      <a:pt x="703" y="824"/>
                    </a:lnTo>
                    <a:lnTo>
                      <a:pt x="685" y="836"/>
                    </a:lnTo>
                    <a:lnTo>
                      <a:pt x="666" y="847"/>
                    </a:lnTo>
                    <a:lnTo>
                      <a:pt x="646" y="856"/>
                    </a:lnTo>
                    <a:lnTo>
                      <a:pt x="626" y="866"/>
                    </a:lnTo>
                    <a:lnTo>
                      <a:pt x="606" y="873"/>
                    </a:lnTo>
                    <a:lnTo>
                      <a:pt x="585" y="881"/>
                    </a:lnTo>
                    <a:lnTo>
                      <a:pt x="563" y="887"/>
                    </a:lnTo>
                    <a:lnTo>
                      <a:pt x="542" y="891"/>
                    </a:lnTo>
                    <a:lnTo>
                      <a:pt x="520" y="896"/>
                    </a:lnTo>
                    <a:lnTo>
                      <a:pt x="497" y="899"/>
                    </a:lnTo>
                    <a:lnTo>
                      <a:pt x="474" y="900"/>
                    </a:lnTo>
                    <a:lnTo>
                      <a:pt x="451" y="901"/>
                    </a:lnTo>
                    <a:lnTo>
                      <a:pt x="428" y="900"/>
                    </a:lnTo>
                    <a:lnTo>
                      <a:pt x="405" y="899"/>
                    </a:lnTo>
                    <a:lnTo>
                      <a:pt x="382" y="896"/>
                    </a:lnTo>
                    <a:lnTo>
                      <a:pt x="360" y="891"/>
                    </a:lnTo>
                    <a:lnTo>
                      <a:pt x="339" y="887"/>
                    </a:lnTo>
                    <a:lnTo>
                      <a:pt x="317" y="881"/>
                    </a:lnTo>
                    <a:lnTo>
                      <a:pt x="296" y="873"/>
                    </a:lnTo>
                    <a:lnTo>
                      <a:pt x="276" y="866"/>
                    </a:lnTo>
                    <a:lnTo>
                      <a:pt x="256" y="856"/>
                    </a:lnTo>
                    <a:lnTo>
                      <a:pt x="237" y="847"/>
                    </a:lnTo>
                    <a:lnTo>
                      <a:pt x="217" y="836"/>
                    </a:lnTo>
                    <a:lnTo>
                      <a:pt x="199" y="824"/>
                    </a:lnTo>
                    <a:lnTo>
                      <a:pt x="181" y="812"/>
                    </a:lnTo>
                    <a:lnTo>
                      <a:pt x="164" y="798"/>
                    </a:lnTo>
                    <a:lnTo>
                      <a:pt x="148" y="784"/>
                    </a:lnTo>
                    <a:lnTo>
                      <a:pt x="132" y="769"/>
                    </a:lnTo>
                    <a:lnTo>
                      <a:pt x="117" y="753"/>
                    </a:lnTo>
                    <a:lnTo>
                      <a:pt x="104" y="737"/>
                    </a:lnTo>
                    <a:lnTo>
                      <a:pt x="90" y="720"/>
                    </a:lnTo>
                    <a:lnTo>
                      <a:pt x="78" y="702"/>
                    </a:lnTo>
                    <a:lnTo>
                      <a:pt x="66" y="684"/>
                    </a:lnTo>
                    <a:lnTo>
                      <a:pt x="55" y="666"/>
                    </a:lnTo>
                    <a:lnTo>
                      <a:pt x="45" y="645"/>
                    </a:lnTo>
                    <a:lnTo>
                      <a:pt x="37" y="626"/>
                    </a:lnTo>
                    <a:lnTo>
                      <a:pt x="28" y="605"/>
                    </a:lnTo>
                    <a:lnTo>
                      <a:pt x="21" y="585"/>
                    </a:lnTo>
                    <a:lnTo>
                      <a:pt x="15" y="563"/>
                    </a:lnTo>
                    <a:lnTo>
                      <a:pt x="10" y="541"/>
                    </a:lnTo>
                    <a:lnTo>
                      <a:pt x="6" y="519"/>
                    </a:lnTo>
                    <a:lnTo>
                      <a:pt x="4" y="496"/>
                    </a:lnTo>
                    <a:lnTo>
                      <a:pt x="1" y="474"/>
                    </a:lnTo>
                    <a:lnTo>
                      <a:pt x="0" y="451"/>
                    </a:lnTo>
                    <a:lnTo>
                      <a:pt x="1" y="427"/>
                    </a:lnTo>
                    <a:lnTo>
                      <a:pt x="4" y="405"/>
                    </a:lnTo>
                    <a:lnTo>
                      <a:pt x="6" y="382"/>
                    </a:lnTo>
                    <a:lnTo>
                      <a:pt x="10" y="360"/>
                    </a:lnTo>
                    <a:lnTo>
                      <a:pt x="15" y="338"/>
                    </a:lnTo>
                    <a:lnTo>
                      <a:pt x="21" y="316"/>
                    </a:lnTo>
                    <a:lnTo>
                      <a:pt x="28" y="296"/>
                    </a:lnTo>
                    <a:lnTo>
                      <a:pt x="37" y="275"/>
                    </a:lnTo>
                    <a:lnTo>
                      <a:pt x="45" y="256"/>
                    </a:lnTo>
                    <a:lnTo>
                      <a:pt x="55" y="235"/>
                    </a:lnTo>
                    <a:lnTo>
                      <a:pt x="66" y="217"/>
                    </a:lnTo>
                    <a:lnTo>
                      <a:pt x="78" y="199"/>
                    </a:lnTo>
                    <a:lnTo>
                      <a:pt x="90" y="181"/>
                    </a:lnTo>
                    <a:lnTo>
                      <a:pt x="104" y="164"/>
                    </a:lnTo>
                    <a:lnTo>
                      <a:pt x="117" y="148"/>
                    </a:lnTo>
                    <a:lnTo>
                      <a:pt x="132" y="132"/>
                    </a:lnTo>
                    <a:lnTo>
                      <a:pt x="148" y="117"/>
                    </a:lnTo>
                    <a:lnTo>
                      <a:pt x="164" y="103"/>
                    </a:lnTo>
                    <a:lnTo>
                      <a:pt x="181" y="90"/>
                    </a:lnTo>
                    <a:lnTo>
                      <a:pt x="199" y="77"/>
                    </a:lnTo>
                    <a:lnTo>
                      <a:pt x="217" y="65"/>
                    </a:lnTo>
                    <a:lnTo>
                      <a:pt x="237" y="54"/>
                    </a:lnTo>
                    <a:lnTo>
                      <a:pt x="256" y="45"/>
                    </a:lnTo>
                    <a:lnTo>
                      <a:pt x="276" y="35"/>
                    </a:lnTo>
                    <a:lnTo>
                      <a:pt x="296" y="28"/>
                    </a:lnTo>
                    <a:lnTo>
                      <a:pt x="317" y="20"/>
                    </a:lnTo>
                    <a:lnTo>
                      <a:pt x="339" y="14"/>
                    </a:lnTo>
                    <a:lnTo>
                      <a:pt x="360" y="10"/>
                    </a:lnTo>
                    <a:lnTo>
                      <a:pt x="382" y="5"/>
                    </a:lnTo>
                    <a:lnTo>
                      <a:pt x="405" y="2"/>
                    </a:lnTo>
                    <a:lnTo>
                      <a:pt x="428" y="1"/>
                    </a:lnTo>
                    <a:lnTo>
                      <a:pt x="451" y="0"/>
                    </a:lnTo>
                    <a:lnTo>
                      <a:pt x="474" y="1"/>
                    </a:lnTo>
                    <a:lnTo>
                      <a:pt x="497" y="2"/>
                    </a:lnTo>
                    <a:lnTo>
                      <a:pt x="520" y="5"/>
                    </a:lnTo>
                    <a:lnTo>
                      <a:pt x="542" y="10"/>
                    </a:lnTo>
                    <a:lnTo>
                      <a:pt x="563" y="14"/>
                    </a:lnTo>
                    <a:lnTo>
                      <a:pt x="585" y="20"/>
                    </a:lnTo>
                    <a:lnTo>
                      <a:pt x="606" y="28"/>
                    </a:lnTo>
                    <a:lnTo>
                      <a:pt x="626" y="35"/>
                    </a:lnTo>
                    <a:lnTo>
                      <a:pt x="646" y="45"/>
                    </a:lnTo>
                    <a:lnTo>
                      <a:pt x="666" y="54"/>
                    </a:lnTo>
                    <a:lnTo>
                      <a:pt x="685" y="65"/>
                    </a:lnTo>
                    <a:lnTo>
                      <a:pt x="703" y="77"/>
                    </a:lnTo>
                    <a:lnTo>
                      <a:pt x="720" y="90"/>
                    </a:lnTo>
                    <a:lnTo>
                      <a:pt x="737" y="103"/>
                    </a:lnTo>
                    <a:lnTo>
                      <a:pt x="754" y="117"/>
                    </a:lnTo>
                    <a:lnTo>
                      <a:pt x="769" y="132"/>
                    </a:lnTo>
                    <a:lnTo>
                      <a:pt x="784" y="148"/>
                    </a:lnTo>
                    <a:lnTo>
                      <a:pt x="799" y="164"/>
                    </a:lnTo>
                    <a:lnTo>
                      <a:pt x="811" y="181"/>
                    </a:lnTo>
                    <a:lnTo>
                      <a:pt x="824" y="199"/>
                    </a:lnTo>
                    <a:lnTo>
                      <a:pt x="836" y="217"/>
                    </a:lnTo>
                    <a:lnTo>
                      <a:pt x="846" y="235"/>
                    </a:lnTo>
                    <a:lnTo>
                      <a:pt x="856" y="256"/>
                    </a:lnTo>
                    <a:lnTo>
                      <a:pt x="866" y="275"/>
                    </a:lnTo>
                    <a:lnTo>
                      <a:pt x="874" y="296"/>
                    </a:lnTo>
                    <a:lnTo>
                      <a:pt x="881" y="316"/>
                    </a:lnTo>
                    <a:lnTo>
                      <a:pt x="887" y="338"/>
                    </a:lnTo>
                    <a:lnTo>
                      <a:pt x="892" y="360"/>
                    </a:lnTo>
                    <a:lnTo>
                      <a:pt x="895" y="382"/>
                    </a:lnTo>
                    <a:lnTo>
                      <a:pt x="899" y="405"/>
                    </a:lnTo>
                    <a:lnTo>
                      <a:pt x="901" y="427"/>
                    </a:lnTo>
                    <a:lnTo>
                      <a:pt x="901" y="45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21">
                <a:extLst>
                  <a:ext uri="{FF2B5EF4-FFF2-40B4-BE49-F238E27FC236}">
                    <a16:creationId xmlns:a16="http://schemas.microsoft.com/office/drawing/2014/main" id="{BDE99700-DEB2-40D4-86E9-EE65D901517A}"/>
                  </a:ext>
                </a:extLst>
              </p:cNvPr>
              <p:cNvSpPr>
                <a:spLocks/>
              </p:cNvSpPr>
              <p:nvPr/>
            </p:nvSpPr>
            <p:spPr bwMode="auto">
              <a:xfrm>
                <a:off x="3842994" y="3118344"/>
                <a:ext cx="739008" cy="739008"/>
              </a:xfrm>
              <a:custGeom>
                <a:avLst/>
                <a:gdLst>
                  <a:gd name="T0" fmla="*/ 1473 w 1478"/>
                  <a:gd name="T1" fmla="*/ 816 h 1480"/>
                  <a:gd name="T2" fmla="*/ 1454 w 1478"/>
                  <a:gd name="T3" fmla="*/ 925 h 1480"/>
                  <a:gd name="T4" fmla="*/ 1419 w 1478"/>
                  <a:gd name="T5" fmla="*/ 1028 h 1480"/>
                  <a:gd name="T6" fmla="*/ 1370 w 1478"/>
                  <a:gd name="T7" fmla="*/ 1124 h 1480"/>
                  <a:gd name="T8" fmla="*/ 1308 w 1478"/>
                  <a:gd name="T9" fmla="*/ 1210 h 1480"/>
                  <a:gd name="T10" fmla="*/ 1235 w 1478"/>
                  <a:gd name="T11" fmla="*/ 1287 h 1480"/>
                  <a:gd name="T12" fmla="*/ 1152 w 1478"/>
                  <a:gd name="T13" fmla="*/ 1353 h 1480"/>
                  <a:gd name="T14" fmla="*/ 1059 w 1478"/>
                  <a:gd name="T15" fmla="*/ 1406 h 1480"/>
                  <a:gd name="T16" fmla="*/ 958 w 1478"/>
                  <a:gd name="T17" fmla="*/ 1447 h 1480"/>
                  <a:gd name="T18" fmla="*/ 851 w 1478"/>
                  <a:gd name="T19" fmla="*/ 1471 h 1480"/>
                  <a:gd name="T20" fmla="*/ 739 w 1478"/>
                  <a:gd name="T21" fmla="*/ 1480 h 1480"/>
                  <a:gd name="T22" fmla="*/ 626 w 1478"/>
                  <a:gd name="T23" fmla="*/ 1471 h 1480"/>
                  <a:gd name="T24" fmla="*/ 519 w 1478"/>
                  <a:gd name="T25" fmla="*/ 1447 h 1480"/>
                  <a:gd name="T26" fmla="*/ 419 w 1478"/>
                  <a:gd name="T27" fmla="*/ 1406 h 1480"/>
                  <a:gd name="T28" fmla="*/ 326 w 1478"/>
                  <a:gd name="T29" fmla="*/ 1353 h 1480"/>
                  <a:gd name="T30" fmla="*/ 242 w 1478"/>
                  <a:gd name="T31" fmla="*/ 1287 h 1480"/>
                  <a:gd name="T32" fmla="*/ 169 w 1478"/>
                  <a:gd name="T33" fmla="*/ 1210 h 1480"/>
                  <a:gd name="T34" fmla="*/ 107 w 1478"/>
                  <a:gd name="T35" fmla="*/ 1124 h 1480"/>
                  <a:gd name="T36" fmla="*/ 58 w 1478"/>
                  <a:gd name="T37" fmla="*/ 1028 h 1480"/>
                  <a:gd name="T38" fmla="*/ 24 w 1478"/>
                  <a:gd name="T39" fmla="*/ 925 h 1480"/>
                  <a:gd name="T40" fmla="*/ 4 w 1478"/>
                  <a:gd name="T41" fmla="*/ 816 h 1480"/>
                  <a:gd name="T42" fmla="*/ 1 w 1478"/>
                  <a:gd name="T43" fmla="*/ 702 h 1480"/>
                  <a:gd name="T44" fmla="*/ 15 w 1478"/>
                  <a:gd name="T45" fmla="*/ 591 h 1480"/>
                  <a:gd name="T46" fmla="*/ 45 w 1478"/>
                  <a:gd name="T47" fmla="*/ 486 h 1480"/>
                  <a:gd name="T48" fmla="*/ 89 w 1478"/>
                  <a:gd name="T49" fmla="*/ 388 h 1480"/>
                  <a:gd name="T50" fmla="*/ 147 w 1478"/>
                  <a:gd name="T51" fmla="*/ 297 h 1480"/>
                  <a:gd name="T52" fmla="*/ 216 w 1478"/>
                  <a:gd name="T53" fmla="*/ 218 h 1480"/>
                  <a:gd name="T54" fmla="*/ 296 w 1478"/>
                  <a:gd name="T55" fmla="*/ 147 h 1480"/>
                  <a:gd name="T56" fmla="*/ 387 w 1478"/>
                  <a:gd name="T57" fmla="*/ 90 h 1480"/>
                  <a:gd name="T58" fmla="*/ 485 w 1478"/>
                  <a:gd name="T59" fmla="*/ 46 h 1480"/>
                  <a:gd name="T60" fmla="*/ 590 w 1478"/>
                  <a:gd name="T61" fmla="*/ 16 h 1480"/>
                  <a:gd name="T62" fmla="*/ 701 w 1478"/>
                  <a:gd name="T63" fmla="*/ 1 h 1480"/>
                  <a:gd name="T64" fmla="*/ 815 w 1478"/>
                  <a:gd name="T65" fmla="*/ 5 h 1480"/>
                  <a:gd name="T66" fmla="*/ 923 w 1478"/>
                  <a:gd name="T67" fmla="*/ 24 h 1480"/>
                  <a:gd name="T68" fmla="*/ 1026 w 1478"/>
                  <a:gd name="T69" fmla="*/ 59 h 1480"/>
                  <a:gd name="T70" fmla="*/ 1122 w 1478"/>
                  <a:gd name="T71" fmla="*/ 108 h 1480"/>
                  <a:gd name="T72" fmla="*/ 1208 w 1478"/>
                  <a:gd name="T73" fmla="*/ 170 h 1480"/>
                  <a:gd name="T74" fmla="*/ 1286 w 1478"/>
                  <a:gd name="T75" fmla="*/ 243 h 1480"/>
                  <a:gd name="T76" fmla="*/ 1351 w 1478"/>
                  <a:gd name="T77" fmla="*/ 327 h 1480"/>
                  <a:gd name="T78" fmla="*/ 1404 w 1478"/>
                  <a:gd name="T79" fmla="*/ 420 h 1480"/>
                  <a:gd name="T80" fmla="*/ 1445 w 1478"/>
                  <a:gd name="T81" fmla="*/ 520 h 1480"/>
                  <a:gd name="T82" fmla="*/ 1469 w 1478"/>
                  <a:gd name="T83" fmla="*/ 628 h 1480"/>
                  <a:gd name="T84" fmla="*/ 1478 w 1478"/>
                  <a:gd name="T85" fmla="*/ 74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8" h="1480">
                    <a:moveTo>
                      <a:pt x="1478" y="740"/>
                    </a:moveTo>
                    <a:lnTo>
                      <a:pt x="1477" y="778"/>
                    </a:lnTo>
                    <a:lnTo>
                      <a:pt x="1473" y="816"/>
                    </a:lnTo>
                    <a:lnTo>
                      <a:pt x="1469" y="852"/>
                    </a:lnTo>
                    <a:lnTo>
                      <a:pt x="1463" y="890"/>
                    </a:lnTo>
                    <a:lnTo>
                      <a:pt x="1454" y="925"/>
                    </a:lnTo>
                    <a:lnTo>
                      <a:pt x="1445" y="960"/>
                    </a:lnTo>
                    <a:lnTo>
                      <a:pt x="1433" y="994"/>
                    </a:lnTo>
                    <a:lnTo>
                      <a:pt x="1419" y="1028"/>
                    </a:lnTo>
                    <a:lnTo>
                      <a:pt x="1404" y="1061"/>
                    </a:lnTo>
                    <a:lnTo>
                      <a:pt x="1388" y="1092"/>
                    </a:lnTo>
                    <a:lnTo>
                      <a:pt x="1370" y="1124"/>
                    </a:lnTo>
                    <a:lnTo>
                      <a:pt x="1351" y="1154"/>
                    </a:lnTo>
                    <a:lnTo>
                      <a:pt x="1331" y="1182"/>
                    </a:lnTo>
                    <a:lnTo>
                      <a:pt x="1308" y="1210"/>
                    </a:lnTo>
                    <a:lnTo>
                      <a:pt x="1286" y="1237"/>
                    </a:lnTo>
                    <a:lnTo>
                      <a:pt x="1262" y="1262"/>
                    </a:lnTo>
                    <a:lnTo>
                      <a:pt x="1235" y="1287"/>
                    </a:lnTo>
                    <a:lnTo>
                      <a:pt x="1208" y="1310"/>
                    </a:lnTo>
                    <a:lnTo>
                      <a:pt x="1181" y="1333"/>
                    </a:lnTo>
                    <a:lnTo>
                      <a:pt x="1152" y="1353"/>
                    </a:lnTo>
                    <a:lnTo>
                      <a:pt x="1122" y="1372"/>
                    </a:lnTo>
                    <a:lnTo>
                      <a:pt x="1091" y="1390"/>
                    </a:lnTo>
                    <a:lnTo>
                      <a:pt x="1059" y="1406"/>
                    </a:lnTo>
                    <a:lnTo>
                      <a:pt x="1026" y="1421"/>
                    </a:lnTo>
                    <a:lnTo>
                      <a:pt x="992" y="1435"/>
                    </a:lnTo>
                    <a:lnTo>
                      <a:pt x="958" y="1447"/>
                    </a:lnTo>
                    <a:lnTo>
                      <a:pt x="923" y="1456"/>
                    </a:lnTo>
                    <a:lnTo>
                      <a:pt x="888" y="1465"/>
                    </a:lnTo>
                    <a:lnTo>
                      <a:pt x="851" y="1471"/>
                    </a:lnTo>
                    <a:lnTo>
                      <a:pt x="815" y="1475"/>
                    </a:lnTo>
                    <a:lnTo>
                      <a:pt x="776" y="1479"/>
                    </a:lnTo>
                    <a:lnTo>
                      <a:pt x="739" y="1480"/>
                    </a:lnTo>
                    <a:lnTo>
                      <a:pt x="701" y="1479"/>
                    </a:lnTo>
                    <a:lnTo>
                      <a:pt x="663" y="1475"/>
                    </a:lnTo>
                    <a:lnTo>
                      <a:pt x="626" y="1471"/>
                    </a:lnTo>
                    <a:lnTo>
                      <a:pt x="590" y="1465"/>
                    </a:lnTo>
                    <a:lnTo>
                      <a:pt x="554" y="1456"/>
                    </a:lnTo>
                    <a:lnTo>
                      <a:pt x="519" y="1447"/>
                    </a:lnTo>
                    <a:lnTo>
                      <a:pt x="485" y="1435"/>
                    </a:lnTo>
                    <a:lnTo>
                      <a:pt x="452" y="1421"/>
                    </a:lnTo>
                    <a:lnTo>
                      <a:pt x="419" y="1406"/>
                    </a:lnTo>
                    <a:lnTo>
                      <a:pt x="387" y="1390"/>
                    </a:lnTo>
                    <a:lnTo>
                      <a:pt x="356" y="1372"/>
                    </a:lnTo>
                    <a:lnTo>
                      <a:pt x="326" y="1353"/>
                    </a:lnTo>
                    <a:lnTo>
                      <a:pt x="296" y="1333"/>
                    </a:lnTo>
                    <a:lnTo>
                      <a:pt x="269" y="1310"/>
                    </a:lnTo>
                    <a:lnTo>
                      <a:pt x="242" y="1287"/>
                    </a:lnTo>
                    <a:lnTo>
                      <a:pt x="216" y="1262"/>
                    </a:lnTo>
                    <a:lnTo>
                      <a:pt x="192" y="1237"/>
                    </a:lnTo>
                    <a:lnTo>
                      <a:pt x="169" y="1210"/>
                    </a:lnTo>
                    <a:lnTo>
                      <a:pt x="147" y="1182"/>
                    </a:lnTo>
                    <a:lnTo>
                      <a:pt x="126" y="1154"/>
                    </a:lnTo>
                    <a:lnTo>
                      <a:pt x="107" y="1124"/>
                    </a:lnTo>
                    <a:lnTo>
                      <a:pt x="89" y="1092"/>
                    </a:lnTo>
                    <a:lnTo>
                      <a:pt x="73" y="1061"/>
                    </a:lnTo>
                    <a:lnTo>
                      <a:pt x="58" y="1028"/>
                    </a:lnTo>
                    <a:lnTo>
                      <a:pt x="45" y="994"/>
                    </a:lnTo>
                    <a:lnTo>
                      <a:pt x="33" y="960"/>
                    </a:lnTo>
                    <a:lnTo>
                      <a:pt x="24" y="925"/>
                    </a:lnTo>
                    <a:lnTo>
                      <a:pt x="15" y="890"/>
                    </a:lnTo>
                    <a:lnTo>
                      <a:pt x="9" y="852"/>
                    </a:lnTo>
                    <a:lnTo>
                      <a:pt x="4" y="816"/>
                    </a:lnTo>
                    <a:lnTo>
                      <a:pt x="1" y="778"/>
                    </a:lnTo>
                    <a:lnTo>
                      <a:pt x="0" y="740"/>
                    </a:lnTo>
                    <a:lnTo>
                      <a:pt x="1" y="702"/>
                    </a:lnTo>
                    <a:lnTo>
                      <a:pt x="4" y="665"/>
                    </a:lnTo>
                    <a:lnTo>
                      <a:pt x="9" y="628"/>
                    </a:lnTo>
                    <a:lnTo>
                      <a:pt x="15" y="591"/>
                    </a:lnTo>
                    <a:lnTo>
                      <a:pt x="24" y="555"/>
                    </a:lnTo>
                    <a:lnTo>
                      <a:pt x="33" y="520"/>
                    </a:lnTo>
                    <a:lnTo>
                      <a:pt x="45" y="486"/>
                    </a:lnTo>
                    <a:lnTo>
                      <a:pt x="58" y="452"/>
                    </a:lnTo>
                    <a:lnTo>
                      <a:pt x="73" y="420"/>
                    </a:lnTo>
                    <a:lnTo>
                      <a:pt x="89" y="388"/>
                    </a:lnTo>
                    <a:lnTo>
                      <a:pt x="107" y="357"/>
                    </a:lnTo>
                    <a:lnTo>
                      <a:pt x="126" y="327"/>
                    </a:lnTo>
                    <a:lnTo>
                      <a:pt x="147" y="297"/>
                    </a:lnTo>
                    <a:lnTo>
                      <a:pt x="169" y="270"/>
                    </a:lnTo>
                    <a:lnTo>
                      <a:pt x="192" y="243"/>
                    </a:lnTo>
                    <a:lnTo>
                      <a:pt x="216" y="218"/>
                    </a:lnTo>
                    <a:lnTo>
                      <a:pt x="242" y="193"/>
                    </a:lnTo>
                    <a:lnTo>
                      <a:pt x="269" y="170"/>
                    </a:lnTo>
                    <a:lnTo>
                      <a:pt x="296" y="147"/>
                    </a:lnTo>
                    <a:lnTo>
                      <a:pt x="326" y="127"/>
                    </a:lnTo>
                    <a:lnTo>
                      <a:pt x="356" y="108"/>
                    </a:lnTo>
                    <a:lnTo>
                      <a:pt x="387" y="90"/>
                    </a:lnTo>
                    <a:lnTo>
                      <a:pt x="419" y="74"/>
                    </a:lnTo>
                    <a:lnTo>
                      <a:pt x="452" y="59"/>
                    </a:lnTo>
                    <a:lnTo>
                      <a:pt x="485" y="46"/>
                    </a:lnTo>
                    <a:lnTo>
                      <a:pt x="519" y="34"/>
                    </a:lnTo>
                    <a:lnTo>
                      <a:pt x="554" y="24"/>
                    </a:lnTo>
                    <a:lnTo>
                      <a:pt x="590" y="16"/>
                    </a:lnTo>
                    <a:lnTo>
                      <a:pt x="626" y="9"/>
                    </a:lnTo>
                    <a:lnTo>
                      <a:pt x="663" y="5"/>
                    </a:lnTo>
                    <a:lnTo>
                      <a:pt x="701" y="1"/>
                    </a:lnTo>
                    <a:lnTo>
                      <a:pt x="739" y="0"/>
                    </a:lnTo>
                    <a:lnTo>
                      <a:pt x="776" y="1"/>
                    </a:lnTo>
                    <a:lnTo>
                      <a:pt x="815" y="5"/>
                    </a:lnTo>
                    <a:lnTo>
                      <a:pt x="851" y="9"/>
                    </a:lnTo>
                    <a:lnTo>
                      <a:pt x="888" y="16"/>
                    </a:lnTo>
                    <a:lnTo>
                      <a:pt x="923" y="24"/>
                    </a:lnTo>
                    <a:lnTo>
                      <a:pt x="958" y="34"/>
                    </a:lnTo>
                    <a:lnTo>
                      <a:pt x="992" y="46"/>
                    </a:lnTo>
                    <a:lnTo>
                      <a:pt x="1026" y="59"/>
                    </a:lnTo>
                    <a:lnTo>
                      <a:pt x="1059" y="74"/>
                    </a:lnTo>
                    <a:lnTo>
                      <a:pt x="1091" y="90"/>
                    </a:lnTo>
                    <a:lnTo>
                      <a:pt x="1122" y="108"/>
                    </a:lnTo>
                    <a:lnTo>
                      <a:pt x="1152" y="127"/>
                    </a:lnTo>
                    <a:lnTo>
                      <a:pt x="1181" y="147"/>
                    </a:lnTo>
                    <a:lnTo>
                      <a:pt x="1208" y="170"/>
                    </a:lnTo>
                    <a:lnTo>
                      <a:pt x="1235" y="193"/>
                    </a:lnTo>
                    <a:lnTo>
                      <a:pt x="1262" y="218"/>
                    </a:lnTo>
                    <a:lnTo>
                      <a:pt x="1286" y="243"/>
                    </a:lnTo>
                    <a:lnTo>
                      <a:pt x="1308" y="270"/>
                    </a:lnTo>
                    <a:lnTo>
                      <a:pt x="1331" y="297"/>
                    </a:lnTo>
                    <a:lnTo>
                      <a:pt x="1351" y="327"/>
                    </a:lnTo>
                    <a:lnTo>
                      <a:pt x="1370" y="357"/>
                    </a:lnTo>
                    <a:lnTo>
                      <a:pt x="1388" y="388"/>
                    </a:lnTo>
                    <a:lnTo>
                      <a:pt x="1404" y="420"/>
                    </a:lnTo>
                    <a:lnTo>
                      <a:pt x="1419" y="452"/>
                    </a:lnTo>
                    <a:lnTo>
                      <a:pt x="1433" y="486"/>
                    </a:lnTo>
                    <a:lnTo>
                      <a:pt x="1445" y="520"/>
                    </a:lnTo>
                    <a:lnTo>
                      <a:pt x="1454" y="555"/>
                    </a:lnTo>
                    <a:lnTo>
                      <a:pt x="1463" y="591"/>
                    </a:lnTo>
                    <a:lnTo>
                      <a:pt x="1469" y="628"/>
                    </a:lnTo>
                    <a:lnTo>
                      <a:pt x="1473" y="665"/>
                    </a:lnTo>
                    <a:lnTo>
                      <a:pt x="1477" y="702"/>
                    </a:lnTo>
                    <a:lnTo>
                      <a:pt x="1478" y="74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9" name="Group 118">
              <a:extLst>
                <a:ext uri="{FF2B5EF4-FFF2-40B4-BE49-F238E27FC236}">
                  <a16:creationId xmlns:a16="http://schemas.microsoft.com/office/drawing/2014/main" id="{3ED74CC0-632D-4D9C-8091-EA36306D9B67}"/>
                </a:ext>
              </a:extLst>
            </p:cNvPr>
            <p:cNvGrpSpPr/>
            <p:nvPr/>
          </p:nvGrpSpPr>
          <p:grpSpPr>
            <a:xfrm flipH="1">
              <a:off x="5944127" y="5285435"/>
              <a:ext cx="3693791" cy="5687365"/>
              <a:chOff x="1722091" y="5285435"/>
              <a:chExt cx="3693791" cy="5687365"/>
            </a:xfrm>
            <a:gradFill>
              <a:gsLst>
                <a:gs pos="0">
                  <a:schemeClr val="accent2"/>
                </a:gs>
                <a:gs pos="100000">
                  <a:schemeClr val="accent2">
                    <a:lumMod val="75000"/>
                  </a:schemeClr>
                </a:gs>
              </a:gsLst>
              <a:lin ang="0" scaled="0"/>
            </a:gradFill>
          </p:grpSpPr>
          <p:sp>
            <p:nvSpPr>
              <p:cNvPr id="145" name="Rectangle 49">
                <a:extLst>
                  <a:ext uri="{FF2B5EF4-FFF2-40B4-BE49-F238E27FC236}">
                    <a16:creationId xmlns:a16="http://schemas.microsoft.com/office/drawing/2014/main" id="{22714200-410A-465A-842C-56D043217BE2}"/>
                  </a:ext>
                </a:extLst>
              </p:cNvPr>
              <p:cNvSpPr>
                <a:spLocks noChangeArrowheads="1"/>
              </p:cNvSpPr>
              <p:nvPr/>
            </p:nvSpPr>
            <p:spPr bwMode="auto">
              <a:xfrm>
                <a:off x="2167744" y="6256631"/>
                <a:ext cx="54926" cy="3545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50">
                <a:extLst>
                  <a:ext uri="{FF2B5EF4-FFF2-40B4-BE49-F238E27FC236}">
                    <a16:creationId xmlns:a16="http://schemas.microsoft.com/office/drawing/2014/main" id="{5963E2E5-3283-4C4B-AE8D-AD0970FF6127}"/>
                  </a:ext>
                </a:extLst>
              </p:cNvPr>
              <p:cNvSpPr>
                <a:spLocks noEditPoints="1"/>
              </p:cNvSpPr>
              <p:nvPr/>
            </p:nvSpPr>
            <p:spPr bwMode="auto">
              <a:xfrm>
                <a:off x="2167744" y="6611155"/>
                <a:ext cx="299598" cy="299598"/>
              </a:xfrm>
              <a:custGeom>
                <a:avLst/>
                <a:gdLst>
                  <a:gd name="T0" fmla="*/ 111 w 602"/>
                  <a:gd name="T1" fmla="*/ 25 h 600"/>
                  <a:gd name="T2" fmla="*/ 115 w 602"/>
                  <a:gd name="T3" fmla="*/ 74 h 600"/>
                  <a:gd name="T4" fmla="*/ 126 w 602"/>
                  <a:gd name="T5" fmla="*/ 122 h 600"/>
                  <a:gd name="T6" fmla="*/ 140 w 602"/>
                  <a:gd name="T7" fmla="*/ 169 h 600"/>
                  <a:gd name="T8" fmla="*/ 159 w 602"/>
                  <a:gd name="T9" fmla="*/ 213 h 600"/>
                  <a:gd name="T10" fmla="*/ 181 w 602"/>
                  <a:gd name="T11" fmla="*/ 254 h 600"/>
                  <a:gd name="T12" fmla="*/ 208 w 602"/>
                  <a:gd name="T13" fmla="*/ 294 h 600"/>
                  <a:gd name="T14" fmla="*/ 238 w 602"/>
                  <a:gd name="T15" fmla="*/ 330 h 600"/>
                  <a:gd name="T16" fmla="*/ 177 w 602"/>
                  <a:gd name="T17" fmla="*/ 425 h 600"/>
                  <a:gd name="T18" fmla="*/ 138 w 602"/>
                  <a:gd name="T19" fmla="*/ 382 h 600"/>
                  <a:gd name="T20" fmla="*/ 104 w 602"/>
                  <a:gd name="T21" fmla="*/ 335 h 600"/>
                  <a:gd name="T22" fmla="*/ 73 w 602"/>
                  <a:gd name="T23" fmla="*/ 286 h 600"/>
                  <a:gd name="T24" fmla="*/ 48 w 602"/>
                  <a:gd name="T25" fmla="*/ 233 h 600"/>
                  <a:gd name="T26" fmla="*/ 28 w 602"/>
                  <a:gd name="T27" fmla="*/ 179 h 600"/>
                  <a:gd name="T28" fmla="*/ 13 w 602"/>
                  <a:gd name="T29" fmla="*/ 121 h 600"/>
                  <a:gd name="T30" fmla="*/ 3 w 602"/>
                  <a:gd name="T31" fmla="*/ 62 h 600"/>
                  <a:gd name="T32" fmla="*/ 0 w 602"/>
                  <a:gd name="T33" fmla="*/ 0 h 600"/>
                  <a:gd name="T34" fmla="*/ 254 w 602"/>
                  <a:gd name="T35" fmla="*/ 347 h 600"/>
                  <a:gd name="T36" fmla="*/ 289 w 602"/>
                  <a:gd name="T37" fmla="*/ 379 h 600"/>
                  <a:gd name="T38" fmla="*/ 327 w 602"/>
                  <a:gd name="T39" fmla="*/ 407 h 600"/>
                  <a:gd name="T40" fmla="*/ 367 w 602"/>
                  <a:gd name="T41" fmla="*/ 432 h 600"/>
                  <a:gd name="T42" fmla="*/ 410 w 602"/>
                  <a:gd name="T43" fmla="*/ 452 h 600"/>
                  <a:gd name="T44" fmla="*/ 455 w 602"/>
                  <a:gd name="T45" fmla="*/ 469 h 600"/>
                  <a:gd name="T46" fmla="*/ 503 w 602"/>
                  <a:gd name="T47" fmla="*/ 481 h 600"/>
                  <a:gd name="T48" fmla="*/ 551 w 602"/>
                  <a:gd name="T49" fmla="*/ 489 h 600"/>
                  <a:gd name="T50" fmla="*/ 602 w 602"/>
                  <a:gd name="T51" fmla="*/ 491 h 600"/>
                  <a:gd name="T52" fmla="*/ 570 w 602"/>
                  <a:gd name="T53" fmla="*/ 599 h 600"/>
                  <a:gd name="T54" fmla="*/ 510 w 602"/>
                  <a:gd name="T55" fmla="*/ 594 h 600"/>
                  <a:gd name="T56" fmla="*/ 452 w 602"/>
                  <a:gd name="T57" fmla="*/ 581 h 600"/>
                  <a:gd name="T58" fmla="*/ 395 w 602"/>
                  <a:gd name="T59" fmla="*/ 564 h 600"/>
                  <a:gd name="T60" fmla="*/ 341 w 602"/>
                  <a:gd name="T61" fmla="*/ 541 h 600"/>
                  <a:gd name="T62" fmla="*/ 290 w 602"/>
                  <a:gd name="T63" fmla="*/ 513 h 600"/>
                  <a:gd name="T64" fmla="*/ 242 w 602"/>
                  <a:gd name="T65" fmla="*/ 481 h 600"/>
                  <a:gd name="T66" fmla="*/ 197 w 602"/>
                  <a:gd name="T67" fmla="*/ 445 h 600"/>
                  <a:gd name="T68" fmla="*/ 254 w 602"/>
                  <a:gd name="T69" fmla="*/ 34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2" h="600">
                    <a:moveTo>
                      <a:pt x="110" y="0"/>
                    </a:moveTo>
                    <a:lnTo>
                      <a:pt x="111" y="25"/>
                    </a:lnTo>
                    <a:lnTo>
                      <a:pt x="113" y="50"/>
                    </a:lnTo>
                    <a:lnTo>
                      <a:pt x="115" y="74"/>
                    </a:lnTo>
                    <a:lnTo>
                      <a:pt x="121" y="99"/>
                    </a:lnTo>
                    <a:lnTo>
                      <a:pt x="126" y="122"/>
                    </a:lnTo>
                    <a:lnTo>
                      <a:pt x="132" y="146"/>
                    </a:lnTo>
                    <a:lnTo>
                      <a:pt x="140" y="169"/>
                    </a:lnTo>
                    <a:lnTo>
                      <a:pt x="148" y="190"/>
                    </a:lnTo>
                    <a:lnTo>
                      <a:pt x="159" y="213"/>
                    </a:lnTo>
                    <a:lnTo>
                      <a:pt x="170" y="234"/>
                    </a:lnTo>
                    <a:lnTo>
                      <a:pt x="181" y="254"/>
                    </a:lnTo>
                    <a:lnTo>
                      <a:pt x="194" y="275"/>
                    </a:lnTo>
                    <a:lnTo>
                      <a:pt x="208" y="294"/>
                    </a:lnTo>
                    <a:lnTo>
                      <a:pt x="222" y="312"/>
                    </a:lnTo>
                    <a:lnTo>
                      <a:pt x="238" y="330"/>
                    </a:lnTo>
                    <a:lnTo>
                      <a:pt x="254" y="347"/>
                    </a:lnTo>
                    <a:lnTo>
                      <a:pt x="177" y="425"/>
                    </a:lnTo>
                    <a:lnTo>
                      <a:pt x="157" y="403"/>
                    </a:lnTo>
                    <a:lnTo>
                      <a:pt x="138" y="382"/>
                    </a:lnTo>
                    <a:lnTo>
                      <a:pt x="120" y="359"/>
                    </a:lnTo>
                    <a:lnTo>
                      <a:pt x="104" y="335"/>
                    </a:lnTo>
                    <a:lnTo>
                      <a:pt x="88" y="311"/>
                    </a:lnTo>
                    <a:lnTo>
                      <a:pt x="73" y="286"/>
                    </a:lnTo>
                    <a:lnTo>
                      <a:pt x="60" y="260"/>
                    </a:lnTo>
                    <a:lnTo>
                      <a:pt x="48" y="233"/>
                    </a:lnTo>
                    <a:lnTo>
                      <a:pt x="38" y="206"/>
                    </a:lnTo>
                    <a:lnTo>
                      <a:pt x="28" y="179"/>
                    </a:lnTo>
                    <a:lnTo>
                      <a:pt x="19" y="150"/>
                    </a:lnTo>
                    <a:lnTo>
                      <a:pt x="13" y="121"/>
                    </a:lnTo>
                    <a:lnTo>
                      <a:pt x="8" y="91"/>
                    </a:lnTo>
                    <a:lnTo>
                      <a:pt x="3" y="62"/>
                    </a:lnTo>
                    <a:lnTo>
                      <a:pt x="1" y="31"/>
                    </a:lnTo>
                    <a:lnTo>
                      <a:pt x="0" y="0"/>
                    </a:lnTo>
                    <a:lnTo>
                      <a:pt x="110" y="0"/>
                    </a:lnTo>
                    <a:close/>
                    <a:moveTo>
                      <a:pt x="254" y="347"/>
                    </a:moveTo>
                    <a:lnTo>
                      <a:pt x="271" y="363"/>
                    </a:lnTo>
                    <a:lnTo>
                      <a:pt x="289" y="379"/>
                    </a:lnTo>
                    <a:lnTo>
                      <a:pt x="307" y="394"/>
                    </a:lnTo>
                    <a:lnTo>
                      <a:pt x="327" y="407"/>
                    </a:lnTo>
                    <a:lnTo>
                      <a:pt x="346" y="419"/>
                    </a:lnTo>
                    <a:lnTo>
                      <a:pt x="367" y="432"/>
                    </a:lnTo>
                    <a:lnTo>
                      <a:pt x="388" y="443"/>
                    </a:lnTo>
                    <a:lnTo>
                      <a:pt x="410" y="452"/>
                    </a:lnTo>
                    <a:lnTo>
                      <a:pt x="432" y="461"/>
                    </a:lnTo>
                    <a:lnTo>
                      <a:pt x="455" y="469"/>
                    </a:lnTo>
                    <a:lnTo>
                      <a:pt x="478" y="476"/>
                    </a:lnTo>
                    <a:lnTo>
                      <a:pt x="503" y="481"/>
                    </a:lnTo>
                    <a:lnTo>
                      <a:pt x="526" y="485"/>
                    </a:lnTo>
                    <a:lnTo>
                      <a:pt x="551" y="489"/>
                    </a:lnTo>
                    <a:lnTo>
                      <a:pt x="576" y="491"/>
                    </a:lnTo>
                    <a:lnTo>
                      <a:pt x="602" y="491"/>
                    </a:lnTo>
                    <a:lnTo>
                      <a:pt x="602" y="600"/>
                    </a:lnTo>
                    <a:lnTo>
                      <a:pt x="570" y="599"/>
                    </a:lnTo>
                    <a:lnTo>
                      <a:pt x="540" y="597"/>
                    </a:lnTo>
                    <a:lnTo>
                      <a:pt x="510" y="594"/>
                    </a:lnTo>
                    <a:lnTo>
                      <a:pt x="480" y="589"/>
                    </a:lnTo>
                    <a:lnTo>
                      <a:pt x="452" y="581"/>
                    </a:lnTo>
                    <a:lnTo>
                      <a:pt x="423" y="574"/>
                    </a:lnTo>
                    <a:lnTo>
                      <a:pt x="395" y="564"/>
                    </a:lnTo>
                    <a:lnTo>
                      <a:pt x="367" y="554"/>
                    </a:lnTo>
                    <a:lnTo>
                      <a:pt x="341" y="541"/>
                    </a:lnTo>
                    <a:lnTo>
                      <a:pt x="315" y="528"/>
                    </a:lnTo>
                    <a:lnTo>
                      <a:pt x="290" y="513"/>
                    </a:lnTo>
                    <a:lnTo>
                      <a:pt x="265" y="498"/>
                    </a:lnTo>
                    <a:lnTo>
                      <a:pt x="242" y="481"/>
                    </a:lnTo>
                    <a:lnTo>
                      <a:pt x="220" y="463"/>
                    </a:lnTo>
                    <a:lnTo>
                      <a:pt x="197" y="445"/>
                    </a:lnTo>
                    <a:lnTo>
                      <a:pt x="177" y="425"/>
                    </a:lnTo>
                    <a:lnTo>
                      <a:pt x="25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Rectangle 51">
                <a:extLst>
                  <a:ext uri="{FF2B5EF4-FFF2-40B4-BE49-F238E27FC236}">
                    <a16:creationId xmlns:a16="http://schemas.microsoft.com/office/drawing/2014/main" id="{39B4201D-427C-48CF-BAA5-4915655A8BCA}"/>
                  </a:ext>
                </a:extLst>
              </p:cNvPr>
              <p:cNvSpPr>
                <a:spLocks noChangeArrowheads="1"/>
              </p:cNvSpPr>
              <p:nvPr/>
            </p:nvSpPr>
            <p:spPr bwMode="auto">
              <a:xfrm>
                <a:off x="2467340" y="6855826"/>
                <a:ext cx="2648944" cy="549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52">
                <a:extLst>
                  <a:ext uri="{FF2B5EF4-FFF2-40B4-BE49-F238E27FC236}">
                    <a16:creationId xmlns:a16="http://schemas.microsoft.com/office/drawing/2014/main" id="{BB144EBA-97D2-4811-BE60-9E5A7E7672C4}"/>
                  </a:ext>
                </a:extLst>
              </p:cNvPr>
              <p:cNvSpPr>
                <a:spLocks noEditPoints="1"/>
              </p:cNvSpPr>
              <p:nvPr/>
            </p:nvSpPr>
            <p:spPr bwMode="auto">
              <a:xfrm>
                <a:off x="5116284" y="6855826"/>
                <a:ext cx="299598" cy="299598"/>
              </a:xfrm>
              <a:custGeom>
                <a:avLst/>
                <a:gdLst>
                  <a:gd name="T0" fmla="*/ 31 w 601"/>
                  <a:gd name="T1" fmla="*/ 1 h 600"/>
                  <a:gd name="T2" fmla="*/ 92 w 601"/>
                  <a:gd name="T3" fmla="*/ 7 h 600"/>
                  <a:gd name="T4" fmla="*/ 150 w 601"/>
                  <a:gd name="T5" fmla="*/ 19 h 600"/>
                  <a:gd name="T6" fmla="*/ 207 w 601"/>
                  <a:gd name="T7" fmla="*/ 36 h 600"/>
                  <a:gd name="T8" fmla="*/ 260 w 601"/>
                  <a:gd name="T9" fmla="*/ 59 h 600"/>
                  <a:gd name="T10" fmla="*/ 311 w 601"/>
                  <a:gd name="T11" fmla="*/ 87 h 600"/>
                  <a:gd name="T12" fmla="*/ 359 w 601"/>
                  <a:gd name="T13" fmla="*/ 119 h 600"/>
                  <a:gd name="T14" fmla="*/ 404 w 601"/>
                  <a:gd name="T15" fmla="*/ 156 h 600"/>
                  <a:gd name="T16" fmla="*/ 347 w 601"/>
                  <a:gd name="T17" fmla="*/ 253 h 600"/>
                  <a:gd name="T18" fmla="*/ 312 w 601"/>
                  <a:gd name="T19" fmla="*/ 221 h 600"/>
                  <a:gd name="T20" fmla="*/ 275 w 601"/>
                  <a:gd name="T21" fmla="*/ 194 h 600"/>
                  <a:gd name="T22" fmla="*/ 235 w 601"/>
                  <a:gd name="T23" fmla="*/ 169 h 600"/>
                  <a:gd name="T24" fmla="*/ 191 w 601"/>
                  <a:gd name="T25" fmla="*/ 148 h 600"/>
                  <a:gd name="T26" fmla="*/ 146 w 601"/>
                  <a:gd name="T27" fmla="*/ 132 h 600"/>
                  <a:gd name="T28" fmla="*/ 99 w 601"/>
                  <a:gd name="T29" fmla="*/ 119 h 600"/>
                  <a:gd name="T30" fmla="*/ 50 w 601"/>
                  <a:gd name="T31" fmla="*/ 112 h 600"/>
                  <a:gd name="T32" fmla="*/ 0 w 601"/>
                  <a:gd name="T33" fmla="*/ 109 h 600"/>
                  <a:gd name="T34" fmla="*/ 425 w 601"/>
                  <a:gd name="T35" fmla="*/ 176 h 600"/>
                  <a:gd name="T36" fmla="*/ 463 w 601"/>
                  <a:gd name="T37" fmla="*/ 219 h 600"/>
                  <a:gd name="T38" fmla="*/ 499 w 601"/>
                  <a:gd name="T39" fmla="*/ 265 h 600"/>
                  <a:gd name="T40" fmla="*/ 528 w 601"/>
                  <a:gd name="T41" fmla="*/ 315 h 600"/>
                  <a:gd name="T42" fmla="*/ 554 w 601"/>
                  <a:gd name="T43" fmla="*/ 367 h 600"/>
                  <a:gd name="T44" fmla="*/ 574 w 601"/>
                  <a:gd name="T45" fmla="*/ 423 h 600"/>
                  <a:gd name="T46" fmla="*/ 588 w 601"/>
                  <a:gd name="T47" fmla="*/ 480 h 600"/>
                  <a:gd name="T48" fmla="*/ 597 w 601"/>
                  <a:gd name="T49" fmla="*/ 540 h 600"/>
                  <a:gd name="T50" fmla="*/ 601 w 601"/>
                  <a:gd name="T51" fmla="*/ 600 h 600"/>
                  <a:gd name="T52" fmla="*/ 490 w 601"/>
                  <a:gd name="T53" fmla="*/ 576 h 600"/>
                  <a:gd name="T54" fmla="*/ 486 w 601"/>
                  <a:gd name="T55" fmla="*/ 526 h 600"/>
                  <a:gd name="T56" fmla="*/ 476 w 601"/>
                  <a:gd name="T57" fmla="*/ 478 h 600"/>
                  <a:gd name="T58" fmla="*/ 461 w 601"/>
                  <a:gd name="T59" fmla="*/ 432 h 600"/>
                  <a:gd name="T60" fmla="*/ 443 w 601"/>
                  <a:gd name="T61" fmla="*/ 387 h 600"/>
                  <a:gd name="T62" fmla="*/ 420 w 601"/>
                  <a:gd name="T63" fmla="*/ 346 h 600"/>
                  <a:gd name="T64" fmla="*/ 393 w 601"/>
                  <a:gd name="T65" fmla="*/ 306 h 600"/>
                  <a:gd name="T66" fmla="*/ 363 w 601"/>
                  <a:gd name="T67" fmla="*/ 270 h 600"/>
                  <a:gd name="T68" fmla="*/ 425 w 601"/>
                  <a:gd name="T69" fmla="*/ 176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1" h="600">
                    <a:moveTo>
                      <a:pt x="0" y="0"/>
                    </a:moveTo>
                    <a:lnTo>
                      <a:pt x="31" y="1"/>
                    </a:lnTo>
                    <a:lnTo>
                      <a:pt x="61" y="3"/>
                    </a:lnTo>
                    <a:lnTo>
                      <a:pt x="92" y="7"/>
                    </a:lnTo>
                    <a:lnTo>
                      <a:pt x="121" y="12"/>
                    </a:lnTo>
                    <a:lnTo>
                      <a:pt x="150" y="19"/>
                    </a:lnTo>
                    <a:lnTo>
                      <a:pt x="178" y="27"/>
                    </a:lnTo>
                    <a:lnTo>
                      <a:pt x="207" y="36"/>
                    </a:lnTo>
                    <a:lnTo>
                      <a:pt x="233" y="48"/>
                    </a:lnTo>
                    <a:lnTo>
                      <a:pt x="260" y="59"/>
                    </a:lnTo>
                    <a:lnTo>
                      <a:pt x="287" y="72"/>
                    </a:lnTo>
                    <a:lnTo>
                      <a:pt x="311" y="87"/>
                    </a:lnTo>
                    <a:lnTo>
                      <a:pt x="336" y="103"/>
                    </a:lnTo>
                    <a:lnTo>
                      <a:pt x="359" y="119"/>
                    </a:lnTo>
                    <a:lnTo>
                      <a:pt x="382" y="137"/>
                    </a:lnTo>
                    <a:lnTo>
                      <a:pt x="404" y="156"/>
                    </a:lnTo>
                    <a:lnTo>
                      <a:pt x="425" y="176"/>
                    </a:lnTo>
                    <a:lnTo>
                      <a:pt x="347" y="253"/>
                    </a:lnTo>
                    <a:lnTo>
                      <a:pt x="330" y="237"/>
                    </a:lnTo>
                    <a:lnTo>
                      <a:pt x="312" y="221"/>
                    </a:lnTo>
                    <a:lnTo>
                      <a:pt x="294" y="207"/>
                    </a:lnTo>
                    <a:lnTo>
                      <a:pt x="275" y="194"/>
                    </a:lnTo>
                    <a:lnTo>
                      <a:pt x="255" y="181"/>
                    </a:lnTo>
                    <a:lnTo>
                      <a:pt x="235" y="169"/>
                    </a:lnTo>
                    <a:lnTo>
                      <a:pt x="213" y="158"/>
                    </a:lnTo>
                    <a:lnTo>
                      <a:pt x="191" y="148"/>
                    </a:lnTo>
                    <a:lnTo>
                      <a:pt x="169" y="139"/>
                    </a:lnTo>
                    <a:lnTo>
                      <a:pt x="146" y="132"/>
                    </a:lnTo>
                    <a:lnTo>
                      <a:pt x="123" y="125"/>
                    </a:lnTo>
                    <a:lnTo>
                      <a:pt x="99" y="119"/>
                    </a:lnTo>
                    <a:lnTo>
                      <a:pt x="75" y="115"/>
                    </a:lnTo>
                    <a:lnTo>
                      <a:pt x="50" y="112"/>
                    </a:lnTo>
                    <a:lnTo>
                      <a:pt x="25" y="110"/>
                    </a:lnTo>
                    <a:lnTo>
                      <a:pt x="0" y="109"/>
                    </a:lnTo>
                    <a:lnTo>
                      <a:pt x="0" y="0"/>
                    </a:lnTo>
                    <a:close/>
                    <a:moveTo>
                      <a:pt x="425" y="176"/>
                    </a:moveTo>
                    <a:lnTo>
                      <a:pt x="444" y="197"/>
                    </a:lnTo>
                    <a:lnTo>
                      <a:pt x="463" y="219"/>
                    </a:lnTo>
                    <a:lnTo>
                      <a:pt x="481" y="241"/>
                    </a:lnTo>
                    <a:lnTo>
                      <a:pt x="499" y="265"/>
                    </a:lnTo>
                    <a:lnTo>
                      <a:pt x="513" y="289"/>
                    </a:lnTo>
                    <a:lnTo>
                      <a:pt x="528" y="315"/>
                    </a:lnTo>
                    <a:lnTo>
                      <a:pt x="541" y="341"/>
                    </a:lnTo>
                    <a:lnTo>
                      <a:pt x="554" y="367"/>
                    </a:lnTo>
                    <a:lnTo>
                      <a:pt x="564" y="394"/>
                    </a:lnTo>
                    <a:lnTo>
                      <a:pt x="574" y="423"/>
                    </a:lnTo>
                    <a:lnTo>
                      <a:pt x="582" y="450"/>
                    </a:lnTo>
                    <a:lnTo>
                      <a:pt x="588" y="480"/>
                    </a:lnTo>
                    <a:lnTo>
                      <a:pt x="593" y="510"/>
                    </a:lnTo>
                    <a:lnTo>
                      <a:pt x="597" y="540"/>
                    </a:lnTo>
                    <a:lnTo>
                      <a:pt x="600" y="569"/>
                    </a:lnTo>
                    <a:lnTo>
                      <a:pt x="601" y="600"/>
                    </a:lnTo>
                    <a:lnTo>
                      <a:pt x="491" y="600"/>
                    </a:lnTo>
                    <a:lnTo>
                      <a:pt x="490" y="576"/>
                    </a:lnTo>
                    <a:lnTo>
                      <a:pt x="489" y="550"/>
                    </a:lnTo>
                    <a:lnTo>
                      <a:pt x="486" y="526"/>
                    </a:lnTo>
                    <a:lnTo>
                      <a:pt x="481" y="501"/>
                    </a:lnTo>
                    <a:lnTo>
                      <a:pt x="476" y="478"/>
                    </a:lnTo>
                    <a:lnTo>
                      <a:pt x="469" y="454"/>
                    </a:lnTo>
                    <a:lnTo>
                      <a:pt x="461" y="432"/>
                    </a:lnTo>
                    <a:lnTo>
                      <a:pt x="453" y="410"/>
                    </a:lnTo>
                    <a:lnTo>
                      <a:pt x="443" y="387"/>
                    </a:lnTo>
                    <a:lnTo>
                      <a:pt x="431" y="367"/>
                    </a:lnTo>
                    <a:lnTo>
                      <a:pt x="420" y="346"/>
                    </a:lnTo>
                    <a:lnTo>
                      <a:pt x="407" y="326"/>
                    </a:lnTo>
                    <a:lnTo>
                      <a:pt x="393" y="306"/>
                    </a:lnTo>
                    <a:lnTo>
                      <a:pt x="379" y="288"/>
                    </a:lnTo>
                    <a:lnTo>
                      <a:pt x="363" y="270"/>
                    </a:lnTo>
                    <a:lnTo>
                      <a:pt x="347" y="253"/>
                    </a:lnTo>
                    <a:lnTo>
                      <a:pt x="425"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Rectangle 53">
                <a:extLst>
                  <a:ext uri="{FF2B5EF4-FFF2-40B4-BE49-F238E27FC236}">
                    <a16:creationId xmlns:a16="http://schemas.microsoft.com/office/drawing/2014/main" id="{F835E13D-DEF0-4D03-A839-0F613B1D7BDA}"/>
                  </a:ext>
                </a:extLst>
              </p:cNvPr>
              <p:cNvSpPr>
                <a:spLocks noChangeArrowheads="1"/>
              </p:cNvSpPr>
              <p:nvPr/>
            </p:nvSpPr>
            <p:spPr bwMode="auto">
              <a:xfrm>
                <a:off x="5360956" y="7155424"/>
                <a:ext cx="54926" cy="38173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94">
                <a:extLst>
                  <a:ext uri="{FF2B5EF4-FFF2-40B4-BE49-F238E27FC236}">
                    <a16:creationId xmlns:a16="http://schemas.microsoft.com/office/drawing/2014/main" id="{792730E5-8552-440D-AC7F-358F75E7897C}"/>
                  </a:ext>
                </a:extLst>
              </p:cNvPr>
              <p:cNvSpPr>
                <a:spLocks/>
              </p:cNvSpPr>
              <p:nvPr/>
            </p:nvSpPr>
            <p:spPr bwMode="auto">
              <a:xfrm>
                <a:off x="1773586" y="6346511"/>
                <a:ext cx="339544" cy="384484"/>
              </a:xfrm>
              <a:custGeom>
                <a:avLst/>
                <a:gdLst>
                  <a:gd name="T0" fmla="*/ 526 w 676"/>
                  <a:gd name="T1" fmla="*/ 712 h 767"/>
                  <a:gd name="T2" fmla="*/ 574 w 676"/>
                  <a:gd name="T3" fmla="*/ 664 h 767"/>
                  <a:gd name="T4" fmla="*/ 602 w 676"/>
                  <a:gd name="T5" fmla="*/ 627 h 767"/>
                  <a:gd name="T6" fmla="*/ 623 w 676"/>
                  <a:gd name="T7" fmla="*/ 599 h 767"/>
                  <a:gd name="T8" fmla="*/ 640 w 676"/>
                  <a:gd name="T9" fmla="*/ 568 h 767"/>
                  <a:gd name="T10" fmla="*/ 656 w 676"/>
                  <a:gd name="T11" fmla="*/ 535 h 767"/>
                  <a:gd name="T12" fmla="*/ 667 w 676"/>
                  <a:gd name="T13" fmla="*/ 500 h 767"/>
                  <a:gd name="T14" fmla="*/ 674 w 676"/>
                  <a:gd name="T15" fmla="*/ 463 h 767"/>
                  <a:gd name="T16" fmla="*/ 675 w 676"/>
                  <a:gd name="T17" fmla="*/ 425 h 767"/>
                  <a:gd name="T18" fmla="*/ 669 w 676"/>
                  <a:gd name="T19" fmla="*/ 386 h 767"/>
                  <a:gd name="T20" fmla="*/ 657 w 676"/>
                  <a:gd name="T21" fmla="*/ 346 h 767"/>
                  <a:gd name="T22" fmla="*/ 633 w 676"/>
                  <a:gd name="T23" fmla="*/ 305 h 767"/>
                  <a:gd name="T24" fmla="*/ 601 w 676"/>
                  <a:gd name="T25" fmla="*/ 266 h 767"/>
                  <a:gd name="T26" fmla="*/ 564 w 676"/>
                  <a:gd name="T27" fmla="*/ 229 h 767"/>
                  <a:gd name="T28" fmla="*/ 520 w 676"/>
                  <a:gd name="T29" fmla="*/ 196 h 767"/>
                  <a:gd name="T30" fmla="*/ 474 w 676"/>
                  <a:gd name="T31" fmla="*/ 165 h 767"/>
                  <a:gd name="T32" fmla="*/ 425 w 676"/>
                  <a:gd name="T33" fmla="*/ 137 h 767"/>
                  <a:gd name="T34" fmla="*/ 372 w 676"/>
                  <a:gd name="T35" fmla="*/ 113 h 767"/>
                  <a:gd name="T36" fmla="*/ 296 w 676"/>
                  <a:gd name="T37" fmla="*/ 81 h 767"/>
                  <a:gd name="T38" fmla="*/ 196 w 676"/>
                  <a:gd name="T39" fmla="*/ 47 h 767"/>
                  <a:gd name="T40" fmla="*/ 109 w 676"/>
                  <a:gd name="T41" fmla="*/ 23 h 767"/>
                  <a:gd name="T42" fmla="*/ 19 w 676"/>
                  <a:gd name="T43" fmla="*/ 3 h 767"/>
                  <a:gd name="T44" fmla="*/ 1 w 676"/>
                  <a:gd name="T45" fmla="*/ 20 h 767"/>
                  <a:gd name="T46" fmla="*/ 6 w 676"/>
                  <a:gd name="T47" fmla="*/ 151 h 767"/>
                  <a:gd name="T48" fmla="*/ 17 w 676"/>
                  <a:gd name="T49" fmla="*/ 295 h 767"/>
                  <a:gd name="T50" fmla="*/ 30 w 676"/>
                  <a:gd name="T51" fmla="*/ 395 h 767"/>
                  <a:gd name="T52" fmla="*/ 41 w 676"/>
                  <a:gd name="T53" fmla="*/ 466 h 767"/>
                  <a:gd name="T54" fmla="*/ 51 w 676"/>
                  <a:gd name="T55" fmla="*/ 510 h 767"/>
                  <a:gd name="T56" fmla="*/ 63 w 676"/>
                  <a:gd name="T57" fmla="*/ 548 h 767"/>
                  <a:gd name="T58" fmla="*/ 76 w 676"/>
                  <a:gd name="T59" fmla="*/ 581 h 767"/>
                  <a:gd name="T60" fmla="*/ 98 w 676"/>
                  <a:gd name="T61" fmla="*/ 622 h 767"/>
                  <a:gd name="T62" fmla="*/ 129 w 676"/>
                  <a:gd name="T63" fmla="*/ 665 h 767"/>
                  <a:gd name="T64" fmla="*/ 163 w 676"/>
                  <a:gd name="T65" fmla="*/ 699 h 767"/>
                  <a:gd name="T66" fmla="*/ 198 w 676"/>
                  <a:gd name="T67" fmla="*/ 726 h 767"/>
                  <a:gd name="T68" fmla="*/ 233 w 676"/>
                  <a:gd name="T69" fmla="*/ 745 h 767"/>
                  <a:gd name="T70" fmla="*/ 269 w 676"/>
                  <a:gd name="T71" fmla="*/ 757 h 767"/>
                  <a:gd name="T72" fmla="*/ 305 w 676"/>
                  <a:gd name="T73" fmla="*/ 764 h 767"/>
                  <a:gd name="T74" fmla="*/ 339 w 676"/>
                  <a:gd name="T75" fmla="*/ 767 h 767"/>
                  <a:gd name="T76" fmla="*/ 372 w 676"/>
                  <a:gd name="T77" fmla="*/ 764 h 767"/>
                  <a:gd name="T78" fmla="*/ 404 w 676"/>
                  <a:gd name="T79" fmla="*/ 760 h 767"/>
                  <a:gd name="T80" fmla="*/ 445 w 676"/>
                  <a:gd name="T81" fmla="*/ 751 h 767"/>
                  <a:gd name="T82" fmla="*/ 502 w 676"/>
                  <a:gd name="T83" fmla="*/ 728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6" h="767">
                    <a:moveTo>
                      <a:pt x="514" y="722"/>
                    </a:moveTo>
                    <a:lnTo>
                      <a:pt x="526" y="712"/>
                    </a:lnTo>
                    <a:lnTo>
                      <a:pt x="554" y="683"/>
                    </a:lnTo>
                    <a:lnTo>
                      <a:pt x="574" y="664"/>
                    </a:lnTo>
                    <a:lnTo>
                      <a:pt x="593" y="640"/>
                    </a:lnTo>
                    <a:lnTo>
                      <a:pt x="602" y="627"/>
                    </a:lnTo>
                    <a:lnTo>
                      <a:pt x="613" y="613"/>
                    </a:lnTo>
                    <a:lnTo>
                      <a:pt x="623" y="599"/>
                    </a:lnTo>
                    <a:lnTo>
                      <a:pt x="631" y="584"/>
                    </a:lnTo>
                    <a:lnTo>
                      <a:pt x="640" y="568"/>
                    </a:lnTo>
                    <a:lnTo>
                      <a:pt x="648" y="552"/>
                    </a:lnTo>
                    <a:lnTo>
                      <a:pt x="656" y="535"/>
                    </a:lnTo>
                    <a:lnTo>
                      <a:pt x="662" y="518"/>
                    </a:lnTo>
                    <a:lnTo>
                      <a:pt x="667" y="500"/>
                    </a:lnTo>
                    <a:lnTo>
                      <a:pt x="672" y="482"/>
                    </a:lnTo>
                    <a:lnTo>
                      <a:pt x="674" y="463"/>
                    </a:lnTo>
                    <a:lnTo>
                      <a:pt x="676" y="445"/>
                    </a:lnTo>
                    <a:lnTo>
                      <a:pt x="675" y="425"/>
                    </a:lnTo>
                    <a:lnTo>
                      <a:pt x="674" y="406"/>
                    </a:lnTo>
                    <a:lnTo>
                      <a:pt x="669" y="386"/>
                    </a:lnTo>
                    <a:lnTo>
                      <a:pt x="664" y="366"/>
                    </a:lnTo>
                    <a:lnTo>
                      <a:pt x="657" y="346"/>
                    </a:lnTo>
                    <a:lnTo>
                      <a:pt x="646" y="326"/>
                    </a:lnTo>
                    <a:lnTo>
                      <a:pt x="633" y="305"/>
                    </a:lnTo>
                    <a:lnTo>
                      <a:pt x="618" y="285"/>
                    </a:lnTo>
                    <a:lnTo>
                      <a:pt x="601" y="266"/>
                    </a:lnTo>
                    <a:lnTo>
                      <a:pt x="583" y="247"/>
                    </a:lnTo>
                    <a:lnTo>
                      <a:pt x="564" y="229"/>
                    </a:lnTo>
                    <a:lnTo>
                      <a:pt x="543" y="212"/>
                    </a:lnTo>
                    <a:lnTo>
                      <a:pt x="520" y="196"/>
                    </a:lnTo>
                    <a:lnTo>
                      <a:pt x="497" y="180"/>
                    </a:lnTo>
                    <a:lnTo>
                      <a:pt x="474" y="165"/>
                    </a:lnTo>
                    <a:lnTo>
                      <a:pt x="449" y="150"/>
                    </a:lnTo>
                    <a:lnTo>
                      <a:pt x="425" y="137"/>
                    </a:lnTo>
                    <a:lnTo>
                      <a:pt x="399" y="124"/>
                    </a:lnTo>
                    <a:lnTo>
                      <a:pt x="372" y="113"/>
                    </a:lnTo>
                    <a:lnTo>
                      <a:pt x="347" y="101"/>
                    </a:lnTo>
                    <a:lnTo>
                      <a:pt x="296" y="81"/>
                    </a:lnTo>
                    <a:lnTo>
                      <a:pt x="245" y="63"/>
                    </a:lnTo>
                    <a:lnTo>
                      <a:pt x="196" y="47"/>
                    </a:lnTo>
                    <a:lnTo>
                      <a:pt x="150" y="34"/>
                    </a:lnTo>
                    <a:lnTo>
                      <a:pt x="109" y="23"/>
                    </a:lnTo>
                    <a:lnTo>
                      <a:pt x="72" y="15"/>
                    </a:lnTo>
                    <a:lnTo>
                      <a:pt x="19" y="3"/>
                    </a:lnTo>
                    <a:lnTo>
                      <a:pt x="0" y="0"/>
                    </a:lnTo>
                    <a:lnTo>
                      <a:pt x="1" y="20"/>
                    </a:lnTo>
                    <a:lnTo>
                      <a:pt x="2" y="73"/>
                    </a:lnTo>
                    <a:lnTo>
                      <a:pt x="6" y="151"/>
                    </a:lnTo>
                    <a:lnTo>
                      <a:pt x="13" y="245"/>
                    </a:lnTo>
                    <a:lnTo>
                      <a:pt x="17" y="295"/>
                    </a:lnTo>
                    <a:lnTo>
                      <a:pt x="22" y="345"/>
                    </a:lnTo>
                    <a:lnTo>
                      <a:pt x="30" y="395"/>
                    </a:lnTo>
                    <a:lnTo>
                      <a:pt x="37" y="443"/>
                    </a:lnTo>
                    <a:lnTo>
                      <a:pt x="41" y="466"/>
                    </a:lnTo>
                    <a:lnTo>
                      <a:pt x="47" y="489"/>
                    </a:lnTo>
                    <a:lnTo>
                      <a:pt x="51" y="510"/>
                    </a:lnTo>
                    <a:lnTo>
                      <a:pt x="57" y="529"/>
                    </a:lnTo>
                    <a:lnTo>
                      <a:pt x="63" y="548"/>
                    </a:lnTo>
                    <a:lnTo>
                      <a:pt x="69" y="565"/>
                    </a:lnTo>
                    <a:lnTo>
                      <a:pt x="76" y="581"/>
                    </a:lnTo>
                    <a:lnTo>
                      <a:pt x="82" y="596"/>
                    </a:lnTo>
                    <a:lnTo>
                      <a:pt x="98" y="622"/>
                    </a:lnTo>
                    <a:lnTo>
                      <a:pt x="113" y="644"/>
                    </a:lnTo>
                    <a:lnTo>
                      <a:pt x="129" y="665"/>
                    </a:lnTo>
                    <a:lnTo>
                      <a:pt x="146" y="683"/>
                    </a:lnTo>
                    <a:lnTo>
                      <a:pt x="163" y="699"/>
                    </a:lnTo>
                    <a:lnTo>
                      <a:pt x="180" y="713"/>
                    </a:lnTo>
                    <a:lnTo>
                      <a:pt x="198" y="726"/>
                    </a:lnTo>
                    <a:lnTo>
                      <a:pt x="216" y="736"/>
                    </a:lnTo>
                    <a:lnTo>
                      <a:pt x="233" y="745"/>
                    </a:lnTo>
                    <a:lnTo>
                      <a:pt x="251" y="752"/>
                    </a:lnTo>
                    <a:lnTo>
                      <a:pt x="269" y="757"/>
                    </a:lnTo>
                    <a:lnTo>
                      <a:pt x="287" y="761"/>
                    </a:lnTo>
                    <a:lnTo>
                      <a:pt x="305" y="764"/>
                    </a:lnTo>
                    <a:lnTo>
                      <a:pt x="322" y="765"/>
                    </a:lnTo>
                    <a:lnTo>
                      <a:pt x="339" y="767"/>
                    </a:lnTo>
                    <a:lnTo>
                      <a:pt x="357" y="767"/>
                    </a:lnTo>
                    <a:lnTo>
                      <a:pt x="372" y="764"/>
                    </a:lnTo>
                    <a:lnTo>
                      <a:pt x="388" y="763"/>
                    </a:lnTo>
                    <a:lnTo>
                      <a:pt x="404" y="760"/>
                    </a:lnTo>
                    <a:lnTo>
                      <a:pt x="418" y="757"/>
                    </a:lnTo>
                    <a:lnTo>
                      <a:pt x="445" y="751"/>
                    </a:lnTo>
                    <a:lnTo>
                      <a:pt x="468" y="742"/>
                    </a:lnTo>
                    <a:lnTo>
                      <a:pt x="502" y="728"/>
                    </a:lnTo>
                    <a:lnTo>
                      <a:pt x="514" y="7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6">
                <a:extLst>
                  <a:ext uri="{FF2B5EF4-FFF2-40B4-BE49-F238E27FC236}">
                    <a16:creationId xmlns:a16="http://schemas.microsoft.com/office/drawing/2014/main" id="{E1E97752-BB1B-49D9-908F-FC882B2C2245}"/>
                  </a:ext>
                </a:extLst>
              </p:cNvPr>
              <p:cNvSpPr>
                <a:spLocks/>
              </p:cNvSpPr>
              <p:nvPr/>
            </p:nvSpPr>
            <p:spPr bwMode="auto">
              <a:xfrm>
                <a:off x="1722091" y="5285435"/>
                <a:ext cx="956217" cy="956217"/>
              </a:xfrm>
              <a:custGeom>
                <a:avLst/>
                <a:gdLst>
                  <a:gd name="T0" fmla="*/ 1910 w 1916"/>
                  <a:gd name="T1" fmla="*/ 1056 h 1916"/>
                  <a:gd name="T2" fmla="*/ 1885 w 1916"/>
                  <a:gd name="T3" fmla="*/ 1197 h 1916"/>
                  <a:gd name="T4" fmla="*/ 1840 w 1916"/>
                  <a:gd name="T5" fmla="*/ 1331 h 1916"/>
                  <a:gd name="T6" fmla="*/ 1776 w 1916"/>
                  <a:gd name="T7" fmla="*/ 1455 h 1916"/>
                  <a:gd name="T8" fmla="*/ 1696 w 1916"/>
                  <a:gd name="T9" fmla="*/ 1568 h 1916"/>
                  <a:gd name="T10" fmla="*/ 1602 w 1916"/>
                  <a:gd name="T11" fmla="*/ 1668 h 1916"/>
                  <a:gd name="T12" fmla="*/ 1493 w 1916"/>
                  <a:gd name="T13" fmla="*/ 1753 h 1916"/>
                  <a:gd name="T14" fmla="*/ 1373 w 1916"/>
                  <a:gd name="T15" fmla="*/ 1822 h 1916"/>
                  <a:gd name="T16" fmla="*/ 1242 w 1916"/>
                  <a:gd name="T17" fmla="*/ 1873 h 1916"/>
                  <a:gd name="T18" fmla="*/ 1103 w 1916"/>
                  <a:gd name="T19" fmla="*/ 1905 h 1916"/>
                  <a:gd name="T20" fmla="*/ 958 w 1916"/>
                  <a:gd name="T21" fmla="*/ 1916 h 1916"/>
                  <a:gd name="T22" fmla="*/ 812 w 1916"/>
                  <a:gd name="T23" fmla="*/ 1905 h 1916"/>
                  <a:gd name="T24" fmla="*/ 672 w 1916"/>
                  <a:gd name="T25" fmla="*/ 1873 h 1916"/>
                  <a:gd name="T26" fmla="*/ 543 w 1916"/>
                  <a:gd name="T27" fmla="*/ 1822 h 1916"/>
                  <a:gd name="T28" fmla="*/ 422 w 1916"/>
                  <a:gd name="T29" fmla="*/ 1753 h 1916"/>
                  <a:gd name="T30" fmla="*/ 314 w 1916"/>
                  <a:gd name="T31" fmla="*/ 1668 h 1916"/>
                  <a:gd name="T32" fmla="*/ 218 w 1916"/>
                  <a:gd name="T33" fmla="*/ 1568 h 1916"/>
                  <a:gd name="T34" fmla="*/ 138 w 1916"/>
                  <a:gd name="T35" fmla="*/ 1455 h 1916"/>
                  <a:gd name="T36" fmla="*/ 75 w 1916"/>
                  <a:gd name="T37" fmla="*/ 1331 h 1916"/>
                  <a:gd name="T38" fmla="*/ 30 w 1916"/>
                  <a:gd name="T39" fmla="*/ 1197 h 1916"/>
                  <a:gd name="T40" fmla="*/ 5 w 1916"/>
                  <a:gd name="T41" fmla="*/ 1056 h 1916"/>
                  <a:gd name="T42" fmla="*/ 1 w 1916"/>
                  <a:gd name="T43" fmla="*/ 909 h 1916"/>
                  <a:gd name="T44" fmla="*/ 19 w 1916"/>
                  <a:gd name="T45" fmla="*/ 765 h 1916"/>
                  <a:gd name="T46" fmla="*/ 58 w 1916"/>
                  <a:gd name="T47" fmla="*/ 628 h 1916"/>
                  <a:gd name="T48" fmla="*/ 116 w 1916"/>
                  <a:gd name="T49" fmla="*/ 502 h 1916"/>
                  <a:gd name="T50" fmla="*/ 190 w 1916"/>
                  <a:gd name="T51" fmla="*/ 385 h 1916"/>
                  <a:gd name="T52" fmla="*/ 281 w 1916"/>
                  <a:gd name="T53" fmla="*/ 280 h 1916"/>
                  <a:gd name="T54" fmla="*/ 384 w 1916"/>
                  <a:gd name="T55" fmla="*/ 190 h 1916"/>
                  <a:gd name="T56" fmla="*/ 501 w 1916"/>
                  <a:gd name="T57" fmla="*/ 115 h 1916"/>
                  <a:gd name="T58" fmla="*/ 628 w 1916"/>
                  <a:gd name="T59" fmla="*/ 58 h 1916"/>
                  <a:gd name="T60" fmla="*/ 764 w 1916"/>
                  <a:gd name="T61" fmla="*/ 19 h 1916"/>
                  <a:gd name="T62" fmla="*/ 908 w 1916"/>
                  <a:gd name="T63" fmla="*/ 1 h 1916"/>
                  <a:gd name="T64" fmla="*/ 1056 w 1916"/>
                  <a:gd name="T65" fmla="*/ 4 h 1916"/>
                  <a:gd name="T66" fmla="*/ 1197 w 1916"/>
                  <a:gd name="T67" fmla="*/ 30 h 1916"/>
                  <a:gd name="T68" fmla="*/ 1330 w 1916"/>
                  <a:gd name="T69" fmla="*/ 75 h 1916"/>
                  <a:gd name="T70" fmla="*/ 1454 w 1916"/>
                  <a:gd name="T71" fmla="*/ 139 h 1916"/>
                  <a:gd name="T72" fmla="*/ 1566 w 1916"/>
                  <a:gd name="T73" fmla="*/ 218 h 1916"/>
                  <a:gd name="T74" fmla="*/ 1666 w 1916"/>
                  <a:gd name="T75" fmla="*/ 313 h 1916"/>
                  <a:gd name="T76" fmla="*/ 1752 w 1916"/>
                  <a:gd name="T77" fmla="*/ 422 h 1916"/>
                  <a:gd name="T78" fmla="*/ 1821 w 1916"/>
                  <a:gd name="T79" fmla="*/ 542 h 1916"/>
                  <a:gd name="T80" fmla="*/ 1872 w 1916"/>
                  <a:gd name="T81" fmla="*/ 673 h 1916"/>
                  <a:gd name="T82" fmla="*/ 1904 w 1916"/>
                  <a:gd name="T83" fmla="*/ 812 h 1916"/>
                  <a:gd name="T84" fmla="*/ 1916 w 1916"/>
                  <a:gd name="T85" fmla="*/ 958 h 1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16" h="1916">
                    <a:moveTo>
                      <a:pt x="1916" y="958"/>
                    </a:moveTo>
                    <a:lnTo>
                      <a:pt x="1913" y="1008"/>
                    </a:lnTo>
                    <a:lnTo>
                      <a:pt x="1910" y="1056"/>
                    </a:lnTo>
                    <a:lnTo>
                      <a:pt x="1904" y="1105"/>
                    </a:lnTo>
                    <a:lnTo>
                      <a:pt x="1895" y="1151"/>
                    </a:lnTo>
                    <a:lnTo>
                      <a:pt x="1885" y="1197"/>
                    </a:lnTo>
                    <a:lnTo>
                      <a:pt x="1872" y="1243"/>
                    </a:lnTo>
                    <a:lnTo>
                      <a:pt x="1857" y="1288"/>
                    </a:lnTo>
                    <a:lnTo>
                      <a:pt x="1840" y="1331"/>
                    </a:lnTo>
                    <a:lnTo>
                      <a:pt x="1821" y="1374"/>
                    </a:lnTo>
                    <a:lnTo>
                      <a:pt x="1800" y="1414"/>
                    </a:lnTo>
                    <a:lnTo>
                      <a:pt x="1776" y="1455"/>
                    </a:lnTo>
                    <a:lnTo>
                      <a:pt x="1752" y="1494"/>
                    </a:lnTo>
                    <a:lnTo>
                      <a:pt x="1725" y="1532"/>
                    </a:lnTo>
                    <a:lnTo>
                      <a:pt x="1696" y="1568"/>
                    </a:lnTo>
                    <a:lnTo>
                      <a:pt x="1666" y="1602"/>
                    </a:lnTo>
                    <a:lnTo>
                      <a:pt x="1635" y="1636"/>
                    </a:lnTo>
                    <a:lnTo>
                      <a:pt x="1602" y="1668"/>
                    </a:lnTo>
                    <a:lnTo>
                      <a:pt x="1566" y="1698"/>
                    </a:lnTo>
                    <a:lnTo>
                      <a:pt x="1530" y="1726"/>
                    </a:lnTo>
                    <a:lnTo>
                      <a:pt x="1493" y="1753"/>
                    </a:lnTo>
                    <a:lnTo>
                      <a:pt x="1454" y="1778"/>
                    </a:lnTo>
                    <a:lnTo>
                      <a:pt x="1414" y="1801"/>
                    </a:lnTo>
                    <a:lnTo>
                      <a:pt x="1373" y="1822"/>
                    </a:lnTo>
                    <a:lnTo>
                      <a:pt x="1330" y="1841"/>
                    </a:lnTo>
                    <a:lnTo>
                      <a:pt x="1287" y="1859"/>
                    </a:lnTo>
                    <a:lnTo>
                      <a:pt x="1242" y="1873"/>
                    </a:lnTo>
                    <a:lnTo>
                      <a:pt x="1197" y="1886"/>
                    </a:lnTo>
                    <a:lnTo>
                      <a:pt x="1150" y="1897"/>
                    </a:lnTo>
                    <a:lnTo>
                      <a:pt x="1103" y="1905"/>
                    </a:lnTo>
                    <a:lnTo>
                      <a:pt x="1056" y="1912"/>
                    </a:lnTo>
                    <a:lnTo>
                      <a:pt x="1007" y="1915"/>
                    </a:lnTo>
                    <a:lnTo>
                      <a:pt x="958" y="1916"/>
                    </a:lnTo>
                    <a:lnTo>
                      <a:pt x="908" y="1915"/>
                    </a:lnTo>
                    <a:lnTo>
                      <a:pt x="860" y="1912"/>
                    </a:lnTo>
                    <a:lnTo>
                      <a:pt x="812" y="1905"/>
                    </a:lnTo>
                    <a:lnTo>
                      <a:pt x="764" y="1897"/>
                    </a:lnTo>
                    <a:lnTo>
                      <a:pt x="718" y="1886"/>
                    </a:lnTo>
                    <a:lnTo>
                      <a:pt x="672" y="1873"/>
                    </a:lnTo>
                    <a:lnTo>
                      <a:pt x="628" y="1859"/>
                    </a:lnTo>
                    <a:lnTo>
                      <a:pt x="585" y="1841"/>
                    </a:lnTo>
                    <a:lnTo>
                      <a:pt x="543" y="1822"/>
                    </a:lnTo>
                    <a:lnTo>
                      <a:pt x="501" y="1801"/>
                    </a:lnTo>
                    <a:lnTo>
                      <a:pt x="461" y="1778"/>
                    </a:lnTo>
                    <a:lnTo>
                      <a:pt x="422" y="1753"/>
                    </a:lnTo>
                    <a:lnTo>
                      <a:pt x="384" y="1726"/>
                    </a:lnTo>
                    <a:lnTo>
                      <a:pt x="348" y="1698"/>
                    </a:lnTo>
                    <a:lnTo>
                      <a:pt x="314" y="1668"/>
                    </a:lnTo>
                    <a:lnTo>
                      <a:pt x="281" y="1636"/>
                    </a:lnTo>
                    <a:lnTo>
                      <a:pt x="249" y="1602"/>
                    </a:lnTo>
                    <a:lnTo>
                      <a:pt x="218" y="1568"/>
                    </a:lnTo>
                    <a:lnTo>
                      <a:pt x="190" y="1532"/>
                    </a:lnTo>
                    <a:lnTo>
                      <a:pt x="164" y="1494"/>
                    </a:lnTo>
                    <a:lnTo>
                      <a:pt x="138" y="1455"/>
                    </a:lnTo>
                    <a:lnTo>
                      <a:pt x="116" y="1414"/>
                    </a:lnTo>
                    <a:lnTo>
                      <a:pt x="94" y="1374"/>
                    </a:lnTo>
                    <a:lnTo>
                      <a:pt x="75" y="1331"/>
                    </a:lnTo>
                    <a:lnTo>
                      <a:pt x="58" y="1288"/>
                    </a:lnTo>
                    <a:lnTo>
                      <a:pt x="42" y="1243"/>
                    </a:lnTo>
                    <a:lnTo>
                      <a:pt x="30" y="1197"/>
                    </a:lnTo>
                    <a:lnTo>
                      <a:pt x="19" y="1151"/>
                    </a:lnTo>
                    <a:lnTo>
                      <a:pt x="10" y="1105"/>
                    </a:lnTo>
                    <a:lnTo>
                      <a:pt x="5" y="1056"/>
                    </a:lnTo>
                    <a:lnTo>
                      <a:pt x="1" y="1008"/>
                    </a:lnTo>
                    <a:lnTo>
                      <a:pt x="0" y="958"/>
                    </a:lnTo>
                    <a:lnTo>
                      <a:pt x="1" y="909"/>
                    </a:lnTo>
                    <a:lnTo>
                      <a:pt x="5" y="860"/>
                    </a:lnTo>
                    <a:lnTo>
                      <a:pt x="10" y="812"/>
                    </a:lnTo>
                    <a:lnTo>
                      <a:pt x="19" y="765"/>
                    </a:lnTo>
                    <a:lnTo>
                      <a:pt x="30" y="719"/>
                    </a:lnTo>
                    <a:lnTo>
                      <a:pt x="42" y="673"/>
                    </a:lnTo>
                    <a:lnTo>
                      <a:pt x="58" y="628"/>
                    </a:lnTo>
                    <a:lnTo>
                      <a:pt x="75" y="585"/>
                    </a:lnTo>
                    <a:lnTo>
                      <a:pt x="94" y="542"/>
                    </a:lnTo>
                    <a:lnTo>
                      <a:pt x="116" y="502"/>
                    </a:lnTo>
                    <a:lnTo>
                      <a:pt x="138" y="461"/>
                    </a:lnTo>
                    <a:lnTo>
                      <a:pt x="164" y="422"/>
                    </a:lnTo>
                    <a:lnTo>
                      <a:pt x="190" y="385"/>
                    </a:lnTo>
                    <a:lnTo>
                      <a:pt x="218" y="348"/>
                    </a:lnTo>
                    <a:lnTo>
                      <a:pt x="249" y="313"/>
                    </a:lnTo>
                    <a:lnTo>
                      <a:pt x="281" y="280"/>
                    </a:lnTo>
                    <a:lnTo>
                      <a:pt x="314" y="248"/>
                    </a:lnTo>
                    <a:lnTo>
                      <a:pt x="348" y="218"/>
                    </a:lnTo>
                    <a:lnTo>
                      <a:pt x="384" y="190"/>
                    </a:lnTo>
                    <a:lnTo>
                      <a:pt x="422" y="163"/>
                    </a:lnTo>
                    <a:lnTo>
                      <a:pt x="461" y="139"/>
                    </a:lnTo>
                    <a:lnTo>
                      <a:pt x="501" y="115"/>
                    </a:lnTo>
                    <a:lnTo>
                      <a:pt x="543" y="94"/>
                    </a:lnTo>
                    <a:lnTo>
                      <a:pt x="585" y="75"/>
                    </a:lnTo>
                    <a:lnTo>
                      <a:pt x="628" y="58"/>
                    </a:lnTo>
                    <a:lnTo>
                      <a:pt x="672" y="43"/>
                    </a:lnTo>
                    <a:lnTo>
                      <a:pt x="718" y="30"/>
                    </a:lnTo>
                    <a:lnTo>
                      <a:pt x="764" y="19"/>
                    </a:lnTo>
                    <a:lnTo>
                      <a:pt x="812" y="11"/>
                    </a:lnTo>
                    <a:lnTo>
                      <a:pt x="860" y="4"/>
                    </a:lnTo>
                    <a:lnTo>
                      <a:pt x="908" y="1"/>
                    </a:lnTo>
                    <a:lnTo>
                      <a:pt x="958" y="0"/>
                    </a:lnTo>
                    <a:lnTo>
                      <a:pt x="1007" y="1"/>
                    </a:lnTo>
                    <a:lnTo>
                      <a:pt x="1056" y="4"/>
                    </a:lnTo>
                    <a:lnTo>
                      <a:pt x="1103" y="11"/>
                    </a:lnTo>
                    <a:lnTo>
                      <a:pt x="1150" y="19"/>
                    </a:lnTo>
                    <a:lnTo>
                      <a:pt x="1197" y="30"/>
                    </a:lnTo>
                    <a:lnTo>
                      <a:pt x="1242" y="43"/>
                    </a:lnTo>
                    <a:lnTo>
                      <a:pt x="1287" y="58"/>
                    </a:lnTo>
                    <a:lnTo>
                      <a:pt x="1330" y="75"/>
                    </a:lnTo>
                    <a:lnTo>
                      <a:pt x="1373" y="94"/>
                    </a:lnTo>
                    <a:lnTo>
                      <a:pt x="1414" y="115"/>
                    </a:lnTo>
                    <a:lnTo>
                      <a:pt x="1454" y="139"/>
                    </a:lnTo>
                    <a:lnTo>
                      <a:pt x="1493" y="163"/>
                    </a:lnTo>
                    <a:lnTo>
                      <a:pt x="1530" y="190"/>
                    </a:lnTo>
                    <a:lnTo>
                      <a:pt x="1566" y="218"/>
                    </a:lnTo>
                    <a:lnTo>
                      <a:pt x="1602" y="248"/>
                    </a:lnTo>
                    <a:lnTo>
                      <a:pt x="1635" y="280"/>
                    </a:lnTo>
                    <a:lnTo>
                      <a:pt x="1666" y="313"/>
                    </a:lnTo>
                    <a:lnTo>
                      <a:pt x="1696" y="348"/>
                    </a:lnTo>
                    <a:lnTo>
                      <a:pt x="1725" y="385"/>
                    </a:lnTo>
                    <a:lnTo>
                      <a:pt x="1752" y="422"/>
                    </a:lnTo>
                    <a:lnTo>
                      <a:pt x="1776" y="461"/>
                    </a:lnTo>
                    <a:lnTo>
                      <a:pt x="1800" y="502"/>
                    </a:lnTo>
                    <a:lnTo>
                      <a:pt x="1821" y="542"/>
                    </a:lnTo>
                    <a:lnTo>
                      <a:pt x="1840" y="585"/>
                    </a:lnTo>
                    <a:lnTo>
                      <a:pt x="1857" y="628"/>
                    </a:lnTo>
                    <a:lnTo>
                      <a:pt x="1872" y="673"/>
                    </a:lnTo>
                    <a:lnTo>
                      <a:pt x="1885" y="719"/>
                    </a:lnTo>
                    <a:lnTo>
                      <a:pt x="1895" y="765"/>
                    </a:lnTo>
                    <a:lnTo>
                      <a:pt x="1904" y="812"/>
                    </a:lnTo>
                    <a:lnTo>
                      <a:pt x="1910" y="860"/>
                    </a:lnTo>
                    <a:lnTo>
                      <a:pt x="1913" y="909"/>
                    </a:lnTo>
                    <a:lnTo>
                      <a:pt x="1916"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94">
                <a:extLst>
                  <a:ext uri="{FF2B5EF4-FFF2-40B4-BE49-F238E27FC236}">
                    <a16:creationId xmlns:a16="http://schemas.microsoft.com/office/drawing/2014/main" id="{2437FFA4-E87E-475B-8EEB-1E6FA8D20EE8}"/>
                  </a:ext>
                </a:extLst>
              </p:cNvPr>
              <p:cNvSpPr>
                <a:spLocks/>
              </p:cNvSpPr>
              <p:nvPr/>
            </p:nvSpPr>
            <p:spPr bwMode="auto">
              <a:xfrm flipH="1">
                <a:off x="2290079" y="6264910"/>
                <a:ext cx="279623" cy="316632"/>
              </a:xfrm>
              <a:custGeom>
                <a:avLst/>
                <a:gdLst>
                  <a:gd name="T0" fmla="*/ 526 w 676"/>
                  <a:gd name="T1" fmla="*/ 712 h 767"/>
                  <a:gd name="T2" fmla="*/ 574 w 676"/>
                  <a:gd name="T3" fmla="*/ 664 h 767"/>
                  <a:gd name="T4" fmla="*/ 602 w 676"/>
                  <a:gd name="T5" fmla="*/ 627 h 767"/>
                  <a:gd name="T6" fmla="*/ 623 w 676"/>
                  <a:gd name="T7" fmla="*/ 599 h 767"/>
                  <a:gd name="T8" fmla="*/ 640 w 676"/>
                  <a:gd name="T9" fmla="*/ 568 h 767"/>
                  <a:gd name="T10" fmla="*/ 656 w 676"/>
                  <a:gd name="T11" fmla="*/ 535 h 767"/>
                  <a:gd name="T12" fmla="*/ 667 w 676"/>
                  <a:gd name="T13" fmla="*/ 500 h 767"/>
                  <a:gd name="T14" fmla="*/ 674 w 676"/>
                  <a:gd name="T15" fmla="*/ 463 h 767"/>
                  <a:gd name="T16" fmla="*/ 675 w 676"/>
                  <a:gd name="T17" fmla="*/ 425 h 767"/>
                  <a:gd name="T18" fmla="*/ 669 w 676"/>
                  <a:gd name="T19" fmla="*/ 386 h 767"/>
                  <a:gd name="T20" fmla="*/ 657 w 676"/>
                  <a:gd name="T21" fmla="*/ 346 h 767"/>
                  <a:gd name="T22" fmla="*/ 633 w 676"/>
                  <a:gd name="T23" fmla="*/ 305 h 767"/>
                  <a:gd name="T24" fmla="*/ 601 w 676"/>
                  <a:gd name="T25" fmla="*/ 266 h 767"/>
                  <a:gd name="T26" fmla="*/ 564 w 676"/>
                  <a:gd name="T27" fmla="*/ 229 h 767"/>
                  <a:gd name="T28" fmla="*/ 520 w 676"/>
                  <a:gd name="T29" fmla="*/ 196 h 767"/>
                  <a:gd name="T30" fmla="*/ 474 w 676"/>
                  <a:gd name="T31" fmla="*/ 165 h 767"/>
                  <a:gd name="T32" fmla="*/ 425 w 676"/>
                  <a:gd name="T33" fmla="*/ 137 h 767"/>
                  <a:gd name="T34" fmla="*/ 372 w 676"/>
                  <a:gd name="T35" fmla="*/ 113 h 767"/>
                  <a:gd name="T36" fmla="*/ 296 w 676"/>
                  <a:gd name="T37" fmla="*/ 81 h 767"/>
                  <a:gd name="T38" fmla="*/ 196 w 676"/>
                  <a:gd name="T39" fmla="*/ 47 h 767"/>
                  <a:gd name="T40" fmla="*/ 109 w 676"/>
                  <a:gd name="T41" fmla="*/ 23 h 767"/>
                  <a:gd name="T42" fmla="*/ 19 w 676"/>
                  <a:gd name="T43" fmla="*/ 3 h 767"/>
                  <a:gd name="T44" fmla="*/ 1 w 676"/>
                  <a:gd name="T45" fmla="*/ 20 h 767"/>
                  <a:gd name="T46" fmla="*/ 6 w 676"/>
                  <a:gd name="T47" fmla="*/ 151 h 767"/>
                  <a:gd name="T48" fmla="*/ 17 w 676"/>
                  <a:gd name="T49" fmla="*/ 295 h 767"/>
                  <a:gd name="T50" fmla="*/ 30 w 676"/>
                  <a:gd name="T51" fmla="*/ 395 h 767"/>
                  <a:gd name="T52" fmla="*/ 41 w 676"/>
                  <a:gd name="T53" fmla="*/ 466 h 767"/>
                  <a:gd name="T54" fmla="*/ 51 w 676"/>
                  <a:gd name="T55" fmla="*/ 510 h 767"/>
                  <a:gd name="T56" fmla="*/ 63 w 676"/>
                  <a:gd name="T57" fmla="*/ 548 h 767"/>
                  <a:gd name="T58" fmla="*/ 76 w 676"/>
                  <a:gd name="T59" fmla="*/ 581 h 767"/>
                  <a:gd name="T60" fmla="*/ 98 w 676"/>
                  <a:gd name="T61" fmla="*/ 622 h 767"/>
                  <a:gd name="T62" fmla="*/ 129 w 676"/>
                  <a:gd name="T63" fmla="*/ 665 h 767"/>
                  <a:gd name="T64" fmla="*/ 163 w 676"/>
                  <a:gd name="T65" fmla="*/ 699 h 767"/>
                  <a:gd name="T66" fmla="*/ 198 w 676"/>
                  <a:gd name="T67" fmla="*/ 726 h 767"/>
                  <a:gd name="T68" fmla="*/ 233 w 676"/>
                  <a:gd name="T69" fmla="*/ 745 h 767"/>
                  <a:gd name="T70" fmla="*/ 269 w 676"/>
                  <a:gd name="T71" fmla="*/ 757 h 767"/>
                  <a:gd name="T72" fmla="*/ 305 w 676"/>
                  <a:gd name="T73" fmla="*/ 764 h 767"/>
                  <a:gd name="T74" fmla="*/ 339 w 676"/>
                  <a:gd name="T75" fmla="*/ 767 h 767"/>
                  <a:gd name="T76" fmla="*/ 372 w 676"/>
                  <a:gd name="T77" fmla="*/ 764 h 767"/>
                  <a:gd name="T78" fmla="*/ 404 w 676"/>
                  <a:gd name="T79" fmla="*/ 760 h 767"/>
                  <a:gd name="T80" fmla="*/ 445 w 676"/>
                  <a:gd name="T81" fmla="*/ 751 h 767"/>
                  <a:gd name="T82" fmla="*/ 502 w 676"/>
                  <a:gd name="T83" fmla="*/ 728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6" h="767">
                    <a:moveTo>
                      <a:pt x="514" y="722"/>
                    </a:moveTo>
                    <a:lnTo>
                      <a:pt x="526" y="712"/>
                    </a:lnTo>
                    <a:lnTo>
                      <a:pt x="554" y="683"/>
                    </a:lnTo>
                    <a:lnTo>
                      <a:pt x="574" y="664"/>
                    </a:lnTo>
                    <a:lnTo>
                      <a:pt x="593" y="640"/>
                    </a:lnTo>
                    <a:lnTo>
                      <a:pt x="602" y="627"/>
                    </a:lnTo>
                    <a:lnTo>
                      <a:pt x="613" y="613"/>
                    </a:lnTo>
                    <a:lnTo>
                      <a:pt x="623" y="599"/>
                    </a:lnTo>
                    <a:lnTo>
                      <a:pt x="631" y="584"/>
                    </a:lnTo>
                    <a:lnTo>
                      <a:pt x="640" y="568"/>
                    </a:lnTo>
                    <a:lnTo>
                      <a:pt x="648" y="552"/>
                    </a:lnTo>
                    <a:lnTo>
                      <a:pt x="656" y="535"/>
                    </a:lnTo>
                    <a:lnTo>
                      <a:pt x="662" y="518"/>
                    </a:lnTo>
                    <a:lnTo>
                      <a:pt x="667" y="500"/>
                    </a:lnTo>
                    <a:lnTo>
                      <a:pt x="672" y="482"/>
                    </a:lnTo>
                    <a:lnTo>
                      <a:pt x="674" y="463"/>
                    </a:lnTo>
                    <a:lnTo>
                      <a:pt x="676" y="445"/>
                    </a:lnTo>
                    <a:lnTo>
                      <a:pt x="675" y="425"/>
                    </a:lnTo>
                    <a:lnTo>
                      <a:pt x="674" y="406"/>
                    </a:lnTo>
                    <a:lnTo>
                      <a:pt x="669" y="386"/>
                    </a:lnTo>
                    <a:lnTo>
                      <a:pt x="664" y="366"/>
                    </a:lnTo>
                    <a:lnTo>
                      <a:pt x="657" y="346"/>
                    </a:lnTo>
                    <a:lnTo>
                      <a:pt x="646" y="326"/>
                    </a:lnTo>
                    <a:lnTo>
                      <a:pt x="633" y="305"/>
                    </a:lnTo>
                    <a:lnTo>
                      <a:pt x="618" y="285"/>
                    </a:lnTo>
                    <a:lnTo>
                      <a:pt x="601" y="266"/>
                    </a:lnTo>
                    <a:lnTo>
                      <a:pt x="583" y="247"/>
                    </a:lnTo>
                    <a:lnTo>
                      <a:pt x="564" y="229"/>
                    </a:lnTo>
                    <a:lnTo>
                      <a:pt x="543" y="212"/>
                    </a:lnTo>
                    <a:lnTo>
                      <a:pt x="520" y="196"/>
                    </a:lnTo>
                    <a:lnTo>
                      <a:pt x="497" y="180"/>
                    </a:lnTo>
                    <a:lnTo>
                      <a:pt x="474" y="165"/>
                    </a:lnTo>
                    <a:lnTo>
                      <a:pt x="449" y="150"/>
                    </a:lnTo>
                    <a:lnTo>
                      <a:pt x="425" y="137"/>
                    </a:lnTo>
                    <a:lnTo>
                      <a:pt x="399" y="124"/>
                    </a:lnTo>
                    <a:lnTo>
                      <a:pt x="372" y="113"/>
                    </a:lnTo>
                    <a:lnTo>
                      <a:pt x="347" y="101"/>
                    </a:lnTo>
                    <a:lnTo>
                      <a:pt x="296" y="81"/>
                    </a:lnTo>
                    <a:lnTo>
                      <a:pt x="245" y="63"/>
                    </a:lnTo>
                    <a:lnTo>
                      <a:pt x="196" y="47"/>
                    </a:lnTo>
                    <a:lnTo>
                      <a:pt x="150" y="34"/>
                    </a:lnTo>
                    <a:lnTo>
                      <a:pt x="109" y="23"/>
                    </a:lnTo>
                    <a:lnTo>
                      <a:pt x="72" y="15"/>
                    </a:lnTo>
                    <a:lnTo>
                      <a:pt x="19" y="3"/>
                    </a:lnTo>
                    <a:lnTo>
                      <a:pt x="0" y="0"/>
                    </a:lnTo>
                    <a:lnTo>
                      <a:pt x="1" y="20"/>
                    </a:lnTo>
                    <a:lnTo>
                      <a:pt x="2" y="73"/>
                    </a:lnTo>
                    <a:lnTo>
                      <a:pt x="6" y="151"/>
                    </a:lnTo>
                    <a:lnTo>
                      <a:pt x="13" y="245"/>
                    </a:lnTo>
                    <a:lnTo>
                      <a:pt x="17" y="295"/>
                    </a:lnTo>
                    <a:lnTo>
                      <a:pt x="22" y="345"/>
                    </a:lnTo>
                    <a:lnTo>
                      <a:pt x="30" y="395"/>
                    </a:lnTo>
                    <a:lnTo>
                      <a:pt x="37" y="443"/>
                    </a:lnTo>
                    <a:lnTo>
                      <a:pt x="41" y="466"/>
                    </a:lnTo>
                    <a:lnTo>
                      <a:pt x="47" y="489"/>
                    </a:lnTo>
                    <a:lnTo>
                      <a:pt x="51" y="510"/>
                    </a:lnTo>
                    <a:lnTo>
                      <a:pt x="57" y="529"/>
                    </a:lnTo>
                    <a:lnTo>
                      <a:pt x="63" y="548"/>
                    </a:lnTo>
                    <a:lnTo>
                      <a:pt x="69" y="565"/>
                    </a:lnTo>
                    <a:lnTo>
                      <a:pt x="76" y="581"/>
                    </a:lnTo>
                    <a:lnTo>
                      <a:pt x="82" y="596"/>
                    </a:lnTo>
                    <a:lnTo>
                      <a:pt x="98" y="622"/>
                    </a:lnTo>
                    <a:lnTo>
                      <a:pt x="113" y="644"/>
                    </a:lnTo>
                    <a:lnTo>
                      <a:pt x="129" y="665"/>
                    </a:lnTo>
                    <a:lnTo>
                      <a:pt x="146" y="683"/>
                    </a:lnTo>
                    <a:lnTo>
                      <a:pt x="163" y="699"/>
                    </a:lnTo>
                    <a:lnTo>
                      <a:pt x="180" y="713"/>
                    </a:lnTo>
                    <a:lnTo>
                      <a:pt x="198" y="726"/>
                    </a:lnTo>
                    <a:lnTo>
                      <a:pt x="216" y="736"/>
                    </a:lnTo>
                    <a:lnTo>
                      <a:pt x="233" y="745"/>
                    </a:lnTo>
                    <a:lnTo>
                      <a:pt x="251" y="752"/>
                    </a:lnTo>
                    <a:lnTo>
                      <a:pt x="269" y="757"/>
                    </a:lnTo>
                    <a:lnTo>
                      <a:pt x="287" y="761"/>
                    </a:lnTo>
                    <a:lnTo>
                      <a:pt x="305" y="764"/>
                    </a:lnTo>
                    <a:lnTo>
                      <a:pt x="322" y="765"/>
                    </a:lnTo>
                    <a:lnTo>
                      <a:pt x="339" y="767"/>
                    </a:lnTo>
                    <a:lnTo>
                      <a:pt x="357" y="767"/>
                    </a:lnTo>
                    <a:lnTo>
                      <a:pt x="372" y="764"/>
                    </a:lnTo>
                    <a:lnTo>
                      <a:pt x="388" y="763"/>
                    </a:lnTo>
                    <a:lnTo>
                      <a:pt x="404" y="760"/>
                    </a:lnTo>
                    <a:lnTo>
                      <a:pt x="418" y="757"/>
                    </a:lnTo>
                    <a:lnTo>
                      <a:pt x="445" y="751"/>
                    </a:lnTo>
                    <a:lnTo>
                      <a:pt x="468" y="742"/>
                    </a:lnTo>
                    <a:lnTo>
                      <a:pt x="502" y="728"/>
                    </a:lnTo>
                    <a:lnTo>
                      <a:pt x="514" y="7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0" name="Group 119">
              <a:extLst>
                <a:ext uri="{FF2B5EF4-FFF2-40B4-BE49-F238E27FC236}">
                  <a16:creationId xmlns:a16="http://schemas.microsoft.com/office/drawing/2014/main" id="{9C58C345-EE3A-4EC7-9324-8367D6E83525}"/>
                </a:ext>
              </a:extLst>
            </p:cNvPr>
            <p:cNvGrpSpPr/>
            <p:nvPr/>
          </p:nvGrpSpPr>
          <p:grpSpPr>
            <a:xfrm flipH="1">
              <a:off x="4593439" y="4052090"/>
              <a:ext cx="3922235" cy="6920710"/>
              <a:chOff x="2844335" y="4052090"/>
              <a:chExt cx="3922235" cy="6920710"/>
            </a:xfrm>
            <a:gradFill>
              <a:gsLst>
                <a:gs pos="0">
                  <a:schemeClr val="accent5"/>
                </a:gs>
                <a:gs pos="100000">
                  <a:schemeClr val="accent5">
                    <a:lumMod val="75000"/>
                  </a:schemeClr>
                </a:gs>
              </a:gsLst>
              <a:lin ang="0" scaled="0"/>
            </a:gradFill>
          </p:grpSpPr>
          <p:sp>
            <p:nvSpPr>
              <p:cNvPr id="137" name="Freeform 14">
                <a:extLst>
                  <a:ext uri="{FF2B5EF4-FFF2-40B4-BE49-F238E27FC236}">
                    <a16:creationId xmlns:a16="http://schemas.microsoft.com/office/drawing/2014/main" id="{4A27D1ED-BF81-4AA7-8885-325ED87322E2}"/>
                  </a:ext>
                </a:extLst>
              </p:cNvPr>
              <p:cNvSpPr>
                <a:spLocks/>
              </p:cNvSpPr>
              <p:nvPr/>
            </p:nvSpPr>
            <p:spPr bwMode="auto">
              <a:xfrm>
                <a:off x="2844335" y="4052090"/>
                <a:ext cx="1475520" cy="1475520"/>
              </a:xfrm>
              <a:custGeom>
                <a:avLst/>
                <a:gdLst>
                  <a:gd name="T0" fmla="*/ 2949 w 2956"/>
                  <a:gd name="T1" fmla="*/ 1629 h 2957"/>
                  <a:gd name="T2" fmla="*/ 2909 w 2956"/>
                  <a:gd name="T3" fmla="*/ 1848 h 2957"/>
                  <a:gd name="T4" fmla="*/ 2840 w 2956"/>
                  <a:gd name="T5" fmla="*/ 2054 h 2957"/>
                  <a:gd name="T6" fmla="*/ 2742 w 2956"/>
                  <a:gd name="T7" fmla="*/ 2245 h 2957"/>
                  <a:gd name="T8" fmla="*/ 2619 w 2956"/>
                  <a:gd name="T9" fmla="*/ 2420 h 2957"/>
                  <a:gd name="T10" fmla="*/ 2472 w 2956"/>
                  <a:gd name="T11" fmla="*/ 2573 h 2957"/>
                  <a:gd name="T12" fmla="*/ 2305 w 2956"/>
                  <a:gd name="T13" fmla="*/ 2705 h 2957"/>
                  <a:gd name="T14" fmla="*/ 2118 w 2956"/>
                  <a:gd name="T15" fmla="*/ 2812 h 2957"/>
                  <a:gd name="T16" fmla="*/ 1917 w 2956"/>
                  <a:gd name="T17" fmla="*/ 2890 h 2957"/>
                  <a:gd name="T18" fmla="*/ 1703 w 2956"/>
                  <a:gd name="T19" fmla="*/ 2940 h 2957"/>
                  <a:gd name="T20" fmla="*/ 1479 w 2956"/>
                  <a:gd name="T21" fmla="*/ 2957 h 2957"/>
                  <a:gd name="T22" fmla="*/ 1253 w 2956"/>
                  <a:gd name="T23" fmla="*/ 2940 h 2957"/>
                  <a:gd name="T24" fmla="*/ 1039 w 2956"/>
                  <a:gd name="T25" fmla="*/ 2890 h 2957"/>
                  <a:gd name="T26" fmla="*/ 838 w 2956"/>
                  <a:gd name="T27" fmla="*/ 2812 h 2957"/>
                  <a:gd name="T28" fmla="*/ 652 w 2956"/>
                  <a:gd name="T29" fmla="*/ 2705 h 2957"/>
                  <a:gd name="T30" fmla="*/ 485 w 2956"/>
                  <a:gd name="T31" fmla="*/ 2573 h 2957"/>
                  <a:gd name="T32" fmla="*/ 338 w 2956"/>
                  <a:gd name="T33" fmla="*/ 2420 h 2957"/>
                  <a:gd name="T34" fmla="*/ 214 w 2956"/>
                  <a:gd name="T35" fmla="*/ 2245 h 2957"/>
                  <a:gd name="T36" fmla="*/ 116 w 2956"/>
                  <a:gd name="T37" fmla="*/ 2054 h 2957"/>
                  <a:gd name="T38" fmla="*/ 47 w 2956"/>
                  <a:gd name="T39" fmla="*/ 1848 h 2957"/>
                  <a:gd name="T40" fmla="*/ 9 w 2956"/>
                  <a:gd name="T41" fmla="*/ 1629 h 2957"/>
                  <a:gd name="T42" fmla="*/ 3 w 2956"/>
                  <a:gd name="T43" fmla="*/ 1403 h 2957"/>
                  <a:gd name="T44" fmla="*/ 31 w 2956"/>
                  <a:gd name="T45" fmla="*/ 1181 h 2957"/>
                  <a:gd name="T46" fmla="*/ 91 w 2956"/>
                  <a:gd name="T47" fmla="*/ 970 h 2957"/>
                  <a:gd name="T48" fmla="*/ 179 w 2956"/>
                  <a:gd name="T49" fmla="*/ 774 h 2957"/>
                  <a:gd name="T50" fmla="*/ 294 w 2956"/>
                  <a:gd name="T51" fmla="*/ 594 h 2957"/>
                  <a:gd name="T52" fmla="*/ 434 w 2956"/>
                  <a:gd name="T53" fmla="*/ 433 h 2957"/>
                  <a:gd name="T54" fmla="*/ 594 w 2956"/>
                  <a:gd name="T55" fmla="*/ 294 h 2957"/>
                  <a:gd name="T56" fmla="*/ 774 w 2956"/>
                  <a:gd name="T57" fmla="*/ 179 h 2957"/>
                  <a:gd name="T58" fmla="*/ 970 w 2956"/>
                  <a:gd name="T59" fmla="*/ 90 h 2957"/>
                  <a:gd name="T60" fmla="*/ 1181 w 2956"/>
                  <a:gd name="T61" fmla="*/ 30 h 2957"/>
                  <a:gd name="T62" fmla="*/ 1402 w 2956"/>
                  <a:gd name="T63" fmla="*/ 2 h 2957"/>
                  <a:gd name="T64" fmla="*/ 1630 w 2956"/>
                  <a:gd name="T65" fmla="*/ 7 h 2957"/>
                  <a:gd name="T66" fmla="*/ 1848 w 2956"/>
                  <a:gd name="T67" fmla="*/ 47 h 2957"/>
                  <a:gd name="T68" fmla="*/ 2053 w 2956"/>
                  <a:gd name="T69" fmla="*/ 116 h 2957"/>
                  <a:gd name="T70" fmla="*/ 2244 w 2956"/>
                  <a:gd name="T71" fmla="*/ 214 h 2957"/>
                  <a:gd name="T72" fmla="*/ 2419 w 2956"/>
                  <a:gd name="T73" fmla="*/ 338 h 2957"/>
                  <a:gd name="T74" fmla="*/ 2572 w 2956"/>
                  <a:gd name="T75" fmla="*/ 485 h 2957"/>
                  <a:gd name="T76" fmla="*/ 2704 w 2956"/>
                  <a:gd name="T77" fmla="*/ 652 h 2957"/>
                  <a:gd name="T78" fmla="*/ 2810 w 2956"/>
                  <a:gd name="T79" fmla="*/ 838 h 2957"/>
                  <a:gd name="T80" fmla="*/ 2889 w 2956"/>
                  <a:gd name="T81" fmla="*/ 1039 h 2957"/>
                  <a:gd name="T82" fmla="*/ 2939 w 2956"/>
                  <a:gd name="T83" fmla="*/ 1253 h 2957"/>
                  <a:gd name="T84" fmla="*/ 2956 w 2956"/>
                  <a:gd name="T85" fmla="*/ 1479 h 2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56" h="2957">
                    <a:moveTo>
                      <a:pt x="2956" y="1479"/>
                    </a:moveTo>
                    <a:lnTo>
                      <a:pt x="2954" y="1555"/>
                    </a:lnTo>
                    <a:lnTo>
                      <a:pt x="2949" y="1629"/>
                    </a:lnTo>
                    <a:lnTo>
                      <a:pt x="2939" y="1704"/>
                    </a:lnTo>
                    <a:lnTo>
                      <a:pt x="2926" y="1776"/>
                    </a:lnTo>
                    <a:lnTo>
                      <a:pt x="2909" y="1848"/>
                    </a:lnTo>
                    <a:lnTo>
                      <a:pt x="2889" y="1918"/>
                    </a:lnTo>
                    <a:lnTo>
                      <a:pt x="2867" y="1987"/>
                    </a:lnTo>
                    <a:lnTo>
                      <a:pt x="2840" y="2054"/>
                    </a:lnTo>
                    <a:lnTo>
                      <a:pt x="2810" y="2119"/>
                    </a:lnTo>
                    <a:lnTo>
                      <a:pt x="2777" y="2183"/>
                    </a:lnTo>
                    <a:lnTo>
                      <a:pt x="2742" y="2245"/>
                    </a:lnTo>
                    <a:lnTo>
                      <a:pt x="2704" y="2306"/>
                    </a:lnTo>
                    <a:lnTo>
                      <a:pt x="2662" y="2363"/>
                    </a:lnTo>
                    <a:lnTo>
                      <a:pt x="2619" y="2420"/>
                    </a:lnTo>
                    <a:lnTo>
                      <a:pt x="2572" y="2473"/>
                    </a:lnTo>
                    <a:lnTo>
                      <a:pt x="2523" y="2524"/>
                    </a:lnTo>
                    <a:lnTo>
                      <a:pt x="2472" y="2573"/>
                    </a:lnTo>
                    <a:lnTo>
                      <a:pt x="2419" y="2620"/>
                    </a:lnTo>
                    <a:lnTo>
                      <a:pt x="2362" y="2664"/>
                    </a:lnTo>
                    <a:lnTo>
                      <a:pt x="2305" y="2705"/>
                    </a:lnTo>
                    <a:lnTo>
                      <a:pt x="2244" y="2743"/>
                    </a:lnTo>
                    <a:lnTo>
                      <a:pt x="2182" y="2779"/>
                    </a:lnTo>
                    <a:lnTo>
                      <a:pt x="2118" y="2812"/>
                    </a:lnTo>
                    <a:lnTo>
                      <a:pt x="2053" y="2841"/>
                    </a:lnTo>
                    <a:lnTo>
                      <a:pt x="1986" y="2868"/>
                    </a:lnTo>
                    <a:lnTo>
                      <a:pt x="1917" y="2890"/>
                    </a:lnTo>
                    <a:lnTo>
                      <a:pt x="1848" y="2911"/>
                    </a:lnTo>
                    <a:lnTo>
                      <a:pt x="1776" y="2928"/>
                    </a:lnTo>
                    <a:lnTo>
                      <a:pt x="1703" y="2940"/>
                    </a:lnTo>
                    <a:lnTo>
                      <a:pt x="1630" y="2950"/>
                    </a:lnTo>
                    <a:lnTo>
                      <a:pt x="1554" y="2955"/>
                    </a:lnTo>
                    <a:lnTo>
                      <a:pt x="1479" y="2957"/>
                    </a:lnTo>
                    <a:lnTo>
                      <a:pt x="1402" y="2955"/>
                    </a:lnTo>
                    <a:lnTo>
                      <a:pt x="1328" y="2950"/>
                    </a:lnTo>
                    <a:lnTo>
                      <a:pt x="1253" y="2940"/>
                    </a:lnTo>
                    <a:lnTo>
                      <a:pt x="1181" y="2928"/>
                    </a:lnTo>
                    <a:lnTo>
                      <a:pt x="1109" y="2911"/>
                    </a:lnTo>
                    <a:lnTo>
                      <a:pt x="1039" y="2890"/>
                    </a:lnTo>
                    <a:lnTo>
                      <a:pt x="970" y="2868"/>
                    </a:lnTo>
                    <a:lnTo>
                      <a:pt x="903" y="2841"/>
                    </a:lnTo>
                    <a:lnTo>
                      <a:pt x="838" y="2812"/>
                    </a:lnTo>
                    <a:lnTo>
                      <a:pt x="774" y="2779"/>
                    </a:lnTo>
                    <a:lnTo>
                      <a:pt x="712" y="2743"/>
                    </a:lnTo>
                    <a:lnTo>
                      <a:pt x="652" y="2705"/>
                    </a:lnTo>
                    <a:lnTo>
                      <a:pt x="594" y="2664"/>
                    </a:lnTo>
                    <a:lnTo>
                      <a:pt x="539" y="2620"/>
                    </a:lnTo>
                    <a:lnTo>
                      <a:pt x="485" y="2573"/>
                    </a:lnTo>
                    <a:lnTo>
                      <a:pt x="434" y="2524"/>
                    </a:lnTo>
                    <a:lnTo>
                      <a:pt x="385" y="2473"/>
                    </a:lnTo>
                    <a:lnTo>
                      <a:pt x="338" y="2420"/>
                    </a:lnTo>
                    <a:lnTo>
                      <a:pt x="294" y="2363"/>
                    </a:lnTo>
                    <a:lnTo>
                      <a:pt x="253" y="2306"/>
                    </a:lnTo>
                    <a:lnTo>
                      <a:pt x="214" y="2245"/>
                    </a:lnTo>
                    <a:lnTo>
                      <a:pt x="179" y="2183"/>
                    </a:lnTo>
                    <a:lnTo>
                      <a:pt x="146" y="2119"/>
                    </a:lnTo>
                    <a:lnTo>
                      <a:pt x="116" y="2054"/>
                    </a:lnTo>
                    <a:lnTo>
                      <a:pt x="91" y="1987"/>
                    </a:lnTo>
                    <a:lnTo>
                      <a:pt x="67" y="1918"/>
                    </a:lnTo>
                    <a:lnTo>
                      <a:pt x="47" y="1848"/>
                    </a:lnTo>
                    <a:lnTo>
                      <a:pt x="31" y="1776"/>
                    </a:lnTo>
                    <a:lnTo>
                      <a:pt x="17" y="1704"/>
                    </a:lnTo>
                    <a:lnTo>
                      <a:pt x="9" y="1629"/>
                    </a:lnTo>
                    <a:lnTo>
                      <a:pt x="3" y="1555"/>
                    </a:lnTo>
                    <a:lnTo>
                      <a:pt x="0" y="1479"/>
                    </a:lnTo>
                    <a:lnTo>
                      <a:pt x="3" y="1403"/>
                    </a:lnTo>
                    <a:lnTo>
                      <a:pt x="9" y="1328"/>
                    </a:lnTo>
                    <a:lnTo>
                      <a:pt x="17" y="1253"/>
                    </a:lnTo>
                    <a:lnTo>
                      <a:pt x="31" y="1181"/>
                    </a:lnTo>
                    <a:lnTo>
                      <a:pt x="47" y="1110"/>
                    </a:lnTo>
                    <a:lnTo>
                      <a:pt x="67" y="1039"/>
                    </a:lnTo>
                    <a:lnTo>
                      <a:pt x="91" y="970"/>
                    </a:lnTo>
                    <a:lnTo>
                      <a:pt x="116" y="903"/>
                    </a:lnTo>
                    <a:lnTo>
                      <a:pt x="146" y="838"/>
                    </a:lnTo>
                    <a:lnTo>
                      <a:pt x="179" y="774"/>
                    </a:lnTo>
                    <a:lnTo>
                      <a:pt x="214" y="712"/>
                    </a:lnTo>
                    <a:lnTo>
                      <a:pt x="253" y="652"/>
                    </a:lnTo>
                    <a:lnTo>
                      <a:pt x="294" y="594"/>
                    </a:lnTo>
                    <a:lnTo>
                      <a:pt x="338" y="538"/>
                    </a:lnTo>
                    <a:lnTo>
                      <a:pt x="385" y="485"/>
                    </a:lnTo>
                    <a:lnTo>
                      <a:pt x="434" y="433"/>
                    </a:lnTo>
                    <a:lnTo>
                      <a:pt x="485" y="384"/>
                    </a:lnTo>
                    <a:lnTo>
                      <a:pt x="539" y="338"/>
                    </a:lnTo>
                    <a:lnTo>
                      <a:pt x="594" y="294"/>
                    </a:lnTo>
                    <a:lnTo>
                      <a:pt x="652" y="252"/>
                    </a:lnTo>
                    <a:lnTo>
                      <a:pt x="712" y="214"/>
                    </a:lnTo>
                    <a:lnTo>
                      <a:pt x="774" y="179"/>
                    </a:lnTo>
                    <a:lnTo>
                      <a:pt x="838" y="146"/>
                    </a:lnTo>
                    <a:lnTo>
                      <a:pt x="903" y="116"/>
                    </a:lnTo>
                    <a:lnTo>
                      <a:pt x="970" y="90"/>
                    </a:lnTo>
                    <a:lnTo>
                      <a:pt x="1039" y="67"/>
                    </a:lnTo>
                    <a:lnTo>
                      <a:pt x="1109" y="47"/>
                    </a:lnTo>
                    <a:lnTo>
                      <a:pt x="1181" y="30"/>
                    </a:lnTo>
                    <a:lnTo>
                      <a:pt x="1253" y="17"/>
                    </a:lnTo>
                    <a:lnTo>
                      <a:pt x="1328" y="7"/>
                    </a:lnTo>
                    <a:lnTo>
                      <a:pt x="1402" y="2"/>
                    </a:lnTo>
                    <a:lnTo>
                      <a:pt x="1479" y="0"/>
                    </a:lnTo>
                    <a:lnTo>
                      <a:pt x="1554" y="2"/>
                    </a:lnTo>
                    <a:lnTo>
                      <a:pt x="1630" y="7"/>
                    </a:lnTo>
                    <a:lnTo>
                      <a:pt x="1703" y="17"/>
                    </a:lnTo>
                    <a:lnTo>
                      <a:pt x="1776" y="30"/>
                    </a:lnTo>
                    <a:lnTo>
                      <a:pt x="1848" y="47"/>
                    </a:lnTo>
                    <a:lnTo>
                      <a:pt x="1917" y="67"/>
                    </a:lnTo>
                    <a:lnTo>
                      <a:pt x="1986" y="90"/>
                    </a:lnTo>
                    <a:lnTo>
                      <a:pt x="2053" y="116"/>
                    </a:lnTo>
                    <a:lnTo>
                      <a:pt x="2118" y="146"/>
                    </a:lnTo>
                    <a:lnTo>
                      <a:pt x="2182" y="179"/>
                    </a:lnTo>
                    <a:lnTo>
                      <a:pt x="2244" y="214"/>
                    </a:lnTo>
                    <a:lnTo>
                      <a:pt x="2305" y="252"/>
                    </a:lnTo>
                    <a:lnTo>
                      <a:pt x="2362" y="294"/>
                    </a:lnTo>
                    <a:lnTo>
                      <a:pt x="2419" y="338"/>
                    </a:lnTo>
                    <a:lnTo>
                      <a:pt x="2472" y="384"/>
                    </a:lnTo>
                    <a:lnTo>
                      <a:pt x="2523" y="433"/>
                    </a:lnTo>
                    <a:lnTo>
                      <a:pt x="2572" y="485"/>
                    </a:lnTo>
                    <a:lnTo>
                      <a:pt x="2619" y="538"/>
                    </a:lnTo>
                    <a:lnTo>
                      <a:pt x="2662" y="594"/>
                    </a:lnTo>
                    <a:lnTo>
                      <a:pt x="2704" y="652"/>
                    </a:lnTo>
                    <a:lnTo>
                      <a:pt x="2742" y="712"/>
                    </a:lnTo>
                    <a:lnTo>
                      <a:pt x="2777" y="774"/>
                    </a:lnTo>
                    <a:lnTo>
                      <a:pt x="2810" y="838"/>
                    </a:lnTo>
                    <a:lnTo>
                      <a:pt x="2840" y="903"/>
                    </a:lnTo>
                    <a:lnTo>
                      <a:pt x="2867" y="970"/>
                    </a:lnTo>
                    <a:lnTo>
                      <a:pt x="2889" y="1039"/>
                    </a:lnTo>
                    <a:lnTo>
                      <a:pt x="2909" y="1110"/>
                    </a:lnTo>
                    <a:lnTo>
                      <a:pt x="2926" y="1181"/>
                    </a:lnTo>
                    <a:lnTo>
                      <a:pt x="2939" y="1253"/>
                    </a:lnTo>
                    <a:lnTo>
                      <a:pt x="2949" y="1328"/>
                    </a:lnTo>
                    <a:lnTo>
                      <a:pt x="2954" y="1403"/>
                    </a:lnTo>
                    <a:lnTo>
                      <a:pt x="2956" y="1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Rectangle 58">
                <a:extLst>
                  <a:ext uri="{FF2B5EF4-FFF2-40B4-BE49-F238E27FC236}">
                    <a16:creationId xmlns:a16="http://schemas.microsoft.com/office/drawing/2014/main" id="{94DBADA8-589C-4D5F-A202-E74ED9B5A835}"/>
                  </a:ext>
                </a:extLst>
              </p:cNvPr>
              <p:cNvSpPr>
                <a:spLocks noChangeArrowheads="1"/>
              </p:cNvSpPr>
              <p:nvPr/>
            </p:nvSpPr>
            <p:spPr bwMode="auto">
              <a:xfrm>
                <a:off x="3548390" y="5188066"/>
                <a:ext cx="69906" cy="2002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59">
                <a:extLst>
                  <a:ext uri="{FF2B5EF4-FFF2-40B4-BE49-F238E27FC236}">
                    <a16:creationId xmlns:a16="http://schemas.microsoft.com/office/drawing/2014/main" id="{3BB2E579-73B6-4990-AE46-7A91955C11AB}"/>
                  </a:ext>
                </a:extLst>
              </p:cNvPr>
              <p:cNvSpPr>
                <a:spLocks noEditPoints="1"/>
              </p:cNvSpPr>
              <p:nvPr/>
            </p:nvSpPr>
            <p:spPr bwMode="auto">
              <a:xfrm>
                <a:off x="3548390" y="7190377"/>
                <a:ext cx="297102" cy="297102"/>
              </a:xfrm>
              <a:custGeom>
                <a:avLst/>
                <a:gdLst>
                  <a:gd name="T0" fmla="*/ 143 w 595"/>
                  <a:gd name="T1" fmla="*/ 23 h 595"/>
                  <a:gd name="T2" fmla="*/ 147 w 595"/>
                  <a:gd name="T3" fmla="*/ 69 h 595"/>
                  <a:gd name="T4" fmla="*/ 157 w 595"/>
                  <a:gd name="T5" fmla="*/ 113 h 595"/>
                  <a:gd name="T6" fmla="*/ 170 w 595"/>
                  <a:gd name="T7" fmla="*/ 155 h 595"/>
                  <a:gd name="T8" fmla="*/ 187 w 595"/>
                  <a:gd name="T9" fmla="*/ 197 h 595"/>
                  <a:gd name="T10" fmla="*/ 208 w 595"/>
                  <a:gd name="T11" fmla="*/ 235 h 595"/>
                  <a:gd name="T12" fmla="*/ 232 w 595"/>
                  <a:gd name="T13" fmla="*/ 271 h 595"/>
                  <a:gd name="T14" fmla="*/ 260 w 595"/>
                  <a:gd name="T15" fmla="*/ 304 h 595"/>
                  <a:gd name="T16" fmla="*/ 175 w 595"/>
                  <a:gd name="T17" fmla="*/ 422 h 595"/>
                  <a:gd name="T18" fmla="*/ 137 w 595"/>
                  <a:gd name="T19" fmla="*/ 379 h 595"/>
                  <a:gd name="T20" fmla="*/ 102 w 595"/>
                  <a:gd name="T21" fmla="*/ 333 h 595"/>
                  <a:gd name="T22" fmla="*/ 72 w 595"/>
                  <a:gd name="T23" fmla="*/ 284 h 595"/>
                  <a:gd name="T24" fmla="*/ 47 w 595"/>
                  <a:gd name="T25" fmla="*/ 232 h 595"/>
                  <a:gd name="T26" fmla="*/ 27 w 595"/>
                  <a:gd name="T27" fmla="*/ 177 h 595"/>
                  <a:gd name="T28" fmla="*/ 12 w 595"/>
                  <a:gd name="T29" fmla="*/ 120 h 595"/>
                  <a:gd name="T30" fmla="*/ 4 w 595"/>
                  <a:gd name="T31" fmla="*/ 60 h 595"/>
                  <a:gd name="T32" fmla="*/ 0 w 595"/>
                  <a:gd name="T33" fmla="*/ 0 h 595"/>
                  <a:gd name="T34" fmla="*/ 275 w 595"/>
                  <a:gd name="T35" fmla="*/ 320 h 595"/>
                  <a:gd name="T36" fmla="*/ 307 w 595"/>
                  <a:gd name="T37" fmla="*/ 350 h 595"/>
                  <a:gd name="T38" fmla="*/ 342 w 595"/>
                  <a:gd name="T39" fmla="*/ 376 h 595"/>
                  <a:gd name="T40" fmla="*/ 379 w 595"/>
                  <a:gd name="T41" fmla="*/ 399 h 595"/>
                  <a:gd name="T42" fmla="*/ 420 w 595"/>
                  <a:gd name="T43" fmla="*/ 417 h 595"/>
                  <a:gd name="T44" fmla="*/ 461 w 595"/>
                  <a:gd name="T45" fmla="*/ 433 h 595"/>
                  <a:gd name="T46" fmla="*/ 505 w 595"/>
                  <a:gd name="T47" fmla="*/ 444 h 595"/>
                  <a:gd name="T48" fmla="*/ 550 w 595"/>
                  <a:gd name="T49" fmla="*/ 451 h 595"/>
                  <a:gd name="T50" fmla="*/ 595 w 595"/>
                  <a:gd name="T51" fmla="*/ 453 h 595"/>
                  <a:gd name="T52" fmla="*/ 566 w 595"/>
                  <a:gd name="T53" fmla="*/ 595 h 595"/>
                  <a:gd name="T54" fmla="*/ 505 w 595"/>
                  <a:gd name="T55" fmla="*/ 589 h 595"/>
                  <a:gd name="T56" fmla="*/ 447 w 595"/>
                  <a:gd name="T57" fmla="*/ 577 h 595"/>
                  <a:gd name="T58" fmla="*/ 391 w 595"/>
                  <a:gd name="T59" fmla="*/ 560 h 595"/>
                  <a:gd name="T60" fmla="*/ 338 w 595"/>
                  <a:gd name="T61" fmla="*/ 537 h 595"/>
                  <a:gd name="T62" fmla="*/ 287 w 595"/>
                  <a:gd name="T63" fmla="*/ 509 h 595"/>
                  <a:gd name="T64" fmla="*/ 240 w 595"/>
                  <a:gd name="T65" fmla="*/ 477 h 595"/>
                  <a:gd name="T66" fmla="*/ 195 w 595"/>
                  <a:gd name="T67" fmla="*/ 441 h 595"/>
                  <a:gd name="T68" fmla="*/ 275 w 595"/>
                  <a:gd name="T69" fmla="*/ 32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5" h="595">
                    <a:moveTo>
                      <a:pt x="142" y="0"/>
                    </a:moveTo>
                    <a:lnTo>
                      <a:pt x="143" y="23"/>
                    </a:lnTo>
                    <a:lnTo>
                      <a:pt x="145" y="47"/>
                    </a:lnTo>
                    <a:lnTo>
                      <a:pt x="147" y="69"/>
                    </a:lnTo>
                    <a:lnTo>
                      <a:pt x="152" y="91"/>
                    </a:lnTo>
                    <a:lnTo>
                      <a:pt x="157" y="113"/>
                    </a:lnTo>
                    <a:lnTo>
                      <a:pt x="163" y="135"/>
                    </a:lnTo>
                    <a:lnTo>
                      <a:pt x="170" y="155"/>
                    </a:lnTo>
                    <a:lnTo>
                      <a:pt x="178" y="177"/>
                    </a:lnTo>
                    <a:lnTo>
                      <a:pt x="187" y="197"/>
                    </a:lnTo>
                    <a:lnTo>
                      <a:pt x="197" y="216"/>
                    </a:lnTo>
                    <a:lnTo>
                      <a:pt x="208" y="235"/>
                    </a:lnTo>
                    <a:lnTo>
                      <a:pt x="220" y="253"/>
                    </a:lnTo>
                    <a:lnTo>
                      <a:pt x="232" y="271"/>
                    </a:lnTo>
                    <a:lnTo>
                      <a:pt x="246" y="288"/>
                    </a:lnTo>
                    <a:lnTo>
                      <a:pt x="260" y="304"/>
                    </a:lnTo>
                    <a:lnTo>
                      <a:pt x="275" y="320"/>
                    </a:lnTo>
                    <a:lnTo>
                      <a:pt x="175" y="422"/>
                    </a:lnTo>
                    <a:lnTo>
                      <a:pt x="155" y="400"/>
                    </a:lnTo>
                    <a:lnTo>
                      <a:pt x="137" y="379"/>
                    </a:lnTo>
                    <a:lnTo>
                      <a:pt x="119" y="357"/>
                    </a:lnTo>
                    <a:lnTo>
                      <a:pt x="102" y="333"/>
                    </a:lnTo>
                    <a:lnTo>
                      <a:pt x="87" y="309"/>
                    </a:lnTo>
                    <a:lnTo>
                      <a:pt x="72" y="284"/>
                    </a:lnTo>
                    <a:lnTo>
                      <a:pt x="59" y="259"/>
                    </a:lnTo>
                    <a:lnTo>
                      <a:pt x="47" y="232"/>
                    </a:lnTo>
                    <a:lnTo>
                      <a:pt x="37" y="204"/>
                    </a:lnTo>
                    <a:lnTo>
                      <a:pt x="27" y="177"/>
                    </a:lnTo>
                    <a:lnTo>
                      <a:pt x="19" y="149"/>
                    </a:lnTo>
                    <a:lnTo>
                      <a:pt x="12" y="120"/>
                    </a:lnTo>
                    <a:lnTo>
                      <a:pt x="7" y="90"/>
                    </a:lnTo>
                    <a:lnTo>
                      <a:pt x="4" y="60"/>
                    </a:lnTo>
                    <a:lnTo>
                      <a:pt x="1" y="31"/>
                    </a:lnTo>
                    <a:lnTo>
                      <a:pt x="0" y="0"/>
                    </a:lnTo>
                    <a:lnTo>
                      <a:pt x="142" y="0"/>
                    </a:lnTo>
                    <a:close/>
                    <a:moveTo>
                      <a:pt x="275" y="320"/>
                    </a:moveTo>
                    <a:lnTo>
                      <a:pt x="291" y="335"/>
                    </a:lnTo>
                    <a:lnTo>
                      <a:pt x="307" y="350"/>
                    </a:lnTo>
                    <a:lnTo>
                      <a:pt x="324" y="363"/>
                    </a:lnTo>
                    <a:lnTo>
                      <a:pt x="342" y="376"/>
                    </a:lnTo>
                    <a:lnTo>
                      <a:pt x="360" y="387"/>
                    </a:lnTo>
                    <a:lnTo>
                      <a:pt x="379" y="399"/>
                    </a:lnTo>
                    <a:lnTo>
                      <a:pt x="400" y="409"/>
                    </a:lnTo>
                    <a:lnTo>
                      <a:pt x="420" y="417"/>
                    </a:lnTo>
                    <a:lnTo>
                      <a:pt x="440" y="426"/>
                    </a:lnTo>
                    <a:lnTo>
                      <a:pt x="461" y="433"/>
                    </a:lnTo>
                    <a:lnTo>
                      <a:pt x="483" y="440"/>
                    </a:lnTo>
                    <a:lnTo>
                      <a:pt x="505" y="444"/>
                    </a:lnTo>
                    <a:lnTo>
                      <a:pt x="526" y="448"/>
                    </a:lnTo>
                    <a:lnTo>
                      <a:pt x="550" y="451"/>
                    </a:lnTo>
                    <a:lnTo>
                      <a:pt x="572" y="452"/>
                    </a:lnTo>
                    <a:lnTo>
                      <a:pt x="595" y="453"/>
                    </a:lnTo>
                    <a:lnTo>
                      <a:pt x="595" y="595"/>
                    </a:lnTo>
                    <a:lnTo>
                      <a:pt x="566" y="595"/>
                    </a:lnTo>
                    <a:lnTo>
                      <a:pt x="535" y="593"/>
                    </a:lnTo>
                    <a:lnTo>
                      <a:pt x="505" y="589"/>
                    </a:lnTo>
                    <a:lnTo>
                      <a:pt x="476" y="583"/>
                    </a:lnTo>
                    <a:lnTo>
                      <a:pt x="447" y="577"/>
                    </a:lnTo>
                    <a:lnTo>
                      <a:pt x="419" y="568"/>
                    </a:lnTo>
                    <a:lnTo>
                      <a:pt x="391" y="560"/>
                    </a:lnTo>
                    <a:lnTo>
                      <a:pt x="364" y="549"/>
                    </a:lnTo>
                    <a:lnTo>
                      <a:pt x="338" y="537"/>
                    </a:lnTo>
                    <a:lnTo>
                      <a:pt x="312" y="524"/>
                    </a:lnTo>
                    <a:lnTo>
                      <a:pt x="287" y="509"/>
                    </a:lnTo>
                    <a:lnTo>
                      <a:pt x="263" y="494"/>
                    </a:lnTo>
                    <a:lnTo>
                      <a:pt x="240" y="477"/>
                    </a:lnTo>
                    <a:lnTo>
                      <a:pt x="216" y="460"/>
                    </a:lnTo>
                    <a:lnTo>
                      <a:pt x="195" y="441"/>
                    </a:lnTo>
                    <a:lnTo>
                      <a:pt x="175" y="422"/>
                    </a:lnTo>
                    <a:lnTo>
                      <a:pt x="275"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Rectangle 60">
                <a:extLst>
                  <a:ext uri="{FF2B5EF4-FFF2-40B4-BE49-F238E27FC236}">
                    <a16:creationId xmlns:a16="http://schemas.microsoft.com/office/drawing/2014/main" id="{CDCE6D60-B89D-486C-B713-5DD18A8B8CA3}"/>
                  </a:ext>
                </a:extLst>
              </p:cNvPr>
              <p:cNvSpPr>
                <a:spLocks noChangeArrowheads="1"/>
              </p:cNvSpPr>
              <p:nvPr/>
            </p:nvSpPr>
            <p:spPr bwMode="auto">
              <a:xfrm>
                <a:off x="3845490" y="7417572"/>
                <a:ext cx="2621481" cy="699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61">
                <a:extLst>
                  <a:ext uri="{FF2B5EF4-FFF2-40B4-BE49-F238E27FC236}">
                    <a16:creationId xmlns:a16="http://schemas.microsoft.com/office/drawing/2014/main" id="{5C6C9B64-8D65-4E59-AE2F-7F9959417B3A}"/>
                  </a:ext>
                </a:extLst>
              </p:cNvPr>
              <p:cNvSpPr>
                <a:spLocks noEditPoints="1"/>
              </p:cNvSpPr>
              <p:nvPr/>
            </p:nvSpPr>
            <p:spPr bwMode="auto">
              <a:xfrm>
                <a:off x="6466971" y="7417572"/>
                <a:ext cx="299598" cy="297102"/>
              </a:xfrm>
              <a:custGeom>
                <a:avLst/>
                <a:gdLst>
                  <a:gd name="T0" fmla="*/ 31 w 596"/>
                  <a:gd name="T1" fmla="*/ 2 h 596"/>
                  <a:gd name="T2" fmla="*/ 90 w 596"/>
                  <a:gd name="T3" fmla="*/ 7 h 596"/>
                  <a:gd name="T4" fmla="*/ 149 w 596"/>
                  <a:gd name="T5" fmla="*/ 20 h 596"/>
                  <a:gd name="T6" fmla="*/ 205 w 596"/>
                  <a:gd name="T7" fmla="*/ 37 h 596"/>
                  <a:gd name="T8" fmla="*/ 259 w 596"/>
                  <a:gd name="T9" fmla="*/ 59 h 596"/>
                  <a:gd name="T10" fmla="*/ 309 w 596"/>
                  <a:gd name="T11" fmla="*/ 87 h 596"/>
                  <a:gd name="T12" fmla="*/ 356 w 596"/>
                  <a:gd name="T13" fmla="*/ 119 h 596"/>
                  <a:gd name="T14" fmla="*/ 400 w 596"/>
                  <a:gd name="T15" fmla="*/ 155 h 596"/>
                  <a:gd name="T16" fmla="*/ 320 w 596"/>
                  <a:gd name="T17" fmla="*/ 275 h 596"/>
                  <a:gd name="T18" fmla="*/ 288 w 596"/>
                  <a:gd name="T19" fmla="*/ 246 h 596"/>
                  <a:gd name="T20" fmla="*/ 253 w 596"/>
                  <a:gd name="T21" fmla="*/ 220 h 596"/>
                  <a:gd name="T22" fmla="*/ 216 w 596"/>
                  <a:gd name="T23" fmla="*/ 198 h 596"/>
                  <a:gd name="T24" fmla="*/ 177 w 596"/>
                  <a:gd name="T25" fmla="*/ 178 h 596"/>
                  <a:gd name="T26" fmla="*/ 135 w 596"/>
                  <a:gd name="T27" fmla="*/ 163 h 596"/>
                  <a:gd name="T28" fmla="*/ 91 w 596"/>
                  <a:gd name="T29" fmla="*/ 152 h 596"/>
                  <a:gd name="T30" fmla="*/ 47 w 596"/>
                  <a:gd name="T31" fmla="*/ 145 h 596"/>
                  <a:gd name="T32" fmla="*/ 0 w 596"/>
                  <a:gd name="T33" fmla="*/ 142 h 596"/>
                  <a:gd name="T34" fmla="*/ 421 w 596"/>
                  <a:gd name="T35" fmla="*/ 175 h 596"/>
                  <a:gd name="T36" fmla="*/ 460 w 596"/>
                  <a:gd name="T37" fmla="*/ 218 h 596"/>
                  <a:gd name="T38" fmla="*/ 494 w 596"/>
                  <a:gd name="T39" fmla="*/ 264 h 596"/>
                  <a:gd name="T40" fmla="*/ 524 w 596"/>
                  <a:gd name="T41" fmla="*/ 313 h 596"/>
                  <a:gd name="T42" fmla="*/ 549 w 596"/>
                  <a:gd name="T43" fmla="*/ 365 h 596"/>
                  <a:gd name="T44" fmla="*/ 569 w 596"/>
                  <a:gd name="T45" fmla="*/ 419 h 596"/>
                  <a:gd name="T46" fmla="*/ 583 w 596"/>
                  <a:gd name="T47" fmla="*/ 477 h 596"/>
                  <a:gd name="T48" fmla="*/ 593 w 596"/>
                  <a:gd name="T49" fmla="*/ 535 h 596"/>
                  <a:gd name="T50" fmla="*/ 596 w 596"/>
                  <a:gd name="T51" fmla="*/ 596 h 596"/>
                  <a:gd name="T52" fmla="*/ 453 w 596"/>
                  <a:gd name="T53" fmla="*/ 573 h 596"/>
                  <a:gd name="T54" fmla="*/ 448 w 596"/>
                  <a:gd name="T55" fmla="*/ 528 h 596"/>
                  <a:gd name="T56" fmla="*/ 439 w 596"/>
                  <a:gd name="T57" fmla="*/ 483 h 596"/>
                  <a:gd name="T58" fmla="*/ 426 w 596"/>
                  <a:gd name="T59" fmla="*/ 440 h 596"/>
                  <a:gd name="T60" fmla="*/ 409 w 596"/>
                  <a:gd name="T61" fmla="*/ 400 h 596"/>
                  <a:gd name="T62" fmla="*/ 388 w 596"/>
                  <a:gd name="T63" fmla="*/ 362 h 596"/>
                  <a:gd name="T64" fmla="*/ 364 w 596"/>
                  <a:gd name="T65" fmla="*/ 325 h 596"/>
                  <a:gd name="T66" fmla="*/ 336 w 596"/>
                  <a:gd name="T67" fmla="*/ 291 h 596"/>
                  <a:gd name="T68" fmla="*/ 421 w 596"/>
                  <a:gd name="T69" fmla="*/ 17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596">
                    <a:moveTo>
                      <a:pt x="0" y="0"/>
                    </a:moveTo>
                    <a:lnTo>
                      <a:pt x="31" y="2"/>
                    </a:lnTo>
                    <a:lnTo>
                      <a:pt x="61" y="4"/>
                    </a:lnTo>
                    <a:lnTo>
                      <a:pt x="90" y="7"/>
                    </a:lnTo>
                    <a:lnTo>
                      <a:pt x="120" y="12"/>
                    </a:lnTo>
                    <a:lnTo>
                      <a:pt x="149" y="20"/>
                    </a:lnTo>
                    <a:lnTo>
                      <a:pt x="178" y="27"/>
                    </a:lnTo>
                    <a:lnTo>
                      <a:pt x="205" y="37"/>
                    </a:lnTo>
                    <a:lnTo>
                      <a:pt x="232" y="47"/>
                    </a:lnTo>
                    <a:lnTo>
                      <a:pt x="259" y="59"/>
                    </a:lnTo>
                    <a:lnTo>
                      <a:pt x="284" y="72"/>
                    </a:lnTo>
                    <a:lnTo>
                      <a:pt x="309" y="87"/>
                    </a:lnTo>
                    <a:lnTo>
                      <a:pt x="333" y="102"/>
                    </a:lnTo>
                    <a:lnTo>
                      <a:pt x="356" y="119"/>
                    </a:lnTo>
                    <a:lnTo>
                      <a:pt x="379" y="137"/>
                    </a:lnTo>
                    <a:lnTo>
                      <a:pt x="400" y="155"/>
                    </a:lnTo>
                    <a:lnTo>
                      <a:pt x="421" y="175"/>
                    </a:lnTo>
                    <a:lnTo>
                      <a:pt x="320" y="275"/>
                    </a:lnTo>
                    <a:lnTo>
                      <a:pt x="305" y="260"/>
                    </a:lnTo>
                    <a:lnTo>
                      <a:pt x="288" y="246"/>
                    </a:lnTo>
                    <a:lnTo>
                      <a:pt x="271" y="233"/>
                    </a:lnTo>
                    <a:lnTo>
                      <a:pt x="253" y="220"/>
                    </a:lnTo>
                    <a:lnTo>
                      <a:pt x="235" y="208"/>
                    </a:lnTo>
                    <a:lnTo>
                      <a:pt x="216" y="198"/>
                    </a:lnTo>
                    <a:lnTo>
                      <a:pt x="197" y="187"/>
                    </a:lnTo>
                    <a:lnTo>
                      <a:pt x="177" y="178"/>
                    </a:lnTo>
                    <a:lnTo>
                      <a:pt x="156" y="170"/>
                    </a:lnTo>
                    <a:lnTo>
                      <a:pt x="135" y="163"/>
                    </a:lnTo>
                    <a:lnTo>
                      <a:pt x="114" y="157"/>
                    </a:lnTo>
                    <a:lnTo>
                      <a:pt x="91" y="152"/>
                    </a:lnTo>
                    <a:lnTo>
                      <a:pt x="69" y="147"/>
                    </a:lnTo>
                    <a:lnTo>
                      <a:pt x="47" y="145"/>
                    </a:lnTo>
                    <a:lnTo>
                      <a:pt x="23" y="143"/>
                    </a:lnTo>
                    <a:lnTo>
                      <a:pt x="0" y="142"/>
                    </a:lnTo>
                    <a:lnTo>
                      <a:pt x="0" y="0"/>
                    </a:lnTo>
                    <a:close/>
                    <a:moveTo>
                      <a:pt x="421" y="175"/>
                    </a:moveTo>
                    <a:lnTo>
                      <a:pt x="441" y="195"/>
                    </a:lnTo>
                    <a:lnTo>
                      <a:pt x="460" y="218"/>
                    </a:lnTo>
                    <a:lnTo>
                      <a:pt x="478" y="240"/>
                    </a:lnTo>
                    <a:lnTo>
                      <a:pt x="494" y="264"/>
                    </a:lnTo>
                    <a:lnTo>
                      <a:pt x="510" y="287"/>
                    </a:lnTo>
                    <a:lnTo>
                      <a:pt x="524" y="313"/>
                    </a:lnTo>
                    <a:lnTo>
                      <a:pt x="537" y="338"/>
                    </a:lnTo>
                    <a:lnTo>
                      <a:pt x="549" y="365"/>
                    </a:lnTo>
                    <a:lnTo>
                      <a:pt x="560" y="391"/>
                    </a:lnTo>
                    <a:lnTo>
                      <a:pt x="569" y="419"/>
                    </a:lnTo>
                    <a:lnTo>
                      <a:pt x="577" y="448"/>
                    </a:lnTo>
                    <a:lnTo>
                      <a:pt x="583" y="477"/>
                    </a:lnTo>
                    <a:lnTo>
                      <a:pt x="589" y="505"/>
                    </a:lnTo>
                    <a:lnTo>
                      <a:pt x="593" y="535"/>
                    </a:lnTo>
                    <a:lnTo>
                      <a:pt x="595" y="566"/>
                    </a:lnTo>
                    <a:lnTo>
                      <a:pt x="596" y="596"/>
                    </a:lnTo>
                    <a:lnTo>
                      <a:pt x="453" y="596"/>
                    </a:lnTo>
                    <a:lnTo>
                      <a:pt x="453" y="573"/>
                    </a:lnTo>
                    <a:lnTo>
                      <a:pt x="451" y="550"/>
                    </a:lnTo>
                    <a:lnTo>
                      <a:pt x="448" y="528"/>
                    </a:lnTo>
                    <a:lnTo>
                      <a:pt x="445" y="505"/>
                    </a:lnTo>
                    <a:lnTo>
                      <a:pt x="439" y="483"/>
                    </a:lnTo>
                    <a:lnTo>
                      <a:pt x="433" y="462"/>
                    </a:lnTo>
                    <a:lnTo>
                      <a:pt x="426" y="440"/>
                    </a:lnTo>
                    <a:lnTo>
                      <a:pt x="418" y="420"/>
                    </a:lnTo>
                    <a:lnTo>
                      <a:pt x="409" y="400"/>
                    </a:lnTo>
                    <a:lnTo>
                      <a:pt x="399" y="380"/>
                    </a:lnTo>
                    <a:lnTo>
                      <a:pt x="388" y="362"/>
                    </a:lnTo>
                    <a:lnTo>
                      <a:pt x="376" y="342"/>
                    </a:lnTo>
                    <a:lnTo>
                      <a:pt x="364" y="325"/>
                    </a:lnTo>
                    <a:lnTo>
                      <a:pt x="350" y="307"/>
                    </a:lnTo>
                    <a:lnTo>
                      <a:pt x="336" y="291"/>
                    </a:lnTo>
                    <a:lnTo>
                      <a:pt x="320" y="275"/>
                    </a:lnTo>
                    <a:lnTo>
                      <a:pt x="42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Rectangle 62">
                <a:extLst>
                  <a:ext uri="{FF2B5EF4-FFF2-40B4-BE49-F238E27FC236}">
                    <a16:creationId xmlns:a16="http://schemas.microsoft.com/office/drawing/2014/main" id="{009681A7-AB75-4F15-93C4-4CAD7F6B3D69}"/>
                  </a:ext>
                </a:extLst>
              </p:cNvPr>
              <p:cNvSpPr>
                <a:spLocks noChangeArrowheads="1"/>
              </p:cNvSpPr>
              <p:nvPr/>
            </p:nvSpPr>
            <p:spPr bwMode="auto">
              <a:xfrm>
                <a:off x="6694166" y="7714673"/>
                <a:ext cx="72404" cy="32581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89">
                <a:extLst>
                  <a:ext uri="{FF2B5EF4-FFF2-40B4-BE49-F238E27FC236}">
                    <a16:creationId xmlns:a16="http://schemas.microsoft.com/office/drawing/2014/main" id="{0243B26F-FD11-4DBE-A0B8-C9295E9F38B2}"/>
                  </a:ext>
                </a:extLst>
              </p:cNvPr>
              <p:cNvSpPr>
                <a:spLocks/>
              </p:cNvSpPr>
              <p:nvPr/>
            </p:nvSpPr>
            <p:spPr bwMode="auto">
              <a:xfrm>
                <a:off x="3061543" y="5687395"/>
                <a:ext cx="434417" cy="476861"/>
              </a:xfrm>
              <a:custGeom>
                <a:avLst/>
                <a:gdLst>
                  <a:gd name="T0" fmla="*/ 694 w 872"/>
                  <a:gd name="T1" fmla="*/ 878 h 954"/>
                  <a:gd name="T2" fmla="*/ 751 w 872"/>
                  <a:gd name="T3" fmla="*/ 816 h 954"/>
                  <a:gd name="T4" fmla="*/ 787 w 872"/>
                  <a:gd name="T5" fmla="*/ 768 h 954"/>
                  <a:gd name="T6" fmla="*/ 811 w 872"/>
                  <a:gd name="T7" fmla="*/ 732 h 954"/>
                  <a:gd name="T8" fmla="*/ 832 w 872"/>
                  <a:gd name="T9" fmla="*/ 692 h 954"/>
                  <a:gd name="T10" fmla="*/ 850 w 872"/>
                  <a:gd name="T11" fmla="*/ 650 h 954"/>
                  <a:gd name="T12" fmla="*/ 863 w 872"/>
                  <a:gd name="T13" fmla="*/ 605 h 954"/>
                  <a:gd name="T14" fmla="*/ 870 w 872"/>
                  <a:gd name="T15" fmla="*/ 558 h 954"/>
                  <a:gd name="T16" fmla="*/ 870 w 872"/>
                  <a:gd name="T17" fmla="*/ 510 h 954"/>
                  <a:gd name="T18" fmla="*/ 862 w 872"/>
                  <a:gd name="T19" fmla="*/ 460 h 954"/>
                  <a:gd name="T20" fmla="*/ 843 w 872"/>
                  <a:gd name="T21" fmla="*/ 410 h 954"/>
                  <a:gd name="T22" fmla="*/ 813 w 872"/>
                  <a:gd name="T23" fmla="*/ 361 h 954"/>
                  <a:gd name="T24" fmla="*/ 772 w 872"/>
                  <a:gd name="T25" fmla="*/ 312 h 954"/>
                  <a:gd name="T26" fmla="*/ 721 w 872"/>
                  <a:gd name="T27" fmla="*/ 266 h 954"/>
                  <a:gd name="T28" fmla="*/ 666 w 872"/>
                  <a:gd name="T29" fmla="*/ 226 h 954"/>
                  <a:gd name="T30" fmla="*/ 605 w 872"/>
                  <a:gd name="T31" fmla="*/ 189 h 954"/>
                  <a:gd name="T32" fmla="*/ 542 w 872"/>
                  <a:gd name="T33" fmla="*/ 157 h 954"/>
                  <a:gd name="T34" fmla="*/ 476 w 872"/>
                  <a:gd name="T35" fmla="*/ 127 h 954"/>
                  <a:gd name="T36" fmla="*/ 410 w 872"/>
                  <a:gd name="T37" fmla="*/ 101 h 954"/>
                  <a:gd name="T38" fmla="*/ 344 w 872"/>
                  <a:gd name="T39" fmla="*/ 79 h 954"/>
                  <a:gd name="T40" fmla="*/ 250 w 872"/>
                  <a:gd name="T41" fmla="*/ 51 h 954"/>
                  <a:gd name="T42" fmla="*/ 138 w 872"/>
                  <a:gd name="T43" fmla="*/ 26 h 954"/>
                  <a:gd name="T44" fmla="*/ 54 w 872"/>
                  <a:gd name="T45" fmla="*/ 9 h 954"/>
                  <a:gd name="T46" fmla="*/ 6 w 872"/>
                  <a:gd name="T47" fmla="*/ 1 h 954"/>
                  <a:gd name="T48" fmla="*/ 1 w 872"/>
                  <a:gd name="T49" fmla="*/ 8 h 954"/>
                  <a:gd name="T50" fmla="*/ 3 w 872"/>
                  <a:gd name="T51" fmla="*/ 54 h 954"/>
                  <a:gd name="T52" fmla="*/ 9 w 872"/>
                  <a:gd name="T53" fmla="*/ 140 h 954"/>
                  <a:gd name="T54" fmla="*/ 19 w 872"/>
                  <a:gd name="T55" fmla="*/ 249 h 954"/>
                  <a:gd name="T56" fmla="*/ 34 w 872"/>
                  <a:gd name="T57" fmla="*/ 373 h 954"/>
                  <a:gd name="T58" fmla="*/ 54 w 872"/>
                  <a:gd name="T59" fmla="*/ 498 h 954"/>
                  <a:gd name="T60" fmla="*/ 72 w 872"/>
                  <a:gd name="T61" fmla="*/ 588 h 954"/>
                  <a:gd name="T62" fmla="*/ 86 w 872"/>
                  <a:gd name="T63" fmla="*/ 642 h 954"/>
                  <a:gd name="T64" fmla="*/ 102 w 872"/>
                  <a:gd name="T65" fmla="*/ 691 h 954"/>
                  <a:gd name="T66" fmla="*/ 120 w 872"/>
                  <a:gd name="T67" fmla="*/ 732 h 954"/>
                  <a:gd name="T68" fmla="*/ 149 w 872"/>
                  <a:gd name="T69" fmla="*/ 782 h 954"/>
                  <a:gd name="T70" fmla="*/ 190 w 872"/>
                  <a:gd name="T71" fmla="*/ 835 h 954"/>
                  <a:gd name="T72" fmla="*/ 235 w 872"/>
                  <a:gd name="T73" fmla="*/ 878 h 954"/>
                  <a:gd name="T74" fmla="*/ 280 w 872"/>
                  <a:gd name="T75" fmla="*/ 910 h 954"/>
                  <a:gd name="T76" fmla="*/ 326 w 872"/>
                  <a:gd name="T77" fmla="*/ 932 h 954"/>
                  <a:gd name="T78" fmla="*/ 372 w 872"/>
                  <a:gd name="T79" fmla="*/ 946 h 954"/>
                  <a:gd name="T80" fmla="*/ 417 w 872"/>
                  <a:gd name="T81" fmla="*/ 953 h 954"/>
                  <a:gd name="T82" fmla="*/ 461 w 872"/>
                  <a:gd name="T83" fmla="*/ 954 h 954"/>
                  <a:gd name="T84" fmla="*/ 503 w 872"/>
                  <a:gd name="T85" fmla="*/ 951 h 954"/>
                  <a:gd name="T86" fmla="*/ 542 w 872"/>
                  <a:gd name="T87" fmla="*/ 945 h 954"/>
                  <a:gd name="T88" fmla="*/ 578 w 872"/>
                  <a:gd name="T89" fmla="*/ 935 h 954"/>
                  <a:gd name="T90" fmla="*/ 609 w 872"/>
                  <a:gd name="T91" fmla="*/ 924 h 954"/>
                  <a:gd name="T92" fmla="*/ 664 w 872"/>
                  <a:gd name="T93" fmla="*/ 899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2" h="954">
                    <a:moveTo>
                      <a:pt x="680" y="890"/>
                    </a:moveTo>
                    <a:lnTo>
                      <a:pt x="694" y="878"/>
                    </a:lnTo>
                    <a:lnTo>
                      <a:pt x="729" y="841"/>
                    </a:lnTo>
                    <a:lnTo>
                      <a:pt x="751" y="816"/>
                    </a:lnTo>
                    <a:lnTo>
                      <a:pt x="776" y="785"/>
                    </a:lnTo>
                    <a:lnTo>
                      <a:pt x="787" y="768"/>
                    </a:lnTo>
                    <a:lnTo>
                      <a:pt x="799" y="751"/>
                    </a:lnTo>
                    <a:lnTo>
                      <a:pt x="811" y="732"/>
                    </a:lnTo>
                    <a:lnTo>
                      <a:pt x="822" y="713"/>
                    </a:lnTo>
                    <a:lnTo>
                      <a:pt x="832" y="692"/>
                    </a:lnTo>
                    <a:lnTo>
                      <a:pt x="842" y="671"/>
                    </a:lnTo>
                    <a:lnTo>
                      <a:pt x="850" y="650"/>
                    </a:lnTo>
                    <a:lnTo>
                      <a:pt x="858" y="627"/>
                    </a:lnTo>
                    <a:lnTo>
                      <a:pt x="863" y="605"/>
                    </a:lnTo>
                    <a:lnTo>
                      <a:pt x="868" y="582"/>
                    </a:lnTo>
                    <a:lnTo>
                      <a:pt x="870" y="558"/>
                    </a:lnTo>
                    <a:lnTo>
                      <a:pt x="872" y="534"/>
                    </a:lnTo>
                    <a:lnTo>
                      <a:pt x="870" y="510"/>
                    </a:lnTo>
                    <a:lnTo>
                      <a:pt x="867" y="485"/>
                    </a:lnTo>
                    <a:lnTo>
                      <a:pt x="862" y="460"/>
                    </a:lnTo>
                    <a:lnTo>
                      <a:pt x="855" y="436"/>
                    </a:lnTo>
                    <a:lnTo>
                      <a:pt x="843" y="410"/>
                    </a:lnTo>
                    <a:lnTo>
                      <a:pt x="830" y="386"/>
                    </a:lnTo>
                    <a:lnTo>
                      <a:pt x="813" y="361"/>
                    </a:lnTo>
                    <a:lnTo>
                      <a:pt x="794" y="336"/>
                    </a:lnTo>
                    <a:lnTo>
                      <a:pt x="772" y="312"/>
                    </a:lnTo>
                    <a:lnTo>
                      <a:pt x="747" y="289"/>
                    </a:lnTo>
                    <a:lnTo>
                      <a:pt x="721" y="266"/>
                    </a:lnTo>
                    <a:lnTo>
                      <a:pt x="694" y="246"/>
                    </a:lnTo>
                    <a:lnTo>
                      <a:pt x="666" y="226"/>
                    </a:lnTo>
                    <a:lnTo>
                      <a:pt x="636" y="207"/>
                    </a:lnTo>
                    <a:lnTo>
                      <a:pt x="605" y="189"/>
                    </a:lnTo>
                    <a:lnTo>
                      <a:pt x="574" y="173"/>
                    </a:lnTo>
                    <a:lnTo>
                      <a:pt x="542" y="157"/>
                    </a:lnTo>
                    <a:lnTo>
                      <a:pt x="509" y="141"/>
                    </a:lnTo>
                    <a:lnTo>
                      <a:pt x="476" y="127"/>
                    </a:lnTo>
                    <a:lnTo>
                      <a:pt x="443" y="114"/>
                    </a:lnTo>
                    <a:lnTo>
                      <a:pt x="410" y="101"/>
                    </a:lnTo>
                    <a:lnTo>
                      <a:pt x="377" y="90"/>
                    </a:lnTo>
                    <a:lnTo>
                      <a:pt x="344" y="79"/>
                    </a:lnTo>
                    <a:lnTo>
                      <a:pt x="312" y="69"/>
                    </a:lnTo>
                    <a:lnTo>
                      <a:pt x="250" y="51"/>
                    </a:lnTo>
                    <a:lnTo>
                      <a:pt x="191" y="37"/>
                    </a:lnTo>
                    <a:lnTo>
                      <a:pt x="138" y="26"/>
                    </a:lnTo>
                    <a:lnTo>
                      <a:pt x="92" y="16"/>
                    </a:lnTo>
                    <a:lnTo>
                      <a:pt x="54" y="9"/>
                    </a:lnTo>
                    <a:lnTo>
                      <a:pt x="25" y="4"/>
                    </a:lnTo>
                    <a:lnTo>
                      <a:pt x="6" y="1"/>
                    </a:lnTo>
                    <a:lnTo>
                      <a:pt x="0" y="0"/>
                    </a:lnTo>
                    <a:lnTo>
                      <a:pt x="1" y="8"/>
                    </a:lnTo>
                    <a:lnTo>
                      <a:pt x="2" y="26"/>
                    </a:lnTo>
                    <a:lnTo>
                      <a:pt x="3" y="54"/>
                    </a:lnTo>
                    <a:lnTo>
                      <a:pt x="6" y="93"/>
                    </a:lnTo>
                    <a:lnTo>
                      <a:pt x="9" y="140"/>
                    </a:lnTo>
                    <a:lnTo>
                      <a:pt x="14" y="192"/>
                    </a:lnTo>
                    <a:lnTo>
                      <a:pt x="19" y="249"/>
                    </a:lnTo>
                    <a:lnTo>
                      <a:pt x="26" y="310"/>
                    </a:lnTo>
                    <a:lnTo>
                      <a:pt x="34" y="373"/>
                    </a:lnTo>
                    <a:lnTo>
                      <a:pt x="44" y="436"/>
                    </a:lnTo>
                    <a:lnTo>
                      <a:pt x="54" y="498"/>
                    </a:lnTo>
                    <a:lnTo>
                      <a:pt x="66" y="559"/>
                    </a:lnTo>
                    <a:lnTo>
                      <a:pt x="72" y="588"/>
                    </a:lnTo>
                    <a:lnTo>
                      <a:pt x="79" y="616"/>
                    </a:lnTo>
                    <a:lnTo>
                      <a:pt x="86" y="642"/>
                    </a:lnTo>
                    <a:lnTo>
                      <a:pt x="94" y="668"/>
                    </a:lnTo>
                    <a:lnTo>
                      <a:pt x="102" y="691"/>
                    </a:lnTo>
                    <a:lnTo>
                      <a:pt x="111" y="713"/>
                    </a:lnTo>
                    <a:lnTo>
                      <a:pt x="120" y="732"/>
                    </a:lnTo>
                    <a:lnTo>
                      <a:pt x="129" y="750"/>
                    </a:lnTo>
                    <a:lnTo>
                      <a:pt x="149" y="782"/>
                    </a:lnTo>
                    <a:lnTo>
                      <a:pt x="169" y="809"/>
                    </a:lnTo>
                    <a:lnTo>
                      <a:pt x="190" y="835"/>
                    </a:lnTo>
                    <a:lnTo>
                      <a:pt x="213" y="857"/>
                    </a:lnTo>
                    <a:lnTo>
                      <a:pt x="235" y="878"/>
                    </a:lnTo>
                    <a:lnTo>
                      <a:pt x="257" y="895"/>
                    </a:lnTo>
                    <a:lnTo>
                      <a:pt x="280" y="910"/>
                    </a:lnTo>
                    <a:lnTo>
                      <a:pt x="303" y="921"/>
                    </a:lnTo>
                    <a:lnTo>
                      <a:pt x="326" y="932"/>
                    </a:lnTo>
                    <a:lnTo>
                      <a:pt x="349" y="940"/>
                    </a:lnTo>
                    <a:lnTo>
                      <a:pt x="372" y="946"/>
                    </a:lnTo>
                    <a:lnTo>
                      <a:pt x="395" y="950"/>
                    </a:lnTo>
                    <a:lnTo>
                      <a:pt x="417" y="953"/>
                    </a:lnTo>
                    <a:lnTo>
                      <a:pt x="439" y="954"/>
                    </a:lnTo>
                    <a:lnTo>
                      <a:pt x="461" y="954"/>
                    </a:lnTo>
                    <a:lnTo>
                      <a:pt x="482" y="953"/>
                    </a:lnTo>
                    <a:lnTo>
                      <a:pt x="503" y="951"/>
                    </a:lnTo>
                    <a:lnTo>
                      <a:pt x="522" y="948"/>
                    </a:lnTo>
                    <a:lnTo>
                      <a:pt x="542" y="945"/>
                    </a:lnTo>
                    <a:lnTo>
                      <a:pt x="561" y="939"/>
                    </a:lnTo>
                    <a:lnTo>
                      <a:pt x="578" y="935"/>
                    </a:lnTo>
                    <a:lnTo>
                      <a:pt x="594" y="930"/>
                    </a:lnTo>
                    <a:lnTo>
                      <a:pt x="609" y="924"/>
                    </a:lnTo>
                    <a:lnTo>
                      <a:pt x="623" y="919"/>
                    </a:lnTo>
                    <a:lnTo>
                      <a:pt x="664" y="899"/>
                    </a:lnTo>
                    <a:lnTo>
                      <a:pt x="680" y="8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94">
                <a:extLst>
                  <a:ext uri="{FF2B5EF4-FFF2-40B4-BE49-F238E27FC236}">
                    <a16:creationId xmlns:a16="http://schemas.microsoft.com/office/drawing/2014/main" id="{3C45D6C9-56E8-426D-9474-CF9C2B349D52}"/>
                  </a:ext>
                </a:extLst>
              </p:cNvPr>
              <p:cNvSpPr>
                <a:spLocks/>
              </p:cNvSpPr>
              <p:nvPr/>
            </p:nvSpPr>
            <p:spPr bwMode="auto">
              <a:xfrm flipH="1">
                <a:off x="3679464" y="5600456"/>
                <a:ext cx="279623" cy="316632"/>
              </a:xfrm>
              <a:custGeom>
                <a:avLst/>
                <a:gdLst>
                  <a:gd name="T0" fmla="*/ 526 w 676"/>
                  <a:gd name="T1" fmla="*/ 712 h 767"/>
                  <a:gd name="T2" fmla="*/ 574 w 676"/>
                  <a:gd name="T3" fmla="*/ 664 h 767"/>
                  <a:gd name="T4" fmla="*/ 602 w 676"/>
                  <a:gd name="T5" fmla="*/ 627 h 767"/>
                  <a:gd name="T6" fmla="*/ 623 w 676"/>
                  <a:gd name="T7" fmla="*/ 599 h 767"/>
                  <a:gd name="T8" fmla="*/ 640 w 676"/>
                  <a:gd name="T9" fmla="*/ 568 h 767"/>
                  <a:gd name="T10" fmla="*/ 656 w 676"/>
                  <a:gd name="T11" fmla="*/ 535 h 767"/>
                  <a:gd name="T12" fmla="*/ 667 w 676"/>
                  <a:gd name="T13" fmla="*/ 500 h 767"/>
                  <a:gd name="T14" fmla="*/ 674 w 676"/>
                  <a:gd name="T15" fmla="*/ 463 h 767"/>
                  <a:gd name="T16" fmla="*/ 675 w 676"/>
                  <a:gd name="T17" fmla="*/ 425 h 767"/>
                  <a:gd name="T18" fmla="*/ 669 w 676"/>
                  <a:gd name="T19" fmla="*/ 386 h 767"/>
                  <a:gd name="T20" fmla="*/ 657 w 676"/>
                  <a:gd name="T21" fmla="*/ 346 h 767"/>
                  <a:gd name="T22" fmla="*/ 633 w 676"/>
                  <a:gd name="T23" fmla="*/ 305 h 767"/>
                  <a:gd name="T24" fmla="*/ 601 w 676"/>
                  <a:gd name="T25" fmla="*/ 266 h 767"/>
                  <a:gd name="T26" fmla="*/ 564 w 676"/>
                  <a:gd name="T27" fmla="*/ 229 h 767"/>
                  <a:gd name="T28" fmla="*/ 520 w 676"/>
                  <a:gd name="T29" fmla="*/ 196 h 767"/>
                  <a:gd name="T30" fmla="*/ 474 w 676"/>
                  <a:gd name="T31" fmla="*/ 165 h 767"/>
                  <a:gd name="T32" fmla="*/ 425 w 676"/>
                  <a:gd name="T33" fmla="*/ 137 h 767"/>
                  <a:gd name="T34" fmla="*/ 372 w 676"/>
                  <a:gd name="T35" fmla="*/ 113 h 767"/>
                  <a:gd name="T36" fmla="*/ 296 w 676"/>
                  <a:gd name="T37" fmla="*/ 81 h 767"/>
                  <a:gd name="T38" fmla="*/ 196 w 676"/>
                  <a:gd name="T39" fmla="*/ 47 h 767"/>
                  <a:gd name="T40" fmla="*/ 109 w 676"/>
                  <a:gd name="T41" fmla="*/ 23 h 767"/>
                  <a:gd name="T42" fmla="*/ 19 w 676"/>
                  <a:gd name="T43" fmla="*/ 3 h 767"/>
                  <a:gd name="T44" fmla="*/ 1 w 676"/>
                  <a:gd name="T45" fmla="*/ 20 h 767"/>
                  <a:gd name="T46" fmla="*/ 6 w 676"/>
                  <a:gd name="T47" fmla="*/ 151 h 767"/>
                  <a:gd name="T48" fmla="*/ 17 w 676"/>
                  <a:gd name="T49" fmla="*/ 295 h 767"/>
                  <a:gd name="T50" fmla="*/ 30 w 676"/>
                  <a:gd name="T51" fmla="*/ 395 h 767"/>
                  <a:gd name="T52" fmla="*/ 41 w 676"/>
                  <a:gd name="T53" fmla="*/ 466 h 767"/>
                  <a:gd name="T54" fmla="*/ 51 w 676"/>
                  <a:gd name="T55" fmla="*/ 510 h 767"/>
                  <a:gd name="T56" fmla="*/ 63 w 676"/>
                  <a:gd name="T57" fmla="*/ 548 h 767"/>
                  <a:gd name="T58" fmla="*/ 76 w 676"/>
                  <a:gd name="T59" fmla="*/ 581 h 767"/>
                  <a:gd name="T60" fmla="*/ 98 w 676"/>
                  <a:gd name="T61" fmla="*/ 622 h 767"/>
                  <a:gd name="T62" fmla="*/ 129 w 676"/>
                  <a:gd name="T63" fmla="*/ 665 h 767"/>
                  <a:gd name="T64" fmla="*/ 163 w 676"/>
                  <a:gd name="T65" fmla="*/ 699 h 767"/>
                  <a:gd name="T66" fmla="*/ 198 w 676"/>
                  <a:gd name="T67" fmla="*/ 726 h 767"/>
                  <a:gd name="T68" fmla="*/ 233 w 676"/>
                  <a:gd name="T69" fmla="*/ 745 h 767"/>
                  <a:gd name="T70" fmla="*/ 269 w 676"/>
                  <a:gd name="T71" fmla="*/ 757 h 767"/>
                  <a:gd name="T72" fmla="*/ 305 w 676"/>
                  <a:gd name="T73" fmla="*/ 764 h 767"/>
                  <a:gd name="T74" fmla="*/ 339 w 676"/>
                  <a:gd name="T75" fmla="*/ 767 h 767"/>
                  <a:gd name="T76" fmla="*/ 372 w 676"/>
                  <a:gd name="T77" fmla="*/ 764 h 767"/>
                  <a:gd name="T78" fmla="*/ 404 w 676"/>
                  <a:gd name="T79" fmla="*/ 760 h 767"/>
                  <a:gd name="T80" fmla="*/ 445 w 676"/>
                  <a:gd name="T81" fmla="*/ 751 h 767"/>
                  <a:gd name="T82" fmla="*/ 502 w 676"/>
                  <a:gd name="T83" fmla="*/ 728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76" h="767">
                    <a:moveTo>
                      <a:pt x="514" y="722"/>
                    </a:moveTo>
                    <a:lnTo>
                      <a:pt x="526" y="712"/>
                    </a:lnTo>
                    <a:lnTo>
                      <a:pt x="554" y="683"/>
                    </a:lnTo>
                    <a:lnTo>
                      <a:pt x="574" y="664"/>
                    </a:lnTo>
                    <a:lnTo>
                      <a:pt x="593" y="640"/>
                    </a:lnTo>
                    <a:lnTo>
                      <a:pt x="602" y="627"/>
                    </a:lnTo>
                    <a:lnTo>
                      <a:pt x="613" y="613"/>
                    </a:lnTo>
                    <a:lnTo>
                      <a:pt x="623" y="599"/>
                    </a:lnTo>
                    <a:lnTo>
                      <a:pt x="631" y="584"/>
                    </a:lnTo>
                    <a:lnTo>
                      <a:pt x="640" y="568"/>
                    </a:lnTo>
                    <a:lnTo>
                      <a:pt x="648" y="552"/>
                    </a:lnTo>
                    <a:lnTo>
                      <a:pt x="656" y="535"/>
                    </a:lnTo>
                    <a:lnTo>
                      <a:pt x="662" y="518"/>
                    </a:lnTo>
                    <a:lnTo>
                      <a:pt x="667" y="500"/>
                    </a:lnTo>
                    <a:lnTo>
                      <a:pt x="672" y="482"/>
                    </a:lnTo>
                    <a:lnTo>
                      <a:pt x="674" y="463"/>
                    </a:lnTo>
                    <a:lnTo>
                      <a:pt x="676" y="445"/>
                    </a:lnTo>
                    <a:lnTo>
                      <a:pt x="675" y="425"/>
                    </a:lnTo>
                    <a:lnTo>
                      <a:pt x="674" y="406"/>
                    </a:lnTo>
                    <a:lnTo>
                      <a:pt x="669" y="386"/>
                    </a:lnTo>
                    <a:lnTo>
                      <a:pt x="664" y="366"/>
                    </a:lnTo>
                    <a:lnTo>
                      <a:pt x="657" y="346"/>
                    </a:lnTo>
                    <a:lnTo>
                      <a:pt x="646" y="326"/>
                    </a:lnTo>
                    <a:lnTo>
                      <a:pt x="633" y="305"/>
                    </a:lnTo>
                    <a:lnTo>
                      <a:pt x="618" y="285"/>
                    </a:lnTo>
                    <a:lnTo>
                      <a:pt x="601" y="266"/>
                    </a:lnTo>
                    <a:lnTo>
                      <a:pt x="583" y="247"/>
                    </a:lnTo>
                    <a:lnTo>
                      <a:pt x="564" y="229"/>
                    </a:lnTo>
                    <a:lnTo>
                      <a:pt x="543" y="212"/>
                    </a:lnTo>
                    <a:lnTo>
                      <a:pt x="520" y="196"/>
                    </a:lnTo>
                    <a:lnTo>
                      <a:pt x="497" y="180"/>
                    </a:lnTo>
                    <a:lnTo>
                      <a:pt x="474" y="165"/>
                    </a:lnTo>
                    <a:lnTo>
                      <a:pt x="449" y="150"/>
                    </a:lnTo>
                    <a:lnTo>
                      <a:pt x="425" y="137"/>
                    </a:lnTo>
                    <a:lnTo>
                      <a:pt x="399" y="124"/>
                    </a:lnTo>
                    <a:lnTo>
                      <a:pt x="372" y="113"/>
                    </a:lnTo>
                    <a:lnTo>
                      <a:pt x="347" y="101"/>
                    </a:lnTo>
                    <a:lnTo>
                      <a:pt x="296" y="81"/>
                    </a:lnTo>
                    <a:lnTo>
                      <a:pt x="245" y="63"/>
                    </a:lnTo>
                    <a:lnTo>
                      <a:pt x="196" y="47"/>
                    </a:lnTo>
                    <a:lnTo>
                      <a:pt x="150" y="34"/>
                    </a:lnTo>
                    <a:lnTo>
                      <a:pt x="109" y="23"/>
                    </a:lnTo>
                    <a:lnTo>
                      <a:pt x="72" y="15"/>
                    </a:lnTo>
                    <a:lnTo>
                      <a:pt x="19" y="3"/>
                    </a:lnTo>
                    <a:lnTo>
                      <a:pt x="0" y="0"/>
                    </a:lnTo>
                    <a:lnTo>
                      <a:pt x="1" y="20"/>
                    </a:lnTo>
                    <a:lnTo>
                      <a:pt x="2" y="73"/>
                    </a:lnTo>
                    <a:lnTo>
                      <a:pt x="6" y="151"/>
                    </a:lnTo>
                    <a:lnTo>
                      <a:pt x="13" y="245"/>
                    </a:lnTo>
                    <a:lnTo>
                      <a:pt x="17" y="295"/>
                    </a:lnTo>
                    <a:lnTo>
                      <a:pt x="22" y="345"/>
                    </a:lnTo>
                    <a:lnTo>
                      <a:pt x="30" y="395"/>
                    </a:lnTo>
                    <a:lnTo>
                      <a:pt x="37" y="443"/>
                    </a:lnTo>
                    <a:lnTo>
                      <a:pt x="41" y="466"/>
                    </a:lnTo>
                    <a:lnTo>
                      <a:pt x="47" y="489"/>
                    </a:lnTo>
                    <a:lnTo>
                      <a:pt x="51" y="510"/>
                    </a:lnTo>
                    <a:lnTo>
                      <a:pt x="57" y="529"/>
                    </a:lnTo>
                    <a:lnTo>
                      <a:pt x="63" y="548"/>
                    </a:lnTo>
                    <a:lnTo>
                      <a:pt x="69" y="565"/>
                    </a:lnTo>
                    <a:lnTo>
                      <a:pt x="76" y="581"/>
                    </a:lnTo>
                    <a:lnTo>
                      <a:pt x="82" y="596"/>
                    </a:lnTo>
                    <a:lnTo>
                      <a:pt x="98" y="622"/>
                    </a:lnTo>
                    <a:lnTo>
                      <a:pt x="113" y="644"/>
                    </a:lnTo>
                    <a:lnTo>
                      <a:pt x="129" y="665"/>
                    </a:lnTo>
                    <a:lnTo>
                      <a:pt x="146" y="683"/>
                    </a:lnTo>
                    <a:lnTo>
                      <a:pt x="163" y="699"/>
                    </a:lnTo>
                    <a:lnTo>
                      <a:pt x="180" y="713"/>
                    </a:lnTo>
                    <a:lnTo>
                      <a:pt x="198" y="726"/>
                    </a:lnTo>
                    <a:lnTo>
                      <a:pt x="216" y="736"/>
                    </a:lnTo>
                    <a:lnTo>
                      <a:pt x="233" y="745"/>
                    </a:lnTo>
                    <a:lnTo>
                      <a:pt x="251" y="752"/>
                    </a:lnTo>
                    <a:lnTo>
                      <a:pt x="269" y="757"/>
                    </a:lnTo>
                    <a:lnTo>
                      <a:pt x="287" y="761"/>
                    </a:lnTo>
                    <a:lnTo>
                      <a:pt x="305" y="764"/>
                    </a:lnTo>
                    <a:lnTo>
                      <a:pt x="322" y="765"/>
                    </a:lnTo>
                    <a:lnTo>
                      <a:pt x="339" y="767"/>
                    </a:lnTo>
                    <a:lnTo>
                      <a:pt x="357" y="767"/>
                    </a:lnTo>
                    <a:lnTo>
                      <a:pt x="372" y="764"/>
                    </a:lnTo>
                    <a:lnTo>
                      <a:pt x="388" y="763"/>
                    </a:lnTo>
                    <a:lnTo>
                      <a:pt x="404" y="760"/>
                    </a:lnTo>
                    <a:lnTo>
                      <a:pt x="418" y="757"/>
                    </a:lnTo>
                    <a:lnTo>
                      <a:pt x="445" y="751"/>
                    </a:lnTo>
                    <a:lnTo>
                      <a:pt x="468" y="742"/>
                    </a:lnTo>
                    <a:lnTo>
                      <a:pt x="502" y="728"/>
                    </a:lnTo>
                    <a:lnTo>
                      <a:pt x="514" y="7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1" name="Group 120">
              <a:extLst>
                <a:ext uri="{FF2B5EF4-FFF2-40B4-BE49-F238E27FC236}">
                  <a16:creationId xmlns:a16="http://schemas.microsoft.com/office/drawing/2014/main" id="{1C4EB84C-B0A8-4FB9-956B-541CC42396D4}"/>
                </a:ext>
              </a:extLst>
            </p:cNvPr>
            <p:cNvGrpSpPr/>
            <p:nvPr/>
          </p:nvGrpSpPr>
          <p:grpSpPr>
            <a:xfrm flipH="1">
              <a:off x="3712123" y="6366484"/>
              <a:ext cx="1173425" cy="4606315"/>
              <a:chOff x="6474461" y="6366484"/>
              <a:chExt cx="1173425" cy="4606315"/>
            </a:xfrm>
            <a:gradFill>
              <a:gsLst>
                <a:gs pos="0">
                  <a:schemeClr val="accent1"/>
                </a:gs>
                <a:gs pos="100000">
                  <a:schemeClr val="accent1">
                    <a:lumMod val="75000"/>
                  </a:schemeClr>
                </a:gs>
              </a:gsLst>
              <a:lin ang="0" scaled="0"/>
            </a:gradFill>
          </p:grpSpPr>
          <p:sp>
            <p:nvSpPr>
              <p:cNvPr id="130" name="Freeform 17">
                <a:extLst>
                  <a:ext uri="{FF2B5EF4-FFF2-40B4-BE49-F238E27FC236}">
                    <a16:creationId xmlns:a16="http://schemas.microsoft.com/office/drawing/2014/main" id="{6955B30B-E903-4C3C-8C39-89274E3B920E}"/>
                  </a:ext>
                </a:extLst>
              </p:cNvPr>
              <p:cNvSpPr>
                <a:spLocks/>
              </p:cNvSpPr>
              <p:nvPr/>
            </p:nvSpPr>
            <p:spPr bwMode="auto">
              <a:xfrm>
                <a:off x="6691669" y="6366484"/>
                <a:ext cx="956217" cy="956217"/>
              </a:xfrm>
              <a:custGeom>
                <a:avLst/>
                <a:gdLst>
                  <a:gd name="T0" fmla="*/ 1911 w 1915"/>
                  <a:gd name="T1" fmla="*/ 1056 h 1916"/>
                  <a:gd name="T2" fmla="*/ 1885 w 1915"/>
                  <a:gd name="T3" fmla="*/ 1197 h 1916"/>
                  <a:gd name="T4" fmla="*/ 1840 w 1915"/>
                  <a:gd name="T5" fmla="*/ 1331 h 1916"/>
                  <a:gd name="T6" fmla="*/ 1776 w 1915"/>
                  <a:gd name="T7" fmla="*/ 1455 h 1916"/>
                  <a:gd name="T8" fmla="*/ 1697 w 1915"/>
                  <a:gd name="T9" fmla="*/ 1568 h 1916"/>
                  <a:gd name="T10" fmla="*/ 1602 w 1915"/>
                  <a:gd name="T11" fmla="*/ 1668 h 1916"/>
                  <a:gd name="T12" fmla="*/ 1493 w 1915"/>
                  <a:gd name="T13" fmla="*/ 1753 h 1916"/>
                  <a:gd name="T14" fmla="*/ 1373 w 1915"/>
                  <a:gd name="T15" fmla="*/ 1822 h 1916"/>
                  <a:gd name="T16" fmla="*/ 1242 w 1915"/>
                  <a:gd name="T17" fmla="*/ 1873 h 1916"/>
                  <a:gd name="T18" fmla="*/ 1104 w 1915"/>
                  <a:gd name="T19" fmla="*/ 1905 h 1916"/>
                  <a:gd name="T20" fmla="*/ 958 w 1915"/>
                  <a:gd name="T21" fmla="*/ 1916 h 1916"/>
                  <a:gd name="T22" fmla="*/ 812 w 1915"/>
                  <a:gd name="T23" fmla="*/ 1905 h 1916"/>
                  <a:gd name="T24" fmla="*/ 673 w 1915"/>
                  <a:gd name="T25" fmla="*/ 1873 h 1916"/>
                  <a:gd name="T26" fmla="*/ 543 w 1915"/>
                  <a:gd name="T27" fmla="*/ 1822 h 1916"/>
                  <a:gd name="T28" fmla="*/ 423 w 1915"/>
                  <a:gd name="T29" fmla="*/ 1753 h 1916"/>
                  <a:gd name="T30" fmla="*/ 314 w 1915"/>
                  <a:gd name="T31" fmla="*/ 1668 h 1916"/>
                  <a:gd name="T32" fmla="*/ 218 w 1915"/>
                  <a:gd name="T33" fmla="*/ 1568 h 1916"/>
                  <a:gd name="T34" fmla="*/ 138 w 1915"/>
                  <a:gd name="T35" fmla="*/ 1455 h 1916"/>
                  <a:gd name="T36" fmla="*/ 76 w 1915"/>
                  <a:gd name="T37" fmla="*/ 1331 h 1916"/>
                  <a:gd name="T38" fmla="*/ 30 w 1915"/>
                  <a:gd name="T39" fmla="*/ 1197 h 1916"/>
                  <a:gd name="T40" fmla="*/ 4 w 1915"/>
                  <a:gd name="T41" fmla="*/ 1056 h 1916"/>
                  <a:gd name="T42" fmla="*/ 1 w 1915"/>
                  <a:gd name="T43" fmla="*/ 908 h 1916"/>
                  <a:gd name="T44" fmla="*/ 19 w 1915"/>
                  <a:gd name="T45" fmla="*/ 765 h 1916"/>
                  <a:gd name="T46" fmla="*/ 58 w 1915"/>
                  <a:gd name="T47" fmla="*/ 628 h 1916"/>
                  <a:gd name="T48" fmla="*/ 115 w 1915"/>
                  <a:gd name="T49" fmla="*/ 501 h 1916"/>
                  <a:gd name="T50" fmla="*/ 191 w 1915"/>
                  <a:gd name="T51" fmla="*/ 384 h 1916"/>
                  <a:gd name="T52" fmla="*/ 280 w 1915"/>
                  <a:gd name="T53" fmla="*/ 280 h 1916"/>
                  <a:gd name="T54" fmla="*/ 384 w 1915"/>
                  <a:gd name="T55" fmla="*/ 189 h 1916"/>
                  <a:gd name="T56" fmla="*/ 501 w 1915"/>
                  <a:gd name="T57" fmla="*/ 115 h 1916"/>
                  <a:gd name="T58" fmla="*/ 628 w 1915"/>
                  <a:gd name="T59" fmla="*/ 57 h 1916"/>
                  <a:gd name="T60" fmla="*/ 764 w 1915"/>
                  <a:gd name="T61" fmla="*/ 19 h 1916"/>
                  <a:gd name="T62" fmla="*/ 908 w 1915"/>
                  <a:gd name="T63" fmla="*/ 1 h 1916"/>
                  <a:gd name="T64" fmla="*/ 1056 w 1915"/>
                  <a:gd name="T65" fmla="*/ 4 h 1916"/>
                  <a:gd name="T66" fmla="*/ 1196 w 1915"/>
                  <a:gd name="T67" fmla="*/ 30 h 1916"/>
                  <a:gd name="T68" fmla="*/ 1330 w 1915"/>
                  <a:gd name="T69" fmla="*/ 74 h 1916"/>
                  <a:gd name="T70" fmla="*/ 1454 w 1915"/>
                  <a:gd name="T71" fmla="*/ 138 h 1916"/>
                  <a:gd name="T72" fmla="*/ 1567 w 1915"/>
                  <a:gd name="T73" fmla="*/ 218 h 1916"/>
                  <a:gd name="T74" fmla="*/ 1667 w 1915"/>
                  <a:gd name="T75" fmla="*/ 314 h 1916"/>
                  <a:gd name="T76" fmla="*/ 1752 w 1915"/>
                  <a:gd name="T77" fmla="*/ 422 h 1916"/>
                  <a:gd name="T78" fmla="*/ 1821 w 1915"/>
                  <a:gd name="T79" fmla="*/ 542 h 1916"/>
                  <a:gd name="T80" fmla="*/ 1872 w 1915"/>
                  <a:gd name="T81" fmla="*/ 673 h 1916"/>
                  <a:gd name="T82" fmla="*/ 1904 w 1915"/>
                  <a:gd name="T83" fmla="*/ 811 h 1916"/>
                  <a:gd name="T84" fmla="*/ 1915 w 1915"/>
                  <a:gd name="T85" fmla="*/ 958 h 1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15" h="1916">
                    <a:moveTo>
                      <a:pt x="1915" y="958"/>
                    </a:moveTo>
                    <a:lnTo>
                      <a:pt x="1914" y="1007"/>
                    </a:lnTo>
                    <a:lnTo>
                      <a:pt x="1911" y="1056"/>
                    </a:lnTo>
                    <a:lnTo>
                      <a:pt x="1904" y="1104"/>
                    </a:lnTo>
                    <a:lnTo>
                      <a:pt x="1896" y="1151"/>
                    </a:lnTo>
                    <a:lnTo>
                      <a:pt x="1885" y="1197"/>
                    </a:lnTo>
                    <a:lnTo>
                      <a:pt x="1872" y="1243"/>
                    </a:lnTo>
                    <a:lnTo>
                      <a:pt x="1857" y="1287"/>
                    </a:lnTo>
                    <a:lnTo>
                      <a:pt x="1840" y="1331"/>
                    </a:lnTo>
                    <a:lnTo>
                      <a:pt x="1821" y="1374"/>
                    </a:lnTo>
                    <a:lnTo>
                      <a:pt x="1800" y="1414"/>
                    </a:lnTo>
                    <a:lnTo>
                      <a:pt x="1776" y="1455"/>
                    </a:lnTo>
                    <a:lnTo>
                      <a:pt x="1752" y="1494"/>
                    </a:lnTo>
                    <a:lnTo>
                      <a:pt x="1725" y="1531"/>
                    </a:lnTo>
                    <a:lnTo>
                      <a:pt x="1697" y="1568"/>
                    </a:lnTo>
                    <a:lnTo>
                      <a:pt x="1667" y="1603"/>
                    </a:lnTo>
                    <a:lnTo>
                      <a:pt x="1635" y="1636"/>
                    </a:lnTo>
                    <a:lnTo>
                      <a:pt x="1602" y="1668"/>
                    </a:lnTo>
                    <a:lnTo>
                      <a:pt x="1567" y="1697"/>
                    </a:lnTo>
                    <a:lnTo>
                      <a:pt x="1531" y="1726"/>
                    </a:lnTo>
                    <a:lnTo>
                      <a:pt x="1493" y="1753"/>
                    </a:lnTo>
                    <a:lnTo>
                      <a:pt x="1454" y="1777"/>
                    </a:lnTo>
                    <a:lnTo>
                      <a:pt x="1414" y="1801"/>
                    </a:lnTo>
                    <a:lnTo>
                      <a:pt x="1373" y="1822"/>
                    </a:lnTo>
                    <a:lnTo>
                      <a:pt x="1330" y="1841"/>
                    </a:lnTo>
                    <a:lnTo>
                      <a:pt x="1287" y="1858"/>
                    </a:lnTo>
                    <a:lnTo>
                      <a:pt x="1242" y="1873"/>
                    </a:lnTo>
                    <a:lnTo>
                      <a:pt x="1196" y="1886"/>
                    </a:lnTo>
                    <a:lnTo>
                      <a:pt x="1151" y="1897"/>
                    </a:lnTo>
                    <a:lnTo>
                      <a:pt x="1104" y="1905"/>
                    </a:lnTo>
                    <a:lnTo>
                      <a:pt x="1056" y="1912"/>
                    </a:lnTo>
                    <a:lnTo>
                      <a:pt x="1007" y="1915"/>
                    </a:lnTo>
                    <a:lnTo>
                      <a:pt x="958" y="1916"/>
                    </a:lnTo>
                    <a:lnTo>
                      <a:pt x="908" y="1915"/>
                    </a:lnTo>
                    <a:lnTo>
                      <a:pt x="860" y="1912"/>
                    </a:lnTo>
                    <a:lnTo>
                      <a:pt x="812" y="1905"/>
                    </a:lnTo>
                    <a:lnTo>
                      <a:pt x="764" y="1897"/>
                    </a:lnTo>
                    <a:lnTo>
                      <a:pt x="718" y="1886"/>
                    </a:lnTo>
                    <a:lnTo>
                      <a:pt x="673" y="1873"/>
                    </a:lnTo>
                    <a:lnTo>
                      <a:pt x="628" y="1858"/>
                    </a:lnTo>
                    <a:lnTo>
                      <a:pt x="584" y="1841"/>
                    </a:lnTo>
                    <a:lnTo>
                      <a:pt x="543" y="1822"/>
                    </a:lnTo>
                    <a:lnTo>
                      <a:pt x="501" y="1801"/>
                    </a:lnTo>
                    <a:lnTo>
                      <a:pt x="461" y="1777"/>
                    </a:lnTo>
                    <a:lnTo>
                      <a:pt x="423" y="1753"/>
                    </a:lnTo>
                    <a:lnTo>
                      <a:pt x="384" y="1726"/>
                    </a:lnTo>
                    <a:lnTo>
                      <a:pt x="348" y="1697"/>
                    </a:lnTo>
                    <a:lnTo>
                      <a:pt x="314" y="1668"/>
                    </a:lnTo>
                    <a:lnTo>
                      <a:pt x="280" y="1636"/>
                    </a:lnTo>
                    <a:lnTo>
                      <a:pt x="249" y="1603"/>
                    </a:lnTo>
                    <a:lnTo>
                      <a:pt x="218" y="1568"/>
                    </a:lnTo>
                    <a:lnTo>
                      <a:pt x="191" y="1531"/>
                    </a:lnTo>
                    <a:lnTo>
                      <a:pt x="163" y="1494"/>
                    </a:lnTo>
                    <a:lnTo>
                      <a:pt x="138" y="1455"/>
                    </a:lnTo>
                    <a:lnTo>
                      <a:pt x="115" y="1414"/>
                    </a:lnTo>
                    <a:lnTo>
                      <a:pt x="95" y="1374"/>
                    </a:lnTo>
                    <a:lnTo>
                      <a:pt x="76" y="1331"/>
                    </a:lnTo>
                    <a:lnTo>
                      <a:pt x="58" y="1287"/>
                    </a:lnTo>
                    <a:lnTo>
                      <a:pt x="43" y="1243"/>
                    </a:lnTo>
                    <a:lnTo>
                      <a:pt x="30" y="1197"/>
                    </a:lnTo>
                    <a:lnTo>
                      <a:pt x="19" y="1151"/>
                    </a:lnTo>
                    <a:lnTo>
                      <a:pt x="11" y="1104"/>
                    </a:lnTo>
                    <a:lnTo>
                      <a:pt x="4" y="1056"/>
                    </a:lnTo>
                    <a:lnTo>
                      <a:pt x="1" y="1007"/>
                    </a:lnTo>
                    <a:lnTo>
                      <a:pt x="0" y="958"/>
                    </a:lnTo>
                    <a:lnTo>
                      <a:pt x="1" y="908"/>
                    </a:lnTo>
                    <a:lnTo>
                      <a:pt x="4" y="860"/>
                    </a:lnTo>
                    <a:lnTo>
                      <a:pt x="11" y="811"/>
                    </a:lnTo>
                    <a:lnTo>
                      <a:pt x="19" y="765"/>
                    </a:lnTo>
                    <a:lnTo>
                      <a:pt x="30" y="719"/>
                    </a:lnTo>
                    <a:lnTo>
                      <a:pt x="43" y="673"/>
                    </a:lnTo>
                    <a:lnTo>
                      <a:pt x="58" y="628"/>
                    </a:lnTo>
                    <a:lnTo>
                      <a:pt x="76" y="585"/>
                    </a:lnTo>
                    <a:lnTo>
                      <a:pt x="95" y="542"/>
                    </a:lnTo>
                    <a:lnTo>
                      <a:pt x="115" y="501"/>
                    </a:lnTo>
                    <a:lnTo>
                      <a:pt x="138" y="461"/>
                    </a:lnTo>
                    <a:lnTo>
                      <a:pt x="163" y="422"/>
                    </a:lnTo>
                    <a:lnTo>
                      <a:pt x="191" y="384"/>
                    </a:lnTo>
                    <a:lnTo>
                      <a:pt x="218" y="348"/>
                    </a:lnTo>
                    <a:lnTo>
                      <a:pt x="249" y="314"/>
                    </a:lnTo>
                    <a:lnTo>
                      <a:pt x="280" y="280"/>
                    </a:lnTo>
                    <a:lnTo>
                      <a:pt x="314" y="248"/>
                    </a:lnTo>
                    <a:lnTo>
                      <a:pt x="348" y="218"/>
                    </a:lnTo>
                    <a:lnTo>
                      <a:pt x="384" y="189"/>
                    </a:lnTo>
                    <a:lnTo>
                      <a:pt x="423" y="163"/>
                    </a:lnTo>
                    <a:lnTo>
                      <a:pt x="461" y="138"/>
                    </a:lnTo>
                    <a:lnTo>
                      <a:pt x="501" y="115"/>
                    </a:lnTo>
                    <a:lnTo>
                      <a:pt x="543" y="94"/>
                    </a:lnTo>
                    <a:lnTo>
                      <a:pt x="584" y="74"/>
                    </a:lnTo>
                    <a:lnTo>
                      <a:pt x="628" y="57"/>
                    </a:lnTo>
                    <a:lnTo>
                      <a:pt x="673" y="42"/>
                    </a:lnTo>
                    <a:lnTo>
                      <a:pt x="718" y="30"/>
                    </a:lnTo>
                    <a:lnTo>
                      <a:pt x="764" y="19"/>
                    </a:lnTo>
                    <a:lnTo>
                      <a:pt x="812" y="10"/>
                    </a:lnTo>
                    <a:lnTo>
                      <a:pt x="860" y="4"/>
                    </a:lnTo>
                    <a:lnTo>
                      <a:pt x="908" y="1"/>
                    </a:lnTo>
                    <a:lnTo>
                      <a:pt x="958" y="0"/>
                    </a:lnTo>
                    <a:lnTo>
                      <a:pt x="1007" y="1"/>
                    </a:lnTo>
                    <a:lnTo>
                      <a:pt x="1056" y="4"/>
                    </a:lnTo>
                    <a:lnTo>
                      <a:pt x="1104" y="10"/>
                    </a:lnTo>
                    <a:lnTo>
                      <a:pt x="1151" y="19"/>
                    </a:lnTo>
                    <a:lnTo>
                      <a:pt x="1196" y="30"/>
                    </a:lnTo>
                    <a:lnTo>
                      <a:pt x="1242" y="42"/>
                    </a:lnTo>
                    <a:lnTo>
                      <a:pt x="1287" y="57"/>
                    </a:lnTo>
                    <a:lnTo>
                      <a:pt x="1330" y="74"/>
                    </a:lnTo>
                    <a:lnTo>
                      <a:pt x="1373" y="94"/>
                    </a:lnTo>
                    <a:lnTo>
                      <a:pt x="1414" y="115"/>
                    </a:lnTo>
                    <a:lnTo>
                      <a:pt x="1454" y="138"/>
                    </a:lnTo>
                    <a:lnTo>
                      <a:pt x="1493" y="163"/>
                    </a:lnTo>
                    <a:lnTo>
                      <a:pt x="1531" y="189"/>
                    </a:lnTo>
                    <a:lnTo>
                      <a:pt x="1567" y="218"/>
                    </a:lnTo>
                    <a:lnTo>
                      <a:pt x="1602" y="248"/>
                    </a:lnTo>
                    <a:lnTo>
                      <a:pt x="1635" y="280"/>
                    </a:lnTo>
                    <a:lnTo>
                      <a:pt x="1667" y="314"/>
                    </a:lnTo>
                    <a:lnTo>
                      <a:pt x="1697" y="348"/>
                    </a:lnTo>
                    <a:lnTo>
                      <a:pt x="1725" y="384"/>
                    </a:lnTo>
                    <a:lnTo>
                      <a:pt x="1752" y="422"/>
                    </a:lnTo>
                    <a:lnTo>
                      <a:pt x="1776" y="461"/>
                    </a:lnTo>
                    <a:lnTo>
                      <a:pt x="1800" y="501"/>
                    </a:lnTo>
                    <a:lnTo>
                      <a:pt x="1821" y="542"/>
                    </a:lnTo>
                    <a:lnTo>
                      <a:pt x="1840" y="585"/>
                    </a:lnTo>
                    <a:lnTo>
                      <a:pt x="1857" y="628"/>
                    </a:lnTo>
                    <a:lnTo>
                      <a:pt x="1872" y="673"/>
                    </a:lnTo>
                    <a:lnTo>
                      <a:pt x="1885" y="719"/>
                    </a:lnTo>
                    <a:lnTo>
                      <a:pt x="1896" y="765"/>
                    </a:lnTo>
                    <a:lnTo>
                      <a:pt x="1904" y="811"/>
                    </a:lnTo>
                    <a:lnTo>
                      <a:pt x="1911" y="860"/>
                    </a:lnTo>
                    <a:lnTo>
                      <a:pt x="1914" y="908"/>
                    </a:lnTo>
                    <a:lnTo>
                      <a:pt x="1915"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Rectangle 68">
                <a:extLst>
                  <a:ext uri="{FF2B5EF4-FFF2-40B4-BE49-F238E27FC236}">
                    <a16:creationId xmlns:a16="http://schemas.microsoft.com/office/drawing/2014/main" id="{5B1D9B03-034F-4153-A80B-39C3C7CFBBF9}"/>
                  </a:ext>
                </a:extLst>
              </p:cNvPr>
              <p:cNvSpPr>
                <a:spLocks noChangeArrowheads="1"/>
              </p:cNvSpPr>
              <p:nvPr/>
            </p:nvSpPr>
            <p:spPr bwMode="auto">
              <a:xfrm>
                <a:off x="7141065" y="7302726"/>
                <a:ext cx="57424" cy="7215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69">
                <a:extLst>
                  <a:ext uri="{FF2B5EF4-FFF2-40B4-BE49-F238E27FC236}">
                    <a16:creationId xmlns:a16="http://schemas.microsoft.com/office/drawing/2014/main" id="{EB9A6E5E-9B1B-42C5-91DA-CFC6318164C8}"/>
                  </a:ext>
                </a:extLst>
              </p:cNvPr>
              <p:cNvSpPr>
                <a:spLocks noEditPoints="1"/>
              </p:cNvSpPr>
              <p:nvPr/>
            </p:nvSpPr>
            <p:spPr bwMode="auto">
              <a:xfrm>
                <a:off x="6976287" y="8024258"/>
                <a:ext cx="222203" cy="222202"/>
              </a:xfrm>
              <a:custGeom>
                <a:avLst/>
                <a:gdLst>
                  <a:gd name="T0" fmla="*/ 442 w 443"/>
                  <a:gd name="T1" fmla="*/ 22 h 444"/>
                  <a:gd name="T2" fmla="*/ 438 w 443"/>
                  <a:gd name="T3" fmla="*/ 67 h 444"/>
                  <a:gd name="T4" fmla="*/ 430 w 443"/>
                  <a:gd name="T5" fmla="*/ 110 h 444"/>
                  <a:gd name="T6" fmla="*/ 417 w 443"/>
                  <a:gd name="T7" fmla="*/ 152 h 444"/>
                  <a:gd name="T8" fmla="*/ 400 w 443"/>
                  <a:gd name="T9" fmla="*/ 192 h 444"/>
                  <a:gd name="T10" fmla="*/ 380 w 443"/>
                  <a:gd name="T11" fmla="*/ 230 h 444"/>
                  <a:gd name="T12" fmla="*/ 355 w 443"/>
                  <a:gd name="T13" fmla="*/ 265 h 444"/>
                  <a:gd name="T14" fmla="*/ 328 w 443"/>
                  <a:gd name="T15" fmla="*/ 298 h 444"/>
                  <a:gd name="T16" fmla="*/ 233 w 443"/>
                  <a:gd name="T17" fmla="*/ 233 h 444"/>
                  <a:gd name="T18" fmla="*/ 254 w 443"/>
                  <a:gd name="T19" fmla="*/ 209 h 444"/>
                  <a:gd name="T20" fmla="*/ 273 w 443"/>
                  <a:gd name="T21" fmla="*/ 184 h 444"/>
                  <a:gd name="T22" fmla="*/ 290 w 443"/>
                  <a:gd name="T23" fmla="*/ 157 h 444"/>
                  <a:gd name="T24" fmla="*/ 304 w 443"/>
                  <a:gd name="T25" fmla="*/ 129 h 444"/>
                  <a:gd name="T26" fmla="*/ 315 w 443"/>
                  <a:gd name="T27" fmla="*/ 98 h 444"/>
                  <a:gd name="T28" fmla="*/ 323 w 443"/>
                  <a:gd name="T29" fmla="*/ 66 h 444"/>
                  <a:gd name="T30" fmla="*/ 328 w 443"/>
                  <a:gd name="T31" fmla="*/ 34 h 444"/>
                  <a:gd name="T32" fmla="*/ 330 w 443"/>
                  <a:gd name="T33" fmla="*/ 0 h 444"/>
                  <a:gd name="T34" fmla="*/ 314 w 443"/>
                  <a:gd name="T35" fmla="*/ 314 h 444"/>
                  <a:gd name="T36" fmla="*/ 282 w 443"/>
                  <a:gd name="T37" fmla="*/ 343 h 444"/>
                  <a:gd name="T38" fmla="*/ 248 w 443"/>
                  <a:gd name="T39" fmla="*/ 368 h 444"/>
                  <a:gd name="T40" fmla="*/ 211 w 443"/>
                  <a:gd name="T41" fmla="*/ 389 h 444"/>
                  <a:gd name="T42" fmla="*/ 172 w 443"/>
                  <a:gd name="T43" fmla="*/ 409 h 444"/>
                  <a:gd name="T44" fmla="*/ 132 w 443"/>
                  <a:gd name="T45" fmla="*/ 424 h 444"/>
                  <a:gd name="T46" fmla="*/ 89 w 443"/>
                  <a:gd name="T47" fmla="*/ 434 h 444"/>
                  <a:gd name="T48" fmla="*/ 45 w 443"/>
                  <a:gd name="T49" fmla="*/ 442 h 444"/>
                  <a:gd name="T50" fmla="*/ 0 w 443"/>
                  <a:gd name="T51" fmla="*/ 444 h 444"/>
                  <a:gd name="T52" fmla="*/ 17 w 443"/>
                  <a:gd name="T53" fmla="*/ 330 h 444"/>
                  <a:gd name="T54" fmla="*/ 50 w 443"/>
                  <a:gd name="T55" fmla="*/ 326 h 444"/>
                  <a:gd name="T56" fmla="*/ 83 w 443"/>
                  <a:gd name="T57" fmla="*/ 319 h 444"/>
                  <a:gd name="T58" fmla="*/ 113 w 443"/>
                  <a:gd name="T59" fmla="*/ 310 h 444"/>
                  <a:gd name="T60" fmla="*/ 143 w 443"/>
                  <a:gd name="T61" fmla="*/ 297 h 444"/>
                  <a:gd name="T62" fmla="*/ 171 w 443"/>
                  <a:gd name="T63" fmla="*/ 282 h 444"/>
                  <a:gd name="T64" fmla="*/ 198 w 443"/>
                  <a:gd name="T65" fmla="*/ 264 h 444"/>
                  <a:gd name="T66" fmla="*/ 222 w 443"/>
                  <a:gd name="T67" fmla="*/ 244 h 444"/>
                  <a:gd name="T68" fmla="*/ 314 w 443"/>
                  <a:gd name="T69" fmla="*/ 314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3" h="444">
                    <a:moveTo>
                      <a:pt x="443" y="0"/>
                    </a:moveTo>
                    <a:lnTo>
                      <a:pt x="442" y="22"/>
                    </a:lnTo>
                    <a:lnTo>
                      <a:pt x="441" y="44"/>
                    </a:lnTo>
                    <a:lnTo>
                      <a:pt x="438" y="67"/>
                    </a:lnTo>
                    <a:lnTo>
                      <a:pt x="435" y="89"/>
                    </a:lnTo>
                    <a:lnTo>
                      <a:pt x="430" y="110"/>
                    </a:lnTo>
                    <a:lnTo>
                      <a:pt x="423" y="132"/>
                    </a:lnTo>
                    <a:lnTo>
                      <a:pt x="417" y="152"/>
                    </a:lnTo>
                    <a:lnTo>
                      <a:pt x="408" y="172"/>
                    </a:lnTo>
                    <a:lnTo>
                      <a:pt x="400" y="192"/>
                    </a:lnTo>
                    <a:lnTo>
                      <a:pt x="390" y="212"/>
                    </a:lnTo>
                    <a:lnTo>
                      <a:pt x="380" y="230"/>
                    </a:lnTo>
                    <a:lnTo>
                      <a:pt x="368" y="248"/>
                    </a:lnTo>
                    <a:lnTo>
                      <a:pt x="355" y="265"/>
                    </a:lnTo>
                    <a:lnTo>
                      <a:pt x="342" y="282"/>
                    </a:lnTo>
                    <a:lnTo>
                      <a:pt x="328" y="298"/>
                    </a:lnTo>
                    <a:lnTo>
                      <a:pt x="314" y="314"/>
                    </a:lnTo>
                    <a:lnTo>
                      <a:pt x="233" y="233"/>
                    </a:lnTo>
                    <a:lnTo>
                      <a:pt x="244" y="221"/>
                    </a:lnTo>
                    <a:lnTo>
                      <a:pt x="254" y="209"/>
                    </a:lnTo>
                    <a:lnTo>
                      <a:pt x="265" y="197"/>
                    </a:lnTo>
                    <a:lnTo>
                      <a:pt x="273" y="184"/>
                    </a:lnTo>
                    <a:lnTo>
                      <a:pt x="282" y="171"/>
                    </a:lnTo>
                    <a:lnTo>
                      <a:pt x="290" y="157"/>
                    </a:lnTo>
                    <a:lnTo>
                      <a:pt x="298" y="142"/>
                    </a:lnTo>
                    <a:lnTo>
                      <a:pt x="304" y="129"/>
                    </a:lnTo>
                    <a:lnTo>
                      <a:pt x="309" y="113"/>
                    </a:lnTo>
                    <a:lnTo>
                      <a:pt x="315" y="98"/>
                    </a:lnTo>
                    <a:lnTo>
                      <a:pt x="319" y="82"/>
                    </a:lnTo>
                    <a:lnTo>
                      <a:pt x="323" y="66"/>
                    </a:lnTo>
                    <a:lnTo>
                      <a:pt x="326" y="50"/>
                    </a:lnTo>
                    <a:lnTo>
                      <a:pt x="328" y="34"/>
                    </a:lnTo>
                    <a:lnTo>
                      <a:pt x="330" y="17"/>
                    </a:lnTo>
                    <a:lnTo>
                      <a:pt x="330" y="0"/>
                    </a:lnTo>
                    <a:lnTo>
                      <a:pt x="443" y="0"/>
                    </a:lnTo>
                    <a:close/>
                    <a:moveTo>
                      <a:pt x="314" y="314"/>
                    </a:moveTo>
                    <a:lnTo>
                      <a:pt x="298" y="328"/>
                    </a:lnTo>
                    <a:lnTo>
                      <a:pt x="282" y="343"/>
                    </a:lnTo>
                    <a:lnTo>
                      <a:pt x="266" y="355"/>
                    </a:lnTo>
                    <a:lnTo>
                      <a:pt x="248" y="368"/>
                    </a:lnTo>
                    <a:lnTo>
                      <a:pt x="229" y="379"/>
                    </a:lnTo>
                    <a:lnTo>
                      <a:pt x="211" y="389"/>
                    </a:lnTo>
                    <a:lnTo>
                      <a:pt x="192" y="400"/>
                    </a:lnTo>
                    <a:lnTo>
                      <a:pt x="172" y="409"/>
                    </a:lnTo>
                    <a:lnTo>
                      <a:pt x="152" y="416"/>
                    </a:lnTo>
                    <a:lnTo>
                      <a:pt x="132" y="424"/>
                    </a:lnTo>
                    <a:lnTo>
                      <a:pt x="110" y="430"/>
                    </a:lnTo>
                    <a:lnTo>
                      <a:pt x="89" y="434"/>
                    </a:lnTo>
                    <a:lnTo>
                      <a:pt x="68" y="438"/>
                    </a:lnTo>
                    <a:lnTo>
                      <a:pt x="45" y="442"/>
                    </a:lnTo>
                    <a:lnTo>
                      <a:pt x="23" y="443"/>
                    </a:lnTo>
                    <a:lnTo>
                      <a:pt x="0" y="444"/>
                    </a:lnTo>
                    <a:lnTo>
                      <a:pt x="0" y="330"/>
                    </a:lnTo>
                    <a:lnTo>
                      <a:pt x="17" y="330"/>
                    </a:lnTo>
                    <a:lnTo>
                      <a:pt x="34" y="328"/>
                    </a:lnTo>
                    <a:lnTo>
                      <a:pt x="50" y="326"/>
                    </a:lnTo>
                    <a:lnTo>
                      <a:pt x="67" y="323"/>
                    </a:lnTo>
                    <a:lnTo>
                      <a:pt x="83" y="319"/>
                    </a:lnTo>
                    <a:lnTo>
                      <a:pt x="97" y="315"/>
                    </a:lnTo>
                    <a:lnTo>
                      <a:pt x="113" y="310"/>
                    </a:lnTo>
                    <a:lnTo>
                      <a:pt x="128" y="304"/>
                    </a:lnTo>
                    <a:lnTo>
                      <a:pt x="143" y="297"/>
                    </a:lnTo>
                    <a:lnTo>
                      <a:pt x="157" y="290"/>
                    </a:lnTo>
                    <a:lnTo>
                      <a:pt x="171" y="282"/>
                    </a:lnTo>
                    <a:lnTo>
                      <a:pt x="184" y="273"/>
                    </a:lnTo>
                    <a:lnTo>
                      <a:pt x="198" y="264"/>
                    </a:lnTo>
                    <a:lnTo>
                      <a:pt x="209" y="254"/>
                    </a:lnTo>
                    <a:lnTo>
                      <a:pt x="222" y="244"/>
                    </a:lnTo>
                    <a:lnTo>
                      <a:pt x="233" y="233"/>
                    </a:lnTo>
                    <a:lnTo>
                      <a:pt x="314"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70">
                <a:extLst>
                  <a:ext uri="{FF2B5EF4-FFF2-40B4-BE49-F238E27FC236}">
                    <a16:creationId xmlns:a16="http://schemas.microsoft.com/office/drawing/2014/main" id="{593AAD1E-4862-4575-A56F-D60F528AAD8F}"/>
                  </a:ext>
                </a:extLst>
              </p:cNvPr>
              <p:cNvSpPr>
                <a:spLocks noChangeArrowheads="1"/>
              </p:cNvSpPr>
              <p:nvPr/>
            </p:nvSpPr>
            <p:spPr bwMode="auto">
              <a:xfrm>
                <a:off x="6696662" y="8189037"/>
                <a:ext cx="279625" cy="574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71">
                <a:extLst>
                  <a:ext uri="{FF2B5EF4-FFF2-40B4-BE49-F238E27FC236}">
                    <a16:creationId xmlns:a16="http://schemas.microsoft.com/office/drawing/2014/main" id="{7741A7A2-255C-4369-89E5-09C1228ABEA4}"/>
                  </a:ext>
                </a:extLst>
              </p:cNvPr>
              <p:cNvSpPr>
                <a:spLocks noEditPoints="1"/>
              </p:cNvSpPr>
              <p:nvPr/>
            </p:nvSpPr>
            <p:spPr bwMode="auto">
              <a:xfrm>
                <a:off x="6474461" y="8189037"/>
                <a:ext cx="222203" cy="222202"/>
              </a:xfrm>
              <a:custGeom>
                <a:avLst/>
                <a:gdLst>
                  <a:gd name="T0" fmla="*/ 426 w 444"/>
                  <a:gd name="T1" fmla="*/ 114 h 444"/>
                  <a:gd name="T2" fmla="*/ 394 w 444"/>
                  <a:gd name="T3" fmla="*/ 117 h 444"/>
                  <a:gd name="T4" fmla="*/ 362 w 444"/>
                  <a:gd name="T5" fmla="*/ 124 h 444"/>
                  <a:gd name="T6" fmla="*/ 330 w 444"/>
                  <a:gd name="T7" fmla="*/ 134 h 444"/>
                  <a:gd name="T8" fmla="*/ 301 w 444"/>
                  <a:gd name="T9" fmla="*/ 146 h 444"/>
                  <a:gd name="T10" fmla="*/ 272 w 444"/>
                  <a:gd name="T11" fmla="*/ 162 h 444"/>
                  <a:gd name="T12" fmla="*/ 247 w 444"/>
                  <a:gd name="T13" fmla="*/ 179 h 444"/>
                  <a:gd name="T14" fmla="*/ 222 w 444"/>
                  <a:gd name="T15" fmla="*/ 199 h 444"/>
                  <a:gd name="T16" fmla="*/ 130 w 444"/>
                  <a:gd name="T17" fmla="*/ 130 h 444"/>
                  <a:gd name="T18" fmla="*/ 161 w 444"/>
                  <a:gd name="T19" fmla="*/ 101 h 444"/>
                  <a:gd name="T20" fmla="*/ 196 w 444"/>
                  <a:gd name="T21" fmla="*/ 75 h 444"/>
                  <a:gd name="T22" fmla="*/ 232 w 444"/>
                  <a:gd name="T23" fmla="*/ 53 h 444"/>
                  <a:gd name="T24" fmla="*/ 271 w 444"/>
                  <a:gd name="T25" fmla="*/ 35 h 444"/>
                  <a:gd name="T26" fmla="*/ 312 w 444"/>
                  <a:gd name="T27" fmla="*/ 20 h 444"/>
                  <a:gd name="T28" fmla="*/ 354 w 444"/>
                  <a:gd name="T29" fmla="*/ 8 h 444"/>
                  <a:gd name="T30" fmla="*/ 398 w 444"/>
                  <a:gd name="T31" fmla="*/ 2 h 444"/>
                  <a:gd name="T32" fmla="*/ 444 w 444"/>
                  <a:gd name="T33" fmla="*/ 0 h 444"/>
                  <a:gd name="T34" fmla="*/ 210 w 444"/>
                  <a:gd name="T35" fmla="*/ 211 h 444"/>
                  <a:gd name="T36" fmla="*/ 189 w 444"/>
                  <a:gd name="T37" fmla="*/ 234 h 444"/>
                  <a:gd name="T38" fmla="*/ 170 w 444"/>
                  <a:gd name="T39" fmla="*/ 260 h 444"/>
                  <a:gd name="T40" fmla="*/ 153 w 444"/>
                  <a:gd name="T41" fmla="*/ 286 h 444"/>
                  <a:gd name="T42" fmla="*/ 139 w 444"/>
                  <a:gd name="T43" fmla="*/ 315 h 444"/>
                  <a:gd name="T44" fmla="*/ 128 w 444"/>
                  <a:gd name="T45" fmla="*/ 346 h 444"/>
                  <a:gd name="T46" fmla="*/ 120 w 444"/>
                  <a:gd name="T47" fmla="*/ 377 h 444"/>
                  <a:gd name="T48" fmla="*/ 116 w 444"/>
                  <a:gd name="T49" fmla="*/ 410 h 444"/>
                  <a:gd name="T50" fmla="*/ 114 w 444"/>
                  <a:gd name="T51" fmla="*/ 444 h 444"/>
                  <a:gd name="T52" fmla="*/ 1 w 444"/>
                  <a:gd name="T53" fmla="*/ 420 h 444"/>
                  <a:gd name="T54" fmla="*/ 5 w 444"/>
                  <a:gd name="T55" fmla="*/ 376 h 444"/>
                  <a:gd name="T56" fmla="*/ 14 w 444"/>
                  <a:gd name="T57" fmla="*/ 333 h 444"/>
                  <a:gd name="T58" fmla="*/ 26 w 444"/>
                  <a:gd name="T59" fmla="*/ 292 h 444"/>
                  <a:gd name="T60" fmla="*/ 43 w 444"/>
                  <a:gd name="T61" fmla="*/ 251 h 444"/>
                  <a:gd name="T62" fmla="*/ 65 w 444"/>
                  <a:gd name="T63" fmla="*/ 214 h 444"/>
                  <a:gd name="T64" fmla="*/ 88 w 444"/>
                  <a:gd name="T65" fmla="*/ 178 h 444"/>
                  <a:gd name="T66" fmla="*/ 116 w 444"/>
                  <a:gd name="T67" fmla="*/ 146 h 444"/>
                  <a:gd name="T68" fmla="*/ 210 w 444"/>
                  <a:gd name="T69" fmla="*/ 21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4">
                    <a:moveTo>
                      <a:pt x="444" y="114"/>
                    </a:moveTo>
                    <a:lnTo>
                      <a:pt x="426" y="114"/>
                    </a:lnTo>
                    <a:lnTo>
                      <a:pt x="409" y="115"/>
                    </a:lnTo>
                    <a:lnTo>
                      <a:pt x="394" y="117"/>
                    </a:lnTo>
                    <a:lnTo>
                      <a:pt x="378" y="120"/>
                    </a:lnTo>
                    <a:lnTo>
                      <a:pt x="362" y="124"/>
                    </a:lnTo>
                    <a:lnTo>
                      <a:pt x="346" y="129"/>
                    </a:lnTo>
                    <a:lnTo>
                      <a:pt x="330" y="134"/>
                    </a:lnTo>
                    <a:lnTo>
                      <a:pt x="315" y="139"/>
                    </a:lnTo>
                    <a:lnTo>
                      <a:pt x="301" y="146"/>
                    </a:lnTo>
                    <a:lnTo>
                      <a:pt x="286" y="153"/>
                    </a:lnTo>
                    <a:lnTo>
                      <a:pt x="272" y="162"/>
                    </a:lnTo>
                    <a:lnTo>
                      <a:pt x="259" y="170"/>
                    </a:lnTo>
                    <a:lnTo>
                      <a:pt x="247" y="179"/>
                    </a:lnTo>
                    <a:lnTo>
                      <a:pt x="234" y="189"/>
                    </a:lnTo>
                    <a:lnTo>
                      <a:pt x="222" y="199"/>
                    </a:lnTo>
                    <a:lnTo>
                      <a:pt x="210" y="211"/>
                    </a:lnTo>
                    <a:lnTo>
                      <a:pt x="130" y="130"/>
                    </a:lnTo>
                    <a:lnTo>
                      <a:pt x="146" y="115"/>
                    </a:lnTo>
                    <a:lnTo>
                      <a:pt x="161" y="101"/>
                    </a:lnTo>
                    <a:lnTo>
                      <a:pt x="179" y="88"/>
                    </a:lnTo>
                    <a:lnTo>
                      <a:pt x="196" y="75"/>
                    </a:lnTo>
                    <a:lnTo>
                      <a:pt x="214" y="64"/>
                    </a:lnTo>
                    <a:lnTo>
                      <a:pt x="232" y="53"/>
                    </a:lnTo>
                    <a:lnTo>
                      <a:pt x="251" y="43"/>
                    </a:lnTo>
                    <a:lnTo>
                      <a:pt x="271" y="35"/>
                    </a:lnTo>
                    <a:lnTo>
                      <a:pt x="291" y="26"/>
                    </a:lnTo>
                    <a:lnTo>
                      <a:pt x="312" y="20"/>
                    </a:lnTo>
                    <a:lnTo>
                      <a:pt x="333" y="14"/>
                    </a:lnTo>
                    <a:lnTo>
                      <a:pt x="354" y="8"/>
                    </a:lnTo>
                    <a:lnTo>
                      <a:pt x="376" y="5"/>
                    </a:lnTo>
                    <a:lnTo>
                      <a:pt x="398" y="2"/>
                    </a:lnTo>
                    <a:lnTo>
                      <a:pt x="421" y="0"/>
                    </a:lnTo>
                    <a:lnTo>
                      <a:pt x="444" y="0"/>
                    </a:lnTo>
                    <a:lnTo>
                      <a:pt x="444" y="114"/>
                    </a:lnTo>
                    <a:close/>
                    <a:moveTo>
                      <a:pt x="210" y="211"/>
                    </a:moveTo>
                    <a:lnTo>
                      <a:pt x="200" y="221"/>
                    </a:lnTo>
                    <a:lnTo>
                      <a:pt x="189" y="234"/>
                    </a:lnTo>
                    <a:lnTo>
                      <a:pt x="180" y="246"/>
                    </a:lnTo>
                    <a:lnTo>
                      <a:pt x="170" y="260"/>
                    </a:lnTo>
                    <a:lnTo>
                      <a:pt x="161" y="272"/>
                    </a:lnTo>
                    <a:lnTo>
                      <a:pt x="153" y="286"/>
                    </a:lnTo>
                    <a:lnTo>
                      <a:pt x="147" y="300"/>
                    </a:lnTo>
                    <a:lnTo>
                      <a:pt x="139" y="315"/>
                    </a:lnTo>
                    <a:lnTo>
                      <a:pt x="134" y="330"/>
                    </a:lnTo>
                    <a:lnTo>
                      <a:pt x="128" y="346"/>
                    </a:lnTo>
                    <a:lnTo>
                      <a:pt x="124" y="361"/>
                    </a:lnTo>
                    <a:lnTo>
                      <a:pt x="120" y="377"/>
                    </a:lnTo>
                    <a:lnTo>
                      <a:pt x="118" y="394"/>
                    </a:lnTo>
                    <a:lnTo>
                      <a:pt x="116" y="410"/>
                    </a:lnTo>
                    <a:lnTo>
                      <a:pt x="114" y="427"/>
                    </a:lnTo>
                    <a:lnTo>
                      <a:pt x="114" y="444"/>
                    </a:lnTo>
                    <a:lnTo>
                      <a:pt x="0" y="444"/>
                    </a:lnTo>
                    <a:lnTo>
                      <a:pt x="1" y="420"/>
                    </a:lnTo>
                    <a:lnTo>
                      <a:pt x="2" y="398"/>
                    </a:lnTo>
                    <a:lnTo>
                      <a:pt x="5" y="376"/>
                    </a:lnTo>
                    <a:lnTo>
                      <a:pt x="9" y="354"/>
                    </a:lnTo>
                    <a:lnTo>
                      <a:pt x="14" y="333"/>
                    </a:lnTo>
                    <a:lnTo>
                      <a:pt x="20" y="312"/>
                    </a:lnTo>
                    <a:lnTo>
                      <a:pt x="26" y="292"/>
                    </a:lnTo>
                    <a:lnTo>
                      <a:pt x="35" y="271"/>
                    </a:lnTo>
                    <a:lnTo>
                      <a:pt x="43" y="251"/>
                    </a:lnTo>
                    <a:lnTo>
                      <a:pt x="54" y="232"/>
                    </a:lnTo>
                    <a:lnTo>
                      <a:pt x="65" y="214"/>
                    </a:lnTo>
                    <a:lnTo>
                      <a:pt x="75" y="196"/>
                    </a:lnTo>
                    <a:lnTo>
                      <a:pt x="88" y="178"/>
                    </a:lnTo>
                    <a:lnTo>
                      <a:pt x="101" y="162"/>
                    </a:lnTo>
                    <a:lnTo>
                      <a:pt x="116" y="146"/>
                    </a:lnTo>
                    <a:lnTo>
                      <a:pt x="130" y="130"/>
                    </a:lnTo>
                    <a:lnTo>
                      <a:pt x="210"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Rectangle 72">
                <a:extLst>
                  <a:ext uri="{FF2B5EF4-FFF2-40B4-BE49-F238E27FC236}">
                    <a16:creationId xmlns:a16="http://schemas.microsoft.com/office/drawing/2014/main" id="{787A07E1-AD9D-4C18-8802-135BBEAB1E9D}"/>
                  </a:ext>
                </a:extLst>
              </p:cNvPr>
              <p:cNvSpPr>
                <a:spLocks noChangeArrowheads="1"/>
              </p:cNvSpPr>
              <p:nvPr/>
            </p:nvSpPr>
            <p:spPr bwMode="auto">
              <a:xfrm>
                <a:off x="6474461" y="8411238"/>
                <a:ext cx="57424" cy="25615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97">
                <a:extLst>
                  <a:ext uri="{FF2B5EF4-FFF2-40B4-BE49-F238E27FC236}">
                    <a16:creationId xmlns:a16="http://schemas.microsoft.com/office/drawing/2014/main" id="{47C590DE-5B33-4892-A5D5-F04E5B8CCEEE}"/>
                  </a:ext>
                </a:extLst>
              </p:cNvPr>
              <p:cNvSpPr>
                <a:spLocks/>
              </p:cNvSpPr>
              <p:nvPr/>
            </p:nvSpPr>
            <p:spPr bwMode="auto">
              <a:xfrm>
                <a:off x="7251808" y="7322701"/>
                <a:ext cx="316185" cy="359934"/>
              </a:xfrm>
              <a:custGeom>
                <a:avLst/>
                <a:gdLst>
                  <a:gd name="T0" fmla="*/ 176 w 796"/>
                  <a:gd name="T1" fmla="*/ 840 h 905"/>
                  <a:gd name="T2" fmla="*/ 120 w 796"/>
                  <a:gd name="T3" fmla="*/ 783 h 905"/>
                  <a:gd name="T4" fmla="*/ 85 w 796"/>
                  <a:gd name="T5" fmla="*/ 741 h 905"/>
                  <a:gd name="T6" fmla="*/ 62 w 796"/>
                  <a:gd name="T7" fmla="*/ 708 h 905"/>
                  <a:gd name="T8" fmla="*/ 41 w 796"/>
                  <a:gd name="T9" fmla="*/ 670 h 905"/>
                  <a:gd name="T10" fmla="*/ 23 w 796"/>
                  <a:gd name="T11" fmla="*/ 632 h 905"/>
                  <a:gd name="T12" fmla="*/ 9 w 796"/>
                  <a:gd name="T13" fmla="*/ 590 h 905"/>
                  <a:gd name="T14" fmla="*/ 1 w 796"/>
                  <a:gd name="T15" fmla="*/ 547 h 905"/>
                  <a:gd name="T16" fmla="*/ 0 w 796"/>
                  <a:gd name="T17" fmla="*/ 502 h 905"/>
                  <a:gd name="T18" fmla="*/ 6 w 796"/>
                  <a:gd name="T19" fmla="*/ 456 h 905"/>
                  <a:gd name="T20" fmla="*/ 22 w 796"/>
                  <a:gd name="T21" fmla="*/ 408 h 905"/>
                  <a:gd name="T22" fmla="*/ 48 w 796"/>
                  <a:gd name="T23" fmla="*/ 361 h 905"/>
                  <a:gd name="T24" fmla="*/ 86 w 796"/>
                  <a:gd name="T25" fmla="*/ 315 h 905"/>
                  <a:gd name="T26" fmla="*/ 132 w 796"/>
                  <a:gd name="T27" fmla="*/ 271 h 905"/>
                  <a:gd name="T28" fmla="*/ 182 w 796"/>
                  <a:gd name="T29" fmla="*/ 230 h 905"/>
                  <a:gd name="T30" fmla="*/ 237 w 796"/>
                  <a:gd name="T31" fmla="*/ 195 h 905"/>
                  <a:gd name="T32" fmla="*/ 295 w 796"/>
                  <a:gd name="T33" fmla="*/ 162 h 905"/>
                  <a:gd name="T34" fmla="*/ 356 w 796"/>
                  <a:gd name="T35" fmla="*/ 133 h 905"/>
                  <a:gd name="T36" fmla="*/ 417 w 796"/>
                  <a:gd name="T37" fmla="*/ 107 h 905"/>
                  <a:gd name="T38" fmla="*/ 477 w 796"/>
                  <a:gd name="T39" fmla="*/ 84 h 905"/>
                  <a:gd name="T40" fmla="*/ 565 w 796"/>
                  <a:gd name="T41" fmla="*/ 56 h 905"/>
                  <a:gd name="T42" fmla="*/ 667 w 796"/>
                  <a:gd name="T43" fmla="*/ 28 h 905"/>
                  <a:gd name="T44" fmla="*/ 772 w 796"/>
                  <a:gd name="T45" fmla="*/ 5 h 905"/>
                  <a:gd name="T46" fmla="*/ 795 w 796"/>
                  <a:gd name="T47" fmla="*/ 24 h 905"/>
                  <a:gd name="T48" fmla="*/ 791 w 796"/>
                  <a:gd name="T49" fmla="*/ 130 h 905"/>
                  <a:gd name="T50" fmla="*/ 785 w 796"/>
                  <a:gd name="T51" fmla="*/ 233 h 905"/>
                  <a:gd name="T52" fmla="*/ 775 w 796"/>
                  <a:gd name="T53" fmla="*/ 349 h 905"/>
                  <a:gd name="T54" fmla="*/ 761 w 796"/>
                  <a:gd name="T55" fmla="*/ 466 h 905"/>
                  <a:gd name="T56" fmla="*/ 747 w 796"/>
                  <a:gd name="T57" fmla="*/ 550 h 905"/>
                  <a:gd name="T58" fmla="*/ 735 w 796"/>
                  <a:gd name="T59" fmla="*/ 601 h 905"/>
                  <a:gd name="T60" fmla="*/ 721 w 796"/>
                  <a:gd name="T61" fmla="*/ 647 h 905"/>
                  <a:gd name="T62" fmla="*/ 706 w 796"/>
                  <a:gd name="T63" fmla="*/ 686 h 905"/>
                  <a:gd name="T64" fmla="*/ 681 w 796"/>
                  <a:gd name="T65" fmla="*/ 733 h 905"/>
                  <a:gd name="T66" fmla="*/ 643 w 796"/>
                  <a:gd name="T67" fmla="*/ 784 h 905"/>
                  <a:gd name="T68" fmla="*/ 604 w 796"/>
                  <a:gd name="T69" fmla="*/ 825 h 905"/>
                  <a:gd name="T70" fmla="*/ 563 w 796"/>
                  <a:gd name="T71" fmla="*/ 857 h 905"/>
                  <a:gd name="T72" fmla="*/ 520 w 796"/>
                  <a:gd name="T73" fmla="*/ 879 h 905"/>
                  <a:gd name="T74" fmla="*/ 477 w 796"/>
                  <a:gd name="T75" fmla="*/ 893 h 905"/>
                  <a:gd name="T76" fmla="*/ 436 w 796"/>
                  <a:gd name="T77" fmla="*/ 901 h 905"/>
                  <a:gd name="T78" fmla="*/ 394 w 796"/>
                  <a:gd name="T79" fmla="*/ 905 h 905"/>
                  <a:gd name="T80" fmla="*/ 356 w 796"/>
                  <a:gd name="T81" fmla="*/ 902 h 905"/>
                  <a:gd name="T82" fmla="*/ 319 w 796"/>
                  <a:gd name="T83" fmla="*/ 897 h 905"/>
                  <a:gd name="T84" fmla="*/ 271 w 796"/>
                  <a:gd name="T85" fmla="*/ 884 h 905"/>
                  <a:gd name="T86" fmla="*/ 204 w 796"/>
                  <a:gd name="T87" fmla="*/ 859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6" h="905">
                    <a:moveTo>
                      <a:pt x="189" y="851"/>
                    </a:moveTo>
                    <a:lnTo>
                      <a:pt x="176" y="840"/>
                    </a:lnTo>
                    <a:lnTo>
                      <a:pt x="141" y="807"/>
                    </a:lnTo>
                    <a:lnTo>
                      <a:pt x="120" y="783"/>
                    </a:lnTo>
                    <a:lnTo>
                      <a:pt x="96" y="755"/>
                    </a:lnTo>
                    <a:lnTo>
                      <a:pt x="85" y="741"/>
                    </a:lnTo>
                    <a:lnTo>
                      <a:pt x="73" y="725"/>
                    </a:lnTo>
                    <a:lnTo>
                      <a:pt x="62" y="708"/>
                    </a:lnTo>
                    <a:lnTo>
                      <a:pt x="52" y="689"/>
                    </a:lnTo>
                    <a:lnTo>
                      <a:pt x="41" y="670"/>
                    </a:lnTo>
                    <a:lnTo>
                      <a:pt x="31" y="651"/>
                    </a:lnTo>
                    <a:lnTo>
                      <a:pt x="23" y="632"/>
                    </a:lnTo>
                    <a:lnTo>
                      <a:pt x="16" y="612"/>
                    </a:lnTo>
                    <a:lnTo>
                      <a:pt x="9" y="590"/>
                    </a:lnTo>
                    <a:lnTo>
                      <a:pt x="5" y="569"/>
                    </a:lnTo>
                    <a:lnTo>
                      <a:pt x="1" y="547"/>
                    </a:lnTo>
                    <a:lnTo>
                      <a:pt x="0" y="524"/>
                    </a:lnTo>
                    <a:lnTo>
                      <a:pt x="0" y="502"/>
                    </a:lnTo>
                    <a:lnTo>
                      <a:pt x="2" y="479"/>
                    </a:lnTo>
                    <a:lnTo>
                      <a:pt x="6" y="456"/>
                    </a:lnTo>
                    <a:lnTo>
                      <a:pt x="12" y="433"/>
                    </a:lnTo>
                    <a:lnTo>
                      <a:pt x="22" y="408"/>
                    </a:lnTo>
                    <a:lnTo>
                      <a:pt x="34" y="385"/>
                    </a:lnTo>
                    <a:lnTo>
                      <a:pt x="48" y="361"/>
                    </a:lnTo>
                    <a:lnTo>
                      <a:pt x="66" y="338"/>
                    </a:lnTo>
                    <a:lnTo>
                      <a:pt x="86" y="315"/>
                    </a:lnTo>
                    <a:lnTo>
                      <a:pt x="108" y="292"/>
                    </a:lnTo>
                    <a:lnTo>
                      <a:pt x="132" y="271"/>
                    </a:lnTo>
                    <a:lnTo>
                      <a:pt x="156" y="251"/>
                    </a:lnTo>
                    <a:lnTo>
                      <a:pt x="182" y="230"/>
                    </a:lnTo>
                    <a:lnTo>
                      <a:pt x="209" y="212"/>
                    </a:lnTo>
                    <a:lnTo>
                      <a:pt x="237" y="195"/>
                    </a:lnTo>
                    <a:lnTo>
                      <a:pt x="266" y="178"/>
                    </a:lnTo>
                    <a:lnTo>
                      <a:pt x="295" y="162"/>
                    </a:lnTo>
                    <a:lnTo>
                      <a:pt x="325" y="147"/>
                    </a:lnTo>
                    <a:lnTo>
                      <a:pt x="356" y="133"/>
                    </a:lnTo>
                    <a:lnTo>
                      <a:pt x="386" y="120"/>
                    </a:lnTo>
                    <a:lnTo>
                      <a:pt x="417" y="107"/>
                    </a:lnTo>
                    <a:lnTo>
                      <a:pt x="448" y="95"/>
                    </a:lnTo>
                    <a:lnTo>
                      <a:pt x="477" y="84"/>
                    </a:lnTo>
                    <a:lnTo>
                      <a:pt x="507" y="74"/>
                    </a:lnTo>
                    <a:lnTo>
                      <a:pt x="565" y="56"/>
                    </a:lnTo>
                    <a:lnTo>
                      <a:pt x="618" y="41"/>
                    </a:lnTo>
                    <a:lnTo>
                      <a:pt x="667" y="28"/>
                    </a:lnTo>
                    <a:lnTo>
                      <a:pt x="709" y="17"/>
                    </a:lnTo>
                    <a:lnTo>
                      <a:pt x="772" y="5"/>
                    </a:lnTo>
                    <a:lnTo>
                      <a:pt x="796" y="0"/>
                    </a:lnTo>
                    <a:lnTo>
                      <a:pt x="795" y="24"/>
                    </a:lnTo>
                    <a:lnTo>
                      <a:pt x="792" y="87"/>
                    </a:lnTo>
                    <a:lnTo>
                      <a:pt x="791" y="130"/>
                    </a:lnTo>
                    <a:lnTo>
                      <a:pt x="788" y="179"/>
                    </a:lnTo>
                    <a:lnTo>
                      <a:pt x="785" y="233"/>
                    </a:lnTo>
                    <a:lnTo>
                      <a:pt x="781" y="289"/>
                    </a:lnTo>
                    <a:lnTo>
                      <a:pt x="775" y="349"/>
                    </a:lnTo>
                    <a:lnTo>
                      <a:pt x="769" y="407"/>
                    </a:lnTo>
                    <a:lnTo>
                      <a:pt x="761" y="466"/>
                    </a:lnTo>
                    <a:lnTo>
                      <a:pt x="751" y="523"/>
                    </a:lnTo>
                    <a:lnTo>
                      <a:pt x="747" y="550"/>
                    </a:lnTo>
                    <a:lnTo>
                      <a:pt x="740" y="577"/>
                    </a:lnTo>
                    <a:lnTo>
                      <a:pt x="735" y="601"/>
                    </a:lnTo>
                    <a:lnTo>
                      <a:pt x="729" y="624"/>
                    </a:lnTo>
                    <a:lnTo>
                      <a:pt x="721" y="647"/>
                    </a:lnTo>
                    <a:lnTo>
                      <a:pt x="714" y="667"/>
                    </a:lnTo>
                    <a:lnTo>
                      <a:pt x="706" y="686"/>
                    </a:lnTo>
                    <a:lnTo>
                      <a:pt x="698" y="703"/>
                    </a:lnTo>
                    <a:lnTo>
                      <a:pt x="681" y="733"/>
                    </a:lnTo>
                    <a:lnTo>
                      <a:pt x="663" y="760"/>
                    </a:lnTo>
                    <a:lnTo>
                      <a:pt x="643" y="784"/>
                    </a:lnTo>
                    <a:lnTo>
                      <a:pt x="623" y="807"/>
                    </a:lnTo>
                    <a:lnTo>
                      <a:pt x="604" y="825"/>
                    </a:lnTo>
                    <a:lnTo>
                      <a:pt x="583" y="842"/>
                    </a:lnTo>
                    <a:lnTo>
                      <a:pt x="563" y="857"/>
                    </a:lnTo>
                    <a:lnTo>
                      <a:pt x="541" y="868"/>
                    </a:lnTo>
                    <a:lnTo>
                      <a:pt x="520" y="879"/>
                    </a:lnTo>
                    <a:lnTo>
                      <a:pt x="499" y="886"/>
                    </a:lnTo>
                    <a:lnTo>
                      <a:pt x="477" y="893"/>
                    </a:lnTo>
                    <a:lnTo>
                      <a:pt x="457" y="898"/>
                    </a:lnTo>
                    <a:lnTo>
                      <a:pt x="436" y="901"/>
                    </a:lnTo>
                    <a:lnTo>
                      <a:pt x="415" y="903"/>
                    </a:lnTo>
                    <a:lnTo>
                      <a:pt x="394" y="905"/>
                    </a:lnTo>
                    <a:lnTo>
                      <a:pt x="375" y="903"/>
                    </a:lnTo>
                    <a:lnTo>
                      <a:pt x="356" y="902"/>
                    </a:lnTo>
                    <a:lnTo>
                      <a:pt x="337" y="900"/>
                    </a:lnTo>
                    <a:lnTo>
                      <a:pt x="319" y="897"/>
                    </a:lnTo>
                    <a:lnTo>
                      <a:pt x="302" y="893"/>
                    </a:lnTo>
                    <a:lnTo>
                      <a:pt x="271" y="884"/>
                    </a:lnTo>
                    <a:lnTo>
                      <a:pt x="243" y="876"/>
                    </a:lnTo>
                    <a:lnTo>
                      <a:pt x="204" y="859"/>
                    </a:lnTo>
                    <a:lnTo>
                      <a:pt x="189" y="8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 name="Group 121">
              <a:extLst>
                <a:ext uri="{FF2B5EF4-FFF2-40B4-BE49-F238E27FC236}">
                  <a16:creationId xmlns:a16="http://schemas.microsoft.com/office/drawing/2014/main" id="{C9FA988A-B6FC-4D5E-B2E1-2CEF0325279D}"/>
                </a:ext>
              </a:extLst>
            </p:cNvPr>
            <p:cNvGrpSpPr/>
            <p:nvPr/>
          </p:nvGrpSpPr>
          <p:grpSpPr>
            <a:xfrm flipH="1">
              <a:off x="2506242" y="7432552"/>
              <a:ext cx="2876140" cy="3540248"/>
              <a:chOff x="5977627" y="7432552"/>
              <a:chExt cx="2876140" cy="3540248"/>
            </a:xfrm>
            <a:gradFill>
              <a:gsLst>
                <a:gs pos="0">
                  <a:schemeClr val="accent2"/>
                </a:gs>
                <a:gs pos="100000">
                  <a:schemeClr val="accent2">
                    <a:lumMod val="75000"/>
                  </a:schemeClr>
                </a:gs>
              </a:gsLst>
              <a:lin ang="0" scaled="0"/>
            </a:gradFill>
          </p:grpSpPr>
          <p:sp>
            <p:nvSpPr>
              <p:cNvPr id="123" name="Freeform 13">
                <a:extLst>
                  <a:ext uri="{FF2B5EF4-FFF2-40B4-BE49-F238E27FC236}">
                    <a16:creationId xmlns:a16="http://schemas.microsoft.com/office/drawing/2014/main" id="{3CE0DB95-7B80-4D2E-B09F-9D2A5C3F7AC0}"/>
                  </a:ext>
                </a:extLst>
              </p:cNvPr>
              <p:cNvSpPr>
                <a:spLocks/>
              </p:cNvSpPr>
              <p:nvPr/>
            </p:nvSpPr>
            <p:spPr bwMode="auto">
              <a:xfrm>
                <a:off x="7692825" y="7432552"/>
                <a:ext cx="1160942" cy="1160942"/>
              </a:xfrm>
              <a:custGeom>
                <a:avLst/>
                <a:gdLst>
                  <a:gd name="T0" fmla="*/ 2320 w 2326"/>
                  <a:gd name="T1" fmla="*/ 1284 h 2328"/>
                  <a:gd name="T2" fmla="*/ 2290 w 2326"/>
                  <a:gd name="T3" fmla="*/ 1455 h 2328"/>
                  <a:gd name="T4" fmla="*/ 2234 w 2326"/>
                  <a:gd name="T5" fmla="*/ 1617 h 2328"/>
                  <a:gd name="T6" fmla="*/ 2158 w 2326"/>
                  <a:gd name="T7" fmla="*/ 1768 h 2328"/>
                  <a:gd name="T8" fmla="*/ 2061 w 2326"/>
                  <a:gd name="T9" fmla="*/ 1904 h 2328"/>
                  <a:gd name="T10" fmla="*/ 1945 w 2326"/>
                  <a:gd name="T11" fmla="*/ 2026 h 2328"/>
                  <a:gd name="T12" fmla="*/ 1813 w 2326"/>
                  <a:gd name="T13" fmla="*/ 2129 h 2328"/>
                  <a:gd name="T14" fmla="*/ 1667 w 2326"/>
                  <a:gd name="T15" fmla="*/ 2213 h 2328"/>
                  <a:gd name="T16" fmla="*/ 1508 w 2326"/>
                  <a:gd name="T17" fmla="*/ 2276 h 2328"/>
                  <a:gd name="T18" fmla="*/ 1340 w 2326"/>
                  <a:gd name="T19" fmla="*/ 2314 h 2328"/>
                  <a:gd name="T20" fmla="*/ 1164 w 2326"/>
                  <a:gd name="T21" fmla="*/ 2328 h 2328"/>
                  <a:gd name="T22" fmla="*/ 986 w 2326"/>
                  <a:gd name="T23" fmla="*/ 2314 h 2328"/>
                  <a:gd name="T24" fmla="*/ 818 w 2326"/>
                  <a:gd name="T25" fmla="*/ 2276 h 2328"/>
                  <a:gd name="T26" fmla="*/ 659 w 2326"/>
                  <a:gd name="T27" fmla="*/ 2213 h 2328"/>
                  <a:gd name="T28" fmla="*/ 513 w 2326"/>
                  <a:gd name="T29" fmla="*/ 2129 h 2328"/>
                  <a:gd name="T30" fmla="*/ 381 w 2326"/>
                  <a:gd name="T31" fmla="*/ 2026 h 2328"/>
                  <a:gd name="T32" fmla="*/ 265 w 2326"/>
                  <a:gd name="T33" fmla="*/ 1904 h 2328"/>
                  <a:gd name="T34" fmla="*/ 168 w 2326"/>
                  <a:gd name="T35" fmla="*/ 1768 h 2328"/>
                  <a:gd name="T36" fmla="*/ 92 w 2326"/>
                  <a:gd name="T37" fmla="*/ 1617 h 2328"/>
                  <a:gd name="T38" fmla="*/ 36 w 2326"/>
                  <a:gd name="T39" fmla="*/ 1455 h 2328"/>
                  <a:gd name="T40" fmla="*/ 7 w 2326"/>
                  <a:gd name="T41" fmla="*/ 1284 h 2328"/>
                  <a:gd name="T42" fmla="*/ 1 w 2326"/>
                  <a:gd name="T43" fmla="*/ 1105 h 2328"/>
                  <a:gd name="T44" fmla="*/ 24 w 2326"/>
                  <a:gd name="T45" fmla="*/ 930 h 2328"/>
                  <a:gd name="T46" fmla="*/ 70 w 2326"/>
                  <a:gd name="T47" fmla="*/ 764 h 2328"/>
                  <a:gd name="T48" fmla="*/ 141 w 2326"/>
                  <a:gd name="T49" fmla="*/ 609 h 2328"/>
                  <a:gd name="T50" fmla="*/ 231 w 2326"/>
                  <a:gd name="T51" fmla="*/ 468 h 2328"/>
                  <a:gd name="T52" fmla="*/ 341 w 2326"/>
                  <a:gd name="T53" fmla="*/ 342 h 2328"/>
                  <a:gd name="T54" fmla="*/ 467 w 2326"/>
                  <a:gd name="T55" fmla="*/ 232 h 2328"/>
                  <a:gd name="T56" fmla="*/ 609 w 2326"/>
                  <a:gd name="T57" fmla="*/ 141 h 2328"/>
                  <a:gd name="T58" fmla="*/ 763 w 2326"/>
                  <a:gd name="T59" fmla="*/ 72 h 2328"/>
                  <a:gd name="T60" fmla="*/ 928 w 2326"/>
                  <a:gd name="T61" fmla="*/ 25 h 2328"/>
                  <a:gd name="T62" fmla="*/ 1103 w 2326"/>
                  <a:gd name="T63" fmla="*/ 2 h 2328"/>
                  <a:gd name="T64" fmla="*/ 1282 w 2326"/>
                  <a:gd name="T65" fmla="*/ 7 h 2328"/>
                  <a:gd name="T66" fmla="*/ 1454 w 2326"/>
                  <a:gd name="T67" fmla="*/ 38 h 2328"/>
                  <a:gd name="T68" fmla="*/ 1616 w 2326"/>
                  <a:gd name="T69" fmla="*/ 92 h 2328"/>
                  <a:gd name="T70" fmla="*/ 1766 w 2326"/>
                  <a:gd name="T71" fmla="*/ 170 h 2328"/>
                  <a:gd name="T72" fmla="*/ 1903 w 2326"/>
                  <a:gd name="T73" fmla="*/ 266 h 2328"/>
                  <a:gd name="T74" fmla="*/ 2024 w 2326"/>
                  <a:gd name="T75" fmla="*/ 382 h 2328"/>
                  <a:gd name="T76" fmla="*/ 2128 w 2326"/>
                  <a:gd name="T77" fmla="*/ 514 h 2328"/>
                  <a:gd name="T78" fmla="*/ 2211 w 2326"/>
                  <a:gd name="T79" fmla="*/ 659 h 2328"/>
                  <a:gd name="T80" fmla="*/ 2274 w 2326"/>
                  <a:gd name="T81" fmla="*/ 818 h 2328"/>
                  <a:gd name="T82" fmla="*/ 2313 w 2326"/>
                  <a:gd name="T83" fmla="*/ 987 h 2328"/>
                  <a:gd name="T84" fmla="*/ 2326 w 2326"/>
                  <a:gd name="T85" fmla="*/ 1164 h 2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26" h="2328">
                    <a:moveTo>
                      <a:pt x="2326" y="1164"/>
                    </a:moveTo>
                    <a:lnTo>
                      <a:pt x="2325" y="1224"/>
                    </a:lnTo>
                    <a:lnTo>
                      <a:pt x="2320" y="1284"/>
                    </a:lnTo>
                    <a:lnTo>
                      <a:pt x="2313" y="1341"/>
                    </a:lnTo>
                    <a:lnTo>
                      <a:pt x="2302" y="1399"/>
                    </a:lnTo>
                    <a:lnTo>
                      <a:pt x="2290" y="1455"/>
                    </a:lnTo>
                    <a:lnTo>
                      <a:pt x="2274" y="1510"/>
                    </a:lnTo>
                    <a:lnTo>
                      <a:pt x="2256" y="1565"/>
                    </a:lnTo>
                    <a:lnTo>
                      <a:pt x="2234" y="1617"/>
                    </a:lnTo>
                    <a:lnTo>
                      <a:pt x="2211" y="1669"/>
                    </a:lnTo>
                    <a:lnTo>
                      <a:pt x="2185" y="1719"/>
                    </a:lnTo>
                    <a:lnTo>
                      <a:pt x="2158" y="1768"/>
                    </a:lnTo>
                    <a:lnTo>
                      <a:pt x="2128" y="1815"/>
                    </a:lnTo>
                    <a:lnTo>
                      <a:pt x="2095" y="1861"/>
                    </a:lnTo>
                    <a:lnTo>
                      <a:pt x="2061" y="1904"/>
                    </a:lnTo>
                    <a:lnTo>
                      <a:pt x="2024" y="1947"/>
                    </a:lnTo>
                    <a:lnTo>
                      <a:pt x="1985" y="1988"/>
                    </a:lnTo>
                    <a:lnTo>
                      <a:pt x="1945" y="2026"/>
                    </a:lnTo>
                    <a:lnTo>
                      <a:pt x="1903" y="2062"/>
                    </a:lnTo>
                    <a:lnTo>
                      <a:pt x="1859" y="2097"/>
                    </a:lnTo>
                    <a:lnTo>
                      <a:pt x="1813" y="2129"/>
                    </a:lnTo>
                    <a:lnTo>
                      <a:pt x="1766" y="2160"/>
                    </a:lnTo>
                    <a:lnTo>
                      <a:pt x="1717" y="2188"/>
                    </a:lnTo>
                    <a:lnTo>
                      <a:pt x="1667" y="2213"/>
                    </a:lnTo>
                    <a:lnTo>
                      <a:pt x="1616" y="2237"/>
                    </a:lnTo>
                    <a:lnTo>
                      <a:pt x="1563" y="2257"/>
                    </a:lnTo>
                    <a:lnTo>
                      <a:pt x="1508" y="2276"/>
                    </a:lnTo>
                    <a:lnTo>
                      <a:pt x="1454" y="2291"/>
                    </a:lnTo>
                    <a:lnTo>
                      <a:pt x="1398" y="2305"/>
                    </a:lnTo>
                    <a:lnTo>
                      <a:pt x="1340" y="2314"/>
                    </a:lnTo>
                    <a:lnTo>
                      <a:pt x="1282" y="2322"/>
                    </a:lnTo>
                    <a:lnTo>
                      <a:pt x="1223" y="2326"/>
                    </a:lnTo>
                    <a:lnTo>
                      <a:pt x="1164" y="2328"/>
                    </a:lnTo>
                    <a:lnTo>
                      <a:pt x="1103" y="2326"/>
                    </a:lnTo>
                    <a:lnTo>
                      <a:pt x="1044" y="2322"/>
                    </a:lnTo>
                    <a:lnTo>
                      <a:pt x="986" y="2314"/>
                    </a:lnTo>
                    <a:lnTo>
                      <a:pt x="928" y="2305"/>
                    </a:lnTo>
                    <a:lnTo>
                      <a:pt x="873" y="2291"/>
                    </a:lnTo>
                    <a:lnTo>
                      <a:pt x="818" y="2276"/>
                    </a:lnTo>
                    <a:lnTo>
                      <a:pt x="763" y="2257"/>
                    </a:lnTo>
                    <a:lnTo>
                      <a:pt x="710" y="2237"/>
                    </a:lnTo>
                    <a:lnTo>
                      <a:pt x="659" y="2213"/>
                    </a:lnTo>
                    <a:lnTo>
                      <a:pt x="609" y="2188"/>
                    </a:lnTo>
                    <a:lnTo>
                      <a:pt x="560" y="2160"/>
                    </a:lnTo>
                    <a:lnTo>
                      <a:pt x="513" y="2129"/>
                    </a:lnTo>
                    <a:lnTo>
                      <a:pt x="467" y="2097"/>
                    </a:lnTo>
                    <a:lnTo>
                      <a:pt x="424" y="2062"/>
                    </a:lnTo>
                    <a:lnTo>
                      <a:pt x="381" y="2026"/>
                    </a:lnTo>
                    <a:lnTo>
                      <a:pt x="341" y="1988"/>
                    </a:lnTo>
                    <a:lnTo>
                      <a:pt x="302" y="1947"/>
                    </a:lnTo>
                    <a:lnTo>
                      <a:pt x="265" y="1904"/>
                    </a:lnTo>
                    <a:lnTo>
                      <a:pt x="231" y="1861"/>
                    </a:lnTo>
                    <a:lnTo>
                      <a:pt x="199" y="1815"/>
                    </a:lnTo>
                    <a:lnTo>
                      <a:pt x="168" y="1768"/>
                    </a:lnTo>
                    <a:lnTo>
                      <a:pt x="141" y="1719"/>
                    </a:lnTo>
                    <a:lnTo>
                      <a:pt x="115" y="1669"/>
                    </a:lnTo>
                    <a:lnTo>
                      <a:pt x="92" y="1617"/>
                    </a:lnTo>
                    <a:lnTo>
                      <a:pt x="70" y="1565"/>
                    </a:lnTo>
                    <a:lnTo>
                      <a:pt x="52" y="1510"/>
                    </a:lnTo>
                    <a:lnTo>
                      <a:pt x="36" y="1455"/>
                    </a:lnTo>
                    <a:lnTo>
                      <a:pt x="24" y="1399"/>
                    </a:lnTo>
                    <a:lnTo>
                      <a:pt x="14" y="1341"/>
                    </a:lnTo>
                    <a:lnTo>
                      <a:pt x="7" y="1284"/>
                    </a:lnTo>
                    <a:lnTo>
                      <a:pt x="1" y="1224"/>
                    </a:lnTo>
                    <a:lnTo>
                      <a:pt x="0" y="1164"/>
                    </a:lnTo>
                    <a:lnTo>
                      <a:pt x="1" y="1105"/>
                    </a:lnTo>
                    <a:lnTo>
                      <a:pt x="7" y="1045"/>
                    </a:lnTo>
                    <a:lnTo>
                      <a:pt x="14" y="987"/>
                    </a:lnTo>
                    <a:lnTo>
                      <a:pt x="24" y="930"/>
                    </a:lnTo>
                    <a:lnTo>
                      <a:pt x="36" y="874"/>
                    </a:lnTo>
                    <a:lnTo>
                      <a:pt x="52" y="818"/>
                    </a:lnTo>
                    <a:lnTo>
                      <a:pt x="70" y="764"/>
                    </a:lnTo>
                    <a:lnTo>
                      <a:pt x="92" y="712"/>
                    </a:lnTo>
                    <a:lnTo>
                      <a:pt x="115" y="659"/>
                    </a:lnTo>
                    <a:lnTo>
                      <a:pt x="141" y="609"/>
                    </a:lnTo>
                    <a:lnTo>
                      <a:pt x="168" y="561"/>
                    </a:lnTo>
                    <a:lnTo>
                      <a:pt x="199" y="514"/>
                    </a:lnTo>
                    <a:lnTo>
                      <a:pt x="231" y="468"/>
                    </a:lnTo>
                    <a:lnTo>
                      <a:pt x="265" y="424"/>
                    </a:lnTo>
                    <a:lnTo>
                      <a:pt x="302" y="382"/>
                    </a:lnTo>
                    <a:lnTo>
                      <a:pt x="341" y="342"/>
                    </a:lnTo>
                    <a:lnTo>
                      <a:pt x="381" y="303"/>
                    </a:lnTo>
                    <a:lnTo>
                      <a:pt x="424" y="266"/>
                    </a:lnTo>
                    <a:lnTo>
                      <a:pt x="467" y="232"/>
                    </a:lnTo>
                    <a:lnTo>
                      <a:pt x="513" y="199"/>
                    </a:lnTo>
                    <a:lnTo>
                      <a:pt x="560" y="170"/>
                    </a:lnTo>
                    <a:lnTo>
                      <a:pt x="609" y="141"/>
                    </a:lnTo>
                    <a:lnTo>
                      <a:pt x="659" y="115"/>
                    </a:lnTo>
                    <a:lnTo>
                      <a:pt x="710" y="92"/>
                    </a:lnTo>
                    <a:lnTo>
                      <a:pt x="763" y="72"/>
                    </a:lnTo>
                    <a:lnTo>
                      <a:pt x="818" y="53"/>
                    </a:lnTo>
                    <a:lnTo>
                      <a:pt x="873" y="38"/>
                    </a:lnTo>
                    <a:lnTo>
                      <a:pt x="928" y="25"/>
                    </a:lnTo>
                    <a:lnTo>
                      <a:pt x="986" y="14"/>
                    </a:lnTo>
                    <a:lnTo>
                      <a:pt x="1044" y="7"/>
                    </a:lnTo>
                    <a:lnTo>
                      <a:pt x="1103" y="2"/>
                    </a:lnTo>
                    <a:lnTo>
                      <a:pt x="1164" y="0"/>
                    </a:lnTo>
                    <a:lnTo>
                      <a:pt x="1223" y="2"/>
                    </a:lnTo>
                    <a:lnTo>
                      <a:pt x="1282" y="7"/>
                    </a:lnTo>
                    <a:lnTo>
                      <a:pt x="1340" y="14"/>
                    </a:lnTo>
                    <a:lnTo>
                      <a:pt x="1398" y="25"/>
                    </a:lnTo>
                    <a:lnTo>
                      <a:pt x="1454" y="38"/>
                    </a:lnTo>
                    <a:lnTo>
                      <a:pt x="1508" y="53"/>
                    </a:lnTo>
                    <a:lnTo>
                      <a:pt x="1563" y="72"/>
                    </a:lnTo>
                    <a:lnTo>
                      <a:pt x="1616" y="92"/>
                    </a:lnTo>
                    <a:lnTo>
                      <a:pt x="1667" y="115"/>
                    </a:lnTo>
                    <a:lnTo>
                      <a:pt x="1717" y="141"/>
                    </a:lnTo>
                    <a:lnTo>
                      <a:pt x="1766" y="170"/>
                    </a:lnTo>
                    <a:lnTo>
                      <a:pt x="1813" y="199"/>
                    </a:lnTo>
                    <a:lnTo>
                      <a:pt x="1859" y="232"/>
                    </a:lnTo>
                    <a:lnTo>
                      <a:pt x="1903" y="266"/>
                    </a:lnTo>
                    <a:lnTo>
                      <a:pt x="1945" y="303"/>
                    </a:lnTo>
                    <a:lnTo>
                      <a:pt x="1985" y="342"/>
                    </a:lnTo>
                    <a:lnTo>
                      <a:pt x="2024" y="382"/>
                    </a:lnTo>
                    <a:lnTo>
                      <a:pt x="2061" y="424"/>
                    </a:lnTo>
                    <a:lnTo>
                      <a:pt x="2095" y="468"/>
                    </a:lnTo>
                    <a:lnTo>
                      <a:pt x="2128" y="514"/>
                    </a:lnTo>
                    <a:lnTo>
                      <a:pt x="2158" y="561"/>
                    </a:lnTo>
                    <a:lnTo>
                      <a:pt x="2185" y="609"/>
                    </a:lnTo>
                    <a:lnTo>
                      <a:pt x="2211" y="659"/>
                    </a:lnTo>
                    <a:lnTo>
                      <a:pt x="2234" y="712"/>
                    </a:lnTo>
                    <a:lnTo>
                      <a:pt x="2256" y="764"/>
                    </a:lnTo>
                    <a:lnTo>
                      <a:pt x="2274" y="818"/>
                    </a:lnTo>
                    <a:lnTo>
                      <a:pt x="2290" y="874"/>
                    </a:lnTo>
                    <a:lnTo>
                      <a:pt x="2302" y="930"/>
                    </a:lnTo>
                    <a:lnTo>
                      <a:pt x="2313" y="987"/>
                    </a:lnTo>
                    <a:lnTo>
                      <a:pt x="2320" y="1045"/>
                    </a:lnTo>
                    <a:lnTo>
                      <a:pt x="2325" y="1105"/>
                    </a:lnTo>
                    <a:lnTo>
                      <a:pt x="2326" y="1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63">
                <a:extLst>
                  <a:ext uri="{FF2B5EF4-FFF2-40B4-BE49-F238E27FC236}">
                    <a16:creationId xmlns:a16="http://schemas.microsoft.com/office/drawing/2014/main" id="{B06A4127-3425-41B6-93F8-DB1193E058D4}"/>
                  </a:ext>
                </a:extLst>
              </p:cNvPr>
              <p:cNvSpPr>
                <a:spLocks noChangeArrowheads="1"/>
              </p:cNvSpPr>
              <p:nvPr/>
            </p:nvSpPr>
            <p:spPr bwMode="auto">
              <a:xfrm>
                <a:off x="8204637" y="8528581"/>
                <a:ext cx="137316" cy="614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64">
                <a:extLst>
                  <a:ext uri="{FF2B5EF4-FFF2-40B4-BE49-F238E27FC236}">
                    <a16:creationId xmlns:a16="http://schemas.microsoft.com/office/drawing/2014/main" id="{E6522821-DD83-4AA4-B7B8-FBB3B8714D1C}"/>
                  </a:ext>
                </a:extLst>
              </p:cNvPr>
              <p:cNvSpPr>
                <a:spLocks noEditPoints="1"/>
              </p:cNvSpPr>
              <p:nvPr/>
            </p:nvSpPr>
            <p:spPr bwMode="auto">
              <a:xfrm>
                <a:off x="7795187" y="9142756"/>
                <a:ext cx="546767" cy="546767"/>
              </a:xfrm>
              <a:custGeom>
                <a:avLst/>
                <a:gdLst>
                  <a:gd name="T0" fmla="*/ 1097 w 1097"/>
                  <a:gd name="T1" fmla="*/ 29 h 1097"/>
                  <a:gd name="T2" fmla="*/ 1094 w 1097"/>
                  <a:gd name="T3" fmla="*/ 86 h 1097"/>
                  <a:gd name="T4" fmla="*/ 1088 w 1097"/>
                  <a:gd name="T5" fmla="*/ 141 h 1097"/>
                  <a:gd name="T6" fmla="*/ 1080 w 1097"/>
                  <a:gd name="T7" fmla="*/ 195 h 1097"/>
                  <a:gd name="T8" fmla="*/ 1069 w 1097"/>
                  <a:gd name="T9" fmla="*/ 248 h 1097"/>
                  <a:gd name="T10" fmla="*/ 1055 w 1097"/>
                  <a:gd name="T11" fmla="*/ 301 h 1097"/>
                  <a:gd name="T12" fmla="*/ 1039 w 1097"/>
                  <a:gd name="T13" fmla="*/ 353 h 1097"/>
                  <a:gd name="T14" fmla="*/ 1021 w 1097"/>
                  <a:gd name="T15" fmla="*/ 403 h 1097"/>
                  <a:gd name="T16" fmla="*/ 1000 w 1097"/>
                  <a:gd name="T17" fmla="*/ 452 h 1097"/>
                  <a:gd name="T18" fmla="*/ 976 w 1097"/>
                  <a:gd name="T19" fmla="*/ 500 h 1097"/>
                  <a:gd name="T20" fmla="*/ 952 w 1097"/>
                  <a:gd name="T21" fmla="*/ 547 h 1097"/>
                  <a:gd name="T22" fmla="*/ 924 w 1097"/>
                  <a:gd name="T23" fmla="*/ 591 h 1097"/>
                  <a:gd name="T24" fmla="*/ 895 w 1097"/>
                  <a:gd name="T25" fmla="*/ 635 h 1097"/>
                  <a:gd name="T26" fmla="*/ 864 w 1097"/>
                  <a:gd name="T27" fmla="*/ 678 h 1097"/>
                  <a:gd name="T28" fmla="*/ 830 w 1097"/>
                  <a:gd name="T29" fmla="*/ 718 h 1097"/>
                  <a:gd name="T30" fmla="*/ 794 w 1097"/>
                  <a:gd name="T31" fmla="*/ 758 h 1097"/>
                  <a:gd name="T32" fmla="*/ 583 w 1097"/>
                  <a:gd name="T33" fmla="*/ 583 h 1097"/>
                  <a:gd name="T34" fmla="*/ 636 w 1097"/>
                  <a:gd name="T35" fmla="*/ 524 h 1097"/>
                  <a:gd name="T36" fmla="*/ 683 w 1097"/>
                  <a:gd name="T37" fmla="*/ 460 h 1097"/>
                  <a:gd name="T38" fmla="*/ 724 w 1097"/>
                  <a:gd name="T39" fmla="*/ 393 h 1097"/>
                  <a:gd name="T40" fmla="*/ 758 w 1097"/>
                  <a:gd name="T41" fmla="*/ 321 h 1097"/>
                  <a:gd name="T42" fmla="*/ 786 w 1097"/>
                  <a:gd name="T43" fmla="*/ 245 h 1097"/>
                  <a:gd name="T44" fmla="*/ 806 w 1097"/>
                  <a:gd name="T45" fmla="*/ 166 h 1097"/>
                  <a:gd name="T46" fmla="*/ 819 w 1097"/>
                  <a:gd name="T47" fmla="*/ 84 h 1097"/>
                  <a:gd name="T48" fmla="*/ 822 w 1097"/>
                  <a:gd name="T49" fmla="*/ 43 h 1097"/>
                  <a:gd name="T50" fmla="*/ 823 w 1097"/>
                  <a:gd name="T51" fmla="*/ 0 h 1097"/>
                  <a:gd name="T52" fmla="*/ 776 w 1097"/>
                  <a:gd name="T53" fmla="*/ 777 h 1097"/>
                  <a:gd name="T54" fmla="*/ 738 w 1097"/>
                  <a:gd name="T55" fmla="*/ 813 h 1097"/>
                  <a:gd name="T56" fmla="*/ 698 w 1097"/>
                  <a:gd name="T57" fmla="*/ 847 h 1097"/>
                  <a:gd name="T58" fmla="*/ 657 w 1097"/>
                  <a:gd name="T59" fmla="*/ 880 h 1097"/>
                  <a:gd name="T60" fmla="*/ 614 w 1097"/>
                  <a:gd name="T61" fmla="*/ 910 h 1097"/>
                  <a:gd name="T62" fmla="*/ 569 w 1097"/>
                  <a:gd name="T63" fmla="*/ 939 h 1097"/>
                  <a:gd name="T64" fmla="*/ 523 w 1097"/>
                  <a:gd name="T65" fmla="*/ 965 h 1097"/>
                  <a:gd name="T66" fmla="*/ 476 w 1097"/>
                  <a:gd name="T67" fmla="*/ 990 h 1097"/>
                  <a:gd name="T68" fmla="*/ 427 w 1097"/>
                  <a:gd name="T69" fmla="*/ 1011 h 1097"/>
                  <a:gd name="T70" fmla="*/ 378 w 1097"/>
                  <a:gd name="T71" fmla="*/ 1031 h 1097"/>
                  <a:gd name="T72" fmla="*/ 327 w 1097"/>
                  <a:gd name="T73" fmla="*/ 1048 h 1097"/>
                  <a:gd name="T74" fmla="*/ 275 w 1097"/>
                  <a:gd name="T75" fmla="*/ 1063 h 1097"/>
                  <a:gd name="T76" fmla="*/ 222 w 1097"/>
                  <a:gd name="T77" fmla="*/ 1075 h 1097"/>
                  <a:gd name="T78" fmla="*/ 168 w 1097"/>
                  <a:gd name="T79" fmla="*/ 1085 h 1097"/>
                  <a:gd name="T80" fmla="*/ 113 w 1097"/>
                  <a:gd name="T81" fmla="*/ 1092 h 1097"/>
                  <a:gd name="T82" fmla="*/ 57 w 1097"/>
                  <a:gd name="T83" fmla="*/ 1096 h 1097"/>
                  <a:gd name="T84" fmla="*/ 0 w 1097"/>
                  <a:gd name="T85" fmla="*/ 1097 h 1097"/>
                  <a:gd name="T86" fmla="*/ 22 w 1097"/>
                  <a:gd name="T87" fmla="*/ 824 h 1097"/>
                  <a:gd name="T88" fmla="*/ 64 w 1097"/>
                  <a:gd name="T89" fmla="*/ 821 h 1097"/>
                  <a:gd name="T90" fmla="*/ 126 w 1097"/>
                  <a:gd name="T91" fmla="*/ 814 h 1097"/>
                  <a:gd name="T92" fmla="*/ 207 w 1097"/>
                  <a:gd name="T93" fmla="*/ 798 h 1097"/>
                  <a:gd name="T94" fmla="*/ 284 w 1097"/>
                  <a:gd name="T95" fmla="*/ 774 h 1097"/>
                  <a:gd name="T96" fmla="*/ 357 w 1097"/>
                  <a:gd name="T97" fmla="*/ 743 h 1097"/>
                  <a:gd name="T98" fmla="*/ 427 w 1097"/>
                  <a:gd name="T99" fmla="*/ 704 h 1097"/>
                  <a:gd name="T100" fmla="*/ 493 w 1097"/>
                  <a:gd name="T101" fmla="*/ 661 h 1097"/>
                  <a:gd name="T102" fmla="*/ 554 w 1097"/>
                  <a:gd name="T103" fmla="*/ 610 h 1097"/>
                  <a:gd name="T104" fmla="*/ 776 w 1097"/>
                  <a:gd name="T105" fmla="*/ 77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1097">
                    <a:moveTo>
                      <a:pt x="1097" y="0"/>
                    </a:moveTo>
                    <a:lnTo>
                      <a:pt x="1097" y="29"/>
                    </a:lnTo>
                    <a:lnTo>
                      <a:pt x="1096" y="57"/>
                    </a:lnTo>
                    <a:lnTo>
                      <a:pt x="1094" y="86"/>
                    </a:lnTo>
                    <a:lnTo>
                      <a:pt x="1091" y="113"/>
                    </a:lnTo>
                    <a:lnTo>
                      <a:pt x="1088" y="141"/>
                    </a:lnTo>
                    <a:lnTo>
                      <a:pt x="1084" y="168"/>
                    </a:lnTo>
                    <a:lnTo>
                      <a:pt x="1080" y="195"/>
                    </a:lnTo>
                    <a:lnTo>
                      <a:pt x="1074" y="222"/>
                    </a:lnTo>
                    <a:lnTo>
                      <a:pt x="1069" y="248"/>
                    </a:lnTo>
                    <a:lnTo>
                      <a:pt x="1063" y="275"/>
                    </a:lnTo>
                    <a:lnTo>
                      <a:pt x="1055" y="301"/>
                    </a:lnTo>
                    <a:lnTo>
                      <a:pt x="1048" y="327"/>
                    </a:lnTo>
                    <a:lnTo>
                      <a:pt x="1039" y="353"/>
                    </a:lnTo>
                    <a:lnTo>
                      <a:pt x="1031" y="377"/>
                    </a:lnTo>
                    <a:lnTo>
                      <a:pt x="1021" y="403"/>
                    </a:lnTo>
                    <a:lnTo>
                      <a:pt x="1011" y="427"/>
                    </a:lnTo>
                    <a:lnTo>
                      <a:pt x="1000" y="452"/>
                    </a:lnTo>
                    <a:lnTo>
                      <a:pt x="989" y="476"/>
                    </a:lnTo>
                    <a:lnTo>
                      <a:pt x="976" y="500"/>
                    </a:lnTo>
                    <a:lnTo>
                      <a:pt x="965" y="523"/>
                    </a:lnTo>
                    <a:lnTo>
                      <a:pt x="952" y="547"/>
                    </a:lnTo>
                    <a:lnTo>
                      <a:pt x="938" y="569"/>
                    </a:lnTo>
                    <a:lnTo>
                      <a:pt x="924" y="591"/>
                    </a:lnTo>
                    <a:lnTo>
                      <a:pt x="909" y="614"/>
                    </a:lnTo>
                    <a:lnTo>
                      <a:pt x="895" y="635"/>
                    </a:lnTo>
                    <a:lnTo>
                      <a:pt x="880" y="657"/>
                    </a:lnTo>
                    <a:lnTo>
                      <a:pt x="864" y="678"/>
                    </a:lnTo>
                    <a:lnTo>
                      <a:pt x="847" y="698"/>
                    </a:lnTo>
                    <a:lnTo>
                      <a:pt x="830" y="718"/>
                    </a:lnTo>
                    <a:lnTo>
                      <a:pt x="813" y="738"/>
                    </a:lnTo>
                    <a:lnTo>
                      <a:pt x="794" y="758"/>
                    </a:lnTo>
                    <a:lnTo>
                      <a:pt x="776" y="777"/>
                    </a:lnTo>
                    <a:lnTo>
                      <a:pt x="583" y="583"/>
                    </a:lnTo>
                    <a:lnTo>
                      <a:pt x="609" y="554"/>
                    </a:lnTo>
                    <a:lnTo>
                      <a:pt x="636" y="524"/>
                    </a:lnTo>
                    <a:lnTo>
                      <a:pt x="660" y="493"/>
                    </a:lnTo>
                    <a:lnTo>
                      <a:pt x="683" y="460"/>
                    </a:lnTo>
                    <a:lnTo>
                      <a:pt x="704" y="427"/>
                    </a:lnTo>
                    <a:lnTo>
                      <a:pt x="724" y="393"/>
                    </a:lnTo>
                    <a:lnTo>
                      <a:pt x="742" y="357"/>
                    </a:lnTo>
                    <a:lnTo>
                      <a:pt x="758" y="321"/>
                    </a:lnTo>
                    <a:lnTo>
                      <a:pt x="773" y="284"/>
                    </a:lnTo>
                    <a:lnTo>
                      <a:pt x="786" y="245"/>
                    </a:lnTo>
                    <a:lnTo>
                      <a:pt x="798" y="207"/>
                    </a:lnTo>
                    <a:lnTo>
                      <a:pt x="806" y="166"/>
                    </a:lnTo>
                    <a:lnTo>
                      <a:pt x="814" y="126"/>
                    </a:lnTo>
                    <a:lnTo>
                      <a:pt x="819" y="84"/>
                    </a:lnTo>
                    <a:lnTo>
                      <a:pt x="821" y="64"/>
                    </a:lnTo>
                    <a:lnTo>
                      <a:pt x="822" y="43"/>
                    </a:lnTo>
                    <a:lnTo>
                      <a:pt x="823" y="22"/>
                    </a:lnTo>
                    <a:lnTo>
                      <a:pt x="823" y="0"/>
                    </a:lnTo>
                    <a:lnTo>
                      <a:pt x="1097" y="0"/>
                    </a:lnTo>
                    <a:close/>
                    <a:moveTo>
                      <a:pt x="776" y="777"/>
                    </a:moveTo>
                    <a:lnTo>
                      <a:pt x="757" y="795"/>
                    </a:lnTo>
                    <a:lnTo>
                      <a:pt x="738" y="813"/>
                    </a:lnTo>
                    <a:lnTo>
                      <a:pt x="718" y="830"/>
                    </a:lnTo>
                    <a:lnTo>
                      <a:pt x="698" y="847"/>
                    </a:lnTo>
                    <a:lnTo>
                      <a:pt x="677" y="863"/>
                    </a:lnTo>
                    <a:lnTo>
                      <a:pt x="657" y="880"/>
                    </a:lnTo>
                    <a:lnTo>
                      <a:pt x="636" y="895"/>
                    </a:lnTo>
                    <a:lnTo>
                      <a:pt x="614" y="910"/>
                    </a:lnTo>
                    <a:lnTo>
                      <a:pt x="591" y="925"/>
                    </a:lnTo>
                    <a:lnTo>
                      <a:pt x="569" y="939"/>
                    </a:lnTo>
                    <a:lnTo>
                      <a:pt x="547" y="952"/>
                    </a:lnTo>
                    <a:lnTo>
                      <a:pt x="523" y="965"/>
                    </a:lnTo>
                    <a:lnTo>
                      <a:pt x="500" y="977"/>
                    </a:lnTo>
                    <a:lnTo>
                      <a:pt x="476" y="990"/>
                    </a:lnTo>
                    <a:lnTo>
                      <a:pt x="452" y="1000"/>
                    </a:lnTo>
                    <a:lnTo>
                      <a:pt x="427" y="1011"/>
                    </a:lnTo>
                    <a:lnTo>
                      <a:pt x="403" y="1022"/>
                    </a:lnTo>
                    <a:lnTo>
                      <a:pt x="378" y="1031"/>
                    </a:lnTo>
                    <a:lnTo>
                      <a:pt x="353" y="1040"/>
                    </a:lnTo>
                    <a:lnTo>
                      <a:pt x="327" y="1048"/>
                    </a:lnTo>
                    <a:lnTo>
                      <a:pt x="301" y="1056"/>
                    </a:lnTo>
                    <a:lnTo>
                      <a:pt x="275" y="1063"/>
                    </a:lnTo>
                    <a:lnTo>
                      <a:pt x="248" y="1070"/>
                    </a:lnTo>
                    <a:lnTo>
                      <a:pt x="222" y="1075"/>
                    </a:lnTo>
                    <a:lnTo>
                      <a:pt x="195" y="1080"/>
                    </a:lnTo>
                    <a:lnTo>
                      <a:pt x="168" y="1085"/>
                    </a:lnTo>
                    <a:lnTo>
                      <a:pt x="141" y="1089"/>
                    </a:lnTo>
                    <a:lnTo>
                      <a:pt x="113" y="1092"/>
                    </a:lnTo>
                    <a:lnTo>
                      <a:pt x="86" y="1094"/>
                    </a:lnTo>
                    <a:lnTo>
                      <a:pt x="57" y="1096"/>
                    </a:lnTo>
                    <a:lnTo>
                      <a:pt x="29" y="1097"/>
                    </a:lnTo>
                    <a:lnTo>
                      <a:pt x="0" y="1097"/>
                    </a:lnTo>
                    <a:lnTo>
                      <a:pt x="0" y="824"/>
                    </a:lnTo>
                    <a:lnTo>
                      <a:pt x="22" y="824"/>
                    </a:lnTo>
                    <a:lnTo>
                      <a:pt x="43" y="823"/>
                    </a:lnTo>
                    <a:lnTo>
                      <a:pt x="64" y="821"/>
                    </a:lnTo>
                    <a:lnTo>
                      <a:pt x="85" y="819"/>
                    </a:lnTo>
                    <a:lnTo>
                      <a:pt x="126" y="814"/>
                    </a:lnTo>
                    <a:lnTo>
                      <a:pt x="167" y="807"/>
                    </a:lnTo>
                    <a:lnTo>
                      <a:pt x="207" y="798"/>
                    </a:lnTo>
                    <a:lnTo>
                      <a:pt x="245" y="786"/>
                    </a:lnTo>
                    <a:lnTo>
                      <a:pt x="284" y="774"/>
                    </a:lnTo>
                    <a:lnTo>
                      <a:pt x="321" y="759"/>
                    </a:lnTo>
                    <a:lnTo>
                      <a:pt x="357" y="743"/>
                    </a:lnTo>
                    <a:lnTo>
                      <a:pt x="393" y="725"/>
                    </a:lnTo>
                    <a:lnTo>
                      <a:pt x="427" y="704"/>
                    </a:lnTo>
                    <a:lnTo>
                      <a:pt x="460" y="683"/>
                    </a:lnTo>
                    <a:lnTo>
                      <a:pt x="493" y="661"/>
                    </a:lnTo>
                    <a:lnTo>
                      <a:pt x="524" y="636"/>
                    </a:lnTo>
                    <a:lnTo>
                      <a:pt x="554" y="610"/>
                    </a:lnTo>
                    <a:lnTo>
                      <a:pt x="583" y="583"/>
                    </a:lnTo>
                    <a:lnTo>
                      <a:pt x="776" y="7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Rectangle 65">
                <a:extLst>
                  <a:ext uri="{FF2B5EF4-FFF2-40B4-BE49-F238E27FC236}">
                    <a16:creationId xmlns:a16="http://schemas.microsoft.com/office/drawing/2014/main" id="{644947A5-636C-4B26-9681-5666CACA904F}"/>
                  </a:ext>
                </a:extLst>
              </p:cNvPr>
              <p:cNvSpPr>
                <a:spLocks noChangeArrowheads="1"/>
              </p:cNvSpPr>
              <p:nvPr/>
            </p:nvSpPr>
            <p:spPr bwMode="auto">
              <a:xfrm>
                <a:off x="6524394" y="9554703"/>
                <a:ext cx="1270795" cy="1348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66">
                <a:extLst>
                  <a:ext uri="{FF2B5EF4-FFF2-40B4-BE49-F238E27FC236}">
                    <a16:creationId xmlns:a16="http://schemas.microsoft.com/office/drawing/2014/main" id="{A937A493-762F-4341-A485-8E7EDD5CBA03}"/>
                  </a:ext>
                </a:extLst>
              </p:cNvPr>
              <p:cNvSpPr>
                <a:spLocks noEditPoints="1"/>
              </p:cNvSpPr>
              <p:nvPr/>
            </p:nvSpPr>
            <p:spPr bwMode="auto">
              <a:xfrm>
                <a:off x="5977627" y="9554703"/>
                <a:ext cx="546767" cy="546767"/>
              </a:xfrm>
              <a:custGeom>
                <a:avLst/>
                <a:gdLst>
                  <a:gd name="T0" fmla="*/ 1075 w 1096"/>
                  <a:gd name="T1" fmla="*/ 273 h 1097"/>
                  <a:gd name="T2" fmla="*/ 1033 w 1096"/>
                  <a:gd name="T3" fmla="*/ 275 h 1097"/>
                  <a:gd name="T4" fmla="*/ 970 w 1096"/>
                  <a:gd name="T5" fmla="*/ 283 h 1097"/>
                  <a:gd name="T6" fmla="*/ 890 w 1096"/>
                  <a:gd name="T7" fmla="*/ 299 h 1097"/>
                  <a:gd name="T8" fmla="*/ 813 w 1096"/>
                  <a:gd name="T9" fmla="*/ 323 h 1097"/>
                  <a:gd name="T10" fmla="*/ 739 w 1096"/>
                  <a:gd name="T11" fmla="*/ 354 h 1097"/>
                  <a:gd name="T12" fmla="*/ 669 w 1096"/>
                  <a:gd name="T13" fmla="*/ 393 h 1097"/>
                  <a:gd name="T14" fmla="*/ 604 w 1096"/>
                  <a:gd name="T15" fmla="*/ 437 h 1097"/>
                  <a:gd name="T16" fmla="*/ 543 w 1096"/>
                  <a:gd name="T17" fmla="*/ 487 h 1097"/>
                  <a:gd name="T18" fmla="*/ 321 w 1096"/>
                  <a:gd name="T19" fmla="*/ 321 h 1097"/>
                  <a:gd name="T20" fmla="*/ 359 w 1096"/>
                  <a:gd name="T21" fmla="*/ 285 h 1097"/>
                  <a:gd name="T22" fmla="*/ 399 w 1096"/>
                  <a:gd name="T23" fmla="*/ 250 h 1097"/>
                  <a:gd name="T24" fmla="*/ 440 w 1096"/>
                  <a:gd name="T25" fmla="*/ 218 h 1097"/>
                  <a:gd name="T26" fmla="*/ 483 w 1096"/>
                  <a:gd name="T27" fmla="*/ 187 h 1097"/>
                  <a:gd name="T28" fmla="*/ 528 w 1096"/>
                  <a:gd name="T29" fmla="*/ 158 h 1097"/>
                  <a:gd name="T30" fmla="*/ 573 w 1096"/>
                  <a:gd name="T31" fmla="*/ 132 h 1097"/>
                  <a:gd name="T32" fmla="*/ 621 w 1096"/>
                  <a:gd name="T33" fmla="*/ 108 h 1097"/>
                  <a:gd name="T34" fmla="*/ 669 w 1096"/>
                  <a:gd name="T35" fmla="*/ 86 h 1097"/>
                  <a:gd name="T36" fmla="*/ 719 w 1096"/>
                  <a:gd name="T37" fmla="*/ 67 h 1097"/>
                  <a:gd name="T38" fmla="*/ 770 w 1096"/>
                  <a:gd name="T39" fmla="*/ 49 h 1097"/>
                  <a:gd name="T40" fmla="*/ 822 w 1096"/>
                  <a:gd name="T41" fmla="*/ 34 h 1097"/>
                  <a:gd name="T42" fmla="*/ 876 w 1096"/>
                  <a:gd name="T43" fmla="*/ 22 h 1097"/>
                  <a:gd name="T44" fmla="*/ 929 w 1096"/>
                  <a:gd name="T45" fmla="*/ 12 h 1097"/>
                  <a:gd name="T46" fmla="*/ 984 w 1096"/>
                  <a:gd name="T47" fmla="*/ 5 h 1097"/>
                  <a:gd name="T48" fmla="*/ 1039 w 1096"/>
                  <a:gd name="T49" fmla="*/ 1 h 1097"/>
                  <a:gd name="T50" fmla="*/ 1096 w 1096"/>
                  <a:gd name="T51" fmla="*/ 0 h 1097"/>
                  <a:gd name="T52" fmla="*/ 515 w 1096"/>
                  <a:gd name="T53" fmla="*/ 514 h 1097"/>
                  <a:gd name="T54" fmla="*/ 462 w 1096"/>
                  <a:gd name="T55" fmla="*/ 573 h 1097"/>
                  <a:gd name="T56" fmla="*/ 414 w 1096"/>
                  <a:gd name="T57" fmla="*/ 636 h 1097"/>
                  <a:gd name="T58" fmla="*/ 373 w 1096"/>
                  <a:gd name="T59" fmla="*/ 704 h 1097"/>
                  <a:gd name="T60" fmla="*/ 338 w 1096"/>
                  <a:gd name="T61" fmla="*/ 776 h 1097"/>
                  <a:gd name="T62" fmla="*/ 310 w 1096"/>
                  <a:gd name="T63" fmla="*/ 852 h 1097"/>
                  <a:gd name="T64" fmla="*/ 290 w 1096"/>
                  <a:gd name="T65" fmla="*/ 930 h 1097"/>
                  <a:gd name="T66" fmla="*/ 277 w 1096"/>
                  <a:gd name="T67" fmla="*/ 1012 h 1097"/>
                  <a:gd name="T68" fmla="*/ 274 w 1096"/>
                  <a:gd name="T69" fmla="*/ 1054 h 1097"/>
                  <a:gd name="T70" fmla="*/ 273 w 1096"/>
                  <a:gd name="T71" fmla="*/ 1097 h 1097"/>
                  <a:gd name="T72" fmla="*/ 1 w 1096"/>
                  <a:gd name="T73" fmla="*/ 1068 h 1097"/>
                  <a:gd name="T74" fmla="*/ 3 w 1096"/>
                  <a:gd name="T75" fmla="*/ 1011 h 1097"/>
                  <a:gd name="T76" fmla="*/ 9 w 1096"/>
                  <a:gd name="T77" fmla="*/ 957 h 1097"/>
                  <a:gd name="T78" fmla="*/ 17 w 1096"/>
                  <a:gd name="T79" fmla="*/ 902 h 1097"/>
                  <a:gd name="T80" fmla="*/ 28 w 1096"/>
                  <a:gd name="T81" fmla="*/ 848 h 1097"/>
                  <a:gd name="T82" fmla="*/ 41 w 1096"/>
                  <a:gd name="T83" fmla="*/ 796 h 1097"/>
                  <a:gd name="T84" fmla="*/ 57 w 1096"/>
                  <a:gd name="T85" fmla="*/ 744 h 1097"/>
                  <a:gd name="T86" fmla="*/ 76 w 1096"/>
                  <a:gd name="T87" fmla="*/ 694 h 1097"/>
                  <a:gd name="T88" fmla="*/ 96 w 1096"/>
                  <a:gd name="T89" fmla="*/ 645 h 1097"/>
                  <a:gd name="T90" fmla="*/ 120 w 1096"/>
                  <a:gd name="T91" fmla="*/ 597 h 1097"/>
                  <a:gd name="T92" fmla="*/ 145 w 1096"/>
                  <a:gd name="T93" fmla="*/ 550 h 1097"/>
                  <a:gd name="T94" fmla="*/ 173 w 1096"/>
                  <a:gd name="T95" fmla="*/ 505 h 1097"/>
                  <a:gd name="T96" fmla="*/ 202 w 1096"/>
                  <a:gd name="T97" fmla="*/ 462 h 1097"/>
                  <a:gd name="T98" fmla="*/ 234 w 1096"/>
                  <a:gd name="T99" fmla="*/ 419 h 1097"/>
                  <a:gd name="T100" fmla="*/ 267 w 1096"/>
                  <a:gd name="T101" fmla="*/ 379 h 1097"/>
                  <a:gd name="T102" fmla="*/ 303 w 1096"/>
                  <a:gd name="T103" fmla="*/ 339 h 1097"/>
                  <a:gd name="T104" fmla="*/ 515 w 1096"/>
                  <a:gd name="T105" fmla="*/ 514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6" h="1097">
                    <a:moveTo>
                      <a:pt x="1096" y="273"/>
                    </a:moveTo>
                    <a:lnTo>
                      <a:pt x="1075" y="273"/>
                    </a:lnTo>
                    <a:lnTo>
                      <a:pt x="1053" y="274"/>
                    </a:lnTo>
                    <a:lnTo>
                      <a:pt x="1033" y="275"/>
                    </a:lnTo>
                    <a:lnTo>
                      <a:pt x="1012" y="278"/>
                    </a:lnTo>
                    <a:lnTo>
                      <a:pt x="970" y="283"/>
                    </a:lnTo>
                    <a:lnTo>
                      <a:pt x="930" y="290"/>
                    </a:lnTo>
                    <a:lnTo>
                      <a:pt x="890" y="299"/>
                    </a:lnTo>
                    <a:lnTo>
                      <a:pt x="851" y="311"/>
                    </a:lnTo>
                    <a:lnTo>
                      <a:pt x="813" y="323"/>
                    </a:lnTo>
                    <a:lnTo>
                      <a:pt x="776" y="338"/>
                    </a:lnTo>
                    <a:lnTo>
                      <a:pt x="739" y="354"/>
                    </a:lnTo>
                    <a:lnTo>
                      <a:pt x="704" y="372"/>
                    </a:lnTo>
                    <a:lnTo>
                      <a:pt x="669" y="393"/>
                    </a:lnTo>
                    <a:lnTo>
                      <a:pt x="636" y="414"/>
                    </a:lnTo>
                    <a:lnTo>
                      <a:pt x="604" y="437"/>
                    </a:lnTo>
                    <a:lnTo>
                      <a:pt x="573" y="462"/>
                    </a:lnTo>
                    <a:lnTo>
                      <a:pt x="543" y="487"/>
                    </a:lnTo>
                    <a:lnTo>
                      <a:pt x="515" y="514"/>
                    </a:lnTo>
                    <a:lnTo>
                      <a:pt x="321" y="321"/>
                    </a:lnTo>
                    <a:lnTo>
                      <a:pt x="340" y="302"/>
                    </a:lnTo>
                    <a:lnTo>
                      <a:pt x="359" y="285"/>
                    </a:lnTo>
                    <a:lnTo>
                      <a:pt x="379" y="267"/>
                    </a:lnTo>
                    <a:lnTo>
                      <a:pt x="399" y="250"/>
                    </a:lnTo>
                    <a:lnTo>
                      <a:pt x="419" y="234"/>
                    </a:lnTo>
                    <a:lnTo>
                      <a:pt x="440" y="218"/>
                    </a:lnTo>
                    <a:lnTo>
                      <a:pt x="462" y="202"/>
                    </a:lnTo>
                    <a:lnTo>
                      <a:pt x="483" y="187"/>
                    </a:lnTo>
                    <a:lnTo>
                      <a:pt x="505" y="172"/>
                    </a:lnTo>
                    <a:lnTo>
                      <a:pt x="528" y="158"/>
                    </a:lnTo>
                    <a:lnTo>
                      <a:pt x="551" y="144"/>
                    </a:lnTo>
                    <a:lnTo>
                      <a:pt x="573" y="132"/>
                    </a:lnTo>
                    <a:lnTo>
                      <a:pt x="597" y="120"/>
                    </a:lnTo>
                    <a:lnTo>
                      <a:pt x="621" y="108"/>
                    </a:lnTo>
                    <a:lnTo>
                      <a:pt x="645" y="96"/>
                    </a:lnTo>
                    <a:lnTo>
                      <a:pt x="669" y="86"/>
                    </a:lnTo>
                    <a:lnTo>
                      <a:pt x="694" y="75"/>
                    </a:lnTo>
                    <a:lnTo>
                      <a:pt x="719" y="67"/>
                    </a:lnTo>
                    <a:lnTo>
                      <a:pt x="745" y="57"/>
                    </a:lnTo>
                    <a:lnTo>
                      <a:pt x="770" y="49"/>
                    </a:lnTo>
                    <a:lnTo>
                      <a:pt x="796" y="41"/>
                    </a:lnTo>
                    <a:lnTo>
                      <a:pt x="822" y="34"/>
                    </a:lnTo>
                    <a:lnTo>
                      <a:pt x="848" y="27"/>
                    </a:lnTo>
                    <a:lnTo>
                      <a:pt x="876" y="22"/>
                    </a:lnTo>
                    <a:lnTo>
                      <a:pt x="902" y="17"/>
                    </a:lnTo>
                    <a:lnTo>
                      <a:pt x="929" y="12"/>
                    </a:lnTo>
                    <a:lnTo>
                      <a:pt x="956" y="8"/>
                    </a:lnTo>
                    <a:lnTo>
                      <a:pt x="984" y="5"/>
                    </a:lnTo>
                    <a:lnTo>
                      <a:pt x="1012" y="3"/>
                    </a:lnTo>
                    <a:lnTo>
                      <a:pt x="1039" y="1"/>
                    </a:lnTo>
                    <a:lnTo>
                      <a:pt x="1067" y="0"/>
                    </a:lnTo>
                    <a:lnTo>
                      <a:pt x="1096" y="0"/>
                    </a:lnTo>
                    <a:lnTo>
                      <a:pt x="1096" y="273"/>
                    </a:lnTo>
                    <a:close/>
                    <a:moveTo>
                      <a:pt x="515" y="514"/>
                    </a:moveTo>
                    <a:lnTo>
                      <a:pt x="487" y="543"/>
                    </a:lnTo>
                    <a:lnTo>
                      <a:pt x="462" y="573"/>
                    </a:lnTo>
                    <a:lnTo>
                      <a:pt x="437" y="603"/>
                    </a:lnTo>
                    <a:lnTo>
                      <a:pt x="414" y="636"/>
                    </a:lnTo>
                    <a:lnTo>
                      <a:pt x="392" y="669"/>
                    </a:lnTo>
                    <a:lnTo>
                      <a:pt x="373" y="704"/>
                    </a:lnTo>
                    <a:lnTo>
                      <a:pt x="355" y="740"/>
                    </a:lnTo>
                    <a:lnTo>
                      <a:pt x="338" y="776"/>
                    </a:lnTo>
                    <a:lnTo>
                      <a:pt x="323" y="813"/>
                    </a:lnTo>
                    <a:lnTo>
                      <a:pt x="310" y="852"/>
                    </a:lnTo>
                    <a:lnTo>
                      <a:pt x="300" y="891"/>
                    </a:lnTo>
                    <a:lnTo>
                      <a:pt x="290" y="930"/>
                    </a:lnTo>
                    <a:lnTo>
                      <a:pt x="283" y="971"/>
                    </a:lnTo>
                    <a:lnTo>
                      <a:pt x="277" y="1012"/>
                    </a:lnTo>
                    <a:lnTo>
                      <a:pt x="276" y="1033"/>
                    </a:lnTo>
                    <a:lnTo>
                      <a:pt x="274" y="1054"/>
                    </a:lnTo>
                    <a:lnTo>
                      <a:pt x="274" y="1075"/>
                    </a:lnTo>
                    <a:lnTo>
                      <a:pt x="273" y="1097"/>
                    </a:lnTo>
                    <a:lnTo>
                      <a:pt x="0" y="1097"/>
                    </a:lnTo>
                    <a:lnTo>
                      <a:pt x="1" y="1068"/>
                    </a:lnTo>
                    <a:lnTo>
                      <a:pt x="2" y="1040"/>
                    </a:lnTo>
                    <a:lnTo>
                      <a:pt x="3" y="1011"/>
                    </a:lnTo>
                    <a:lnTo>
                      <a:pt x="6" y="984"/>
                    </a:lnTo>
                    <a:lnTo>
                      <a:pt x="9" y="957"/>
                    </a:lnTo>
                    <a:lnTo>
                      <a:pt x="12" y="929"/>
                    </a:lnTo>
                    <a:lnTo>
                      <a:pt x="17" y="902"/>
                    </a:lnTo>
                    <a:lnTo>
                      <a:pt x="22" y="875"/>
                    </a:lnTo>
                    <a:lnTo>
                      <a:pt x="28" y="848"/>
                    </a:lnTo>
                    <a:lnTo>
                      <a:pt x="35" y="822"/>
                    </a:lnTo>
                    <a:lnTo>
                      <a:pt x="41" y="796"/>
                    </a:lnTo>
                    <a:lnTo>
                      <a:pt x="50" y="770"/>
                    </a:lnTo>
                    <a:lnTo>
                      <a:pt x="57" y="744"/>
                    </a:lnTo>
                    <a:lnTo>
                      <a:pt x="67" y="720"/>
                    </a:lnTo>
                    <a:lnTo>
                      <a:pt x="76" y="694"/>
                    </a:lnTo>
                    <a:lnTo>
                      <a:pt x="86" y="669"/>
                    </a:lnTo>
                    <a:lnTo>
                      <a:pt x="96" y="645"/>
                    </a:lnTo>
                    <a:lnTo>
                      <a:pt x="108" y="620"/>
                    </a:lnTo>
                    <a:lnTo>
                      <a:pt x="120" y="597"/>
                    </a:lnTo>
                    <a:lnTo>
                      <a:pt x="133" y="574"/>
                    </a:lnTo>
                    <a:lnTo>
                      <a:pt x="145" y="550"/>
                    </a:lnTo>
                    <a:lnTo>
                      <a:pt x="158" y="528"/>
                    </a:lnTo>
                    <a:lnTo>
                      <a:pt x="173" y="505"/>
                    </a:lnTo>
                    <a:lnTo>
                      <a:pt x="187" y="483"/>
                    </a:lnTo>
                    <a:lnTo>
                      <a:pt x="202" y="462"/>
                    </a:lnTo>
                    <a:lnTo>
                      <a:pt x="218" y="440"/>
                    </a:lnTo>
                    <a:lnTo>
                      <a:pt x="234" y="419"/>
                    </a:lnTo>
                    <a:lnTo>
                      <a:pt x="251" y="399"/>
                    </a:lnTo>
                    <a:lnTo>
                      <a:pt x="267" y="379"/>
                    </a:lnTo>
                    <a:lnTo>
                      <a:pt x="285" y="358"/>
                    </a:lnTo>
                    <a:lnTo>
                      <a:pt x="303" y="339"/>
                    </a:lnTo>
                    <a:lnTo>
                      <a:pt x="321" y="321"/>
                    </a:lnTo>
                    <a:lnTo>
                      <a:pt x="515"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Rectangle 67">
                <a:extLst>
                  <a:ext uri="{FF2B5EF4-FFF2-40B4-BE49-F238E27FC236}">
                    <a16:creationId xmlns:a16="http://schemas.microsoft.com/office/drawing/2014/main" id="{52BD4FE1-FB7D-44C9-A903-02752611A854}"/>
                  </a:ext>
                </a:extLst>
              </p:cNvPr>
              <p:cNvSpPr>
                <a:spLocks noChangeArrowheads="1"/>
              </p:cNvSpPr>
              <p:nvPr/>
            </p:nvSpPr>
            <p:spPr bwMode="auto">
              <a:xfrm>
                <a:off x="5977627" y="10101469"/>
                <a:ext cx="137316" cy="8713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98">
                <a:extLst>
                  <a:ext uri="{FF2B5EF4-FFF2-40B4-BE49-F238E27FC236}">
                    <a16:creationId xmlns:a16="http://schemas.microsoft.com/office/drawing/2014/main" id="{F7B48271-20BD-4994-A91D-0E3922A718C8}"/>
                  </a:ext>
                </a:extLst>
              </p:cNvPr>
              <p:cNvSpPr>
                <a:spLocks/>
              </p:cNvSpPr>
              <p:nvPr/>
            </p:nvSpPr>
            <p:spPr bwMode="auto">
              <a:xfrm>
                <a:off x="8393134" y="8972985"/>
                <a:ext cx="406954" cy="461881"/>
              </a:xfrm>
              <a:custGeom>
                <a:avLst/>
                <a:gdLst>
                  <a:gd name="T0" fmla="*/ 180 w 814"/>
                  <a:gd name="T1" fmla="*/ 860 h 926"/>
                  <a:gd name="T2" fmla="*/ 122 w 814"/>
                  <a:gd name="T3" fmla="*/ 802 h 926"/>
                  <a:gd name="T4" fmla="*/ 87 w 814"/>
                  <a:gd name="T5" fmla="*/ 757 h 926"/>
                  <a:gd name="T6" fmla="*/ 64 w 814"/>
                  <a:gd name="T7" fmla="*/ 723 h 926"/>
                  <a:gd name="T8" fmla="*/ 43 w 814"/>
                  <a:gd name="T9" fmla="*/ 687 h 926"/>
                  <a:gd name="T10" fmla="*/ 23 w 814"/>
                  <a:gd name="T11" fmla="*/ 647 h 926"/>
                  <a:gd name="T12" fmla="*/ 10 w 814"/>
                  <a:gd name="T13" fmla="*/ 604 h 926"/>
                  <a:gd name="T14" fmla="*/ 1 w 814"/>
                  <a:gd name="T15" fmla="*/ 560 h 926"/>
                  <a:gd name="T16" fmla="*/ 0 w 814"/>
                  <a:gd name="T17" fmla="*/ 514 h 926"/>
                  <a:gd name="T18" fmla="*/ 6 w 814"/>
                  <a:gd name="T19" fmla="*/ 467 h 926"/>
                  <a:gd name="T20" fmla="*/ 22 w 814"/>
                  <a:gd name="T21" fmla="*/ 419 h 926"/>
                  <a:gd name="T22" fmla="*/ 50 w 814"/>
                  <a:gd name="T23" fmla="*/ 370 h 926"/>
                  <a:gd name="T24" fmla="*/ 88 w 814"/>
                  <a:gd name="T25" fmla="*/ 322 h 926"/>
                  <a:gd name="T26" fmla="*/ 134 w 814"/>
                  <a:gd name="T27" fmla="*/ 277 h 926"/>
                  <a:gd name="T28" fmla="*/ 186 w 814"/>
                  <a:gd name="T29" fmla="*/ 237 h 926"/>
                  <a:gd name="T30" fmla="*/ 243 w 814"/>
                  <a:gd name="T31" fmla="*/ 199 h 926"/>
                  <a:gd name="T32" fmla="*/ 302 w 814"/>
                  <a:gd name="T33" fmla="*/ 166 h 926"/>
                  <a:gd name="T34" fmla="*/ 364 w 814"/>
                  <a:gd name="T35" fmla="*/ 137 h 926"/>
                  <a:gd name="T36" fmla="*/ 427 w 814"/>
                  <a:gd name="T37" fmla="*/ 110 h 926"/>
                  <a:gd name="T38" fmla="*/ 489 w 814"/>
                  <a:gd name="T39" fmla="*/ 86 h 926"/>
                  <a:gd name="T40" fmla="*/ 578 w 814"/>
                  <a:gd name="T41" fmla="*/ 58 h 926"/>
                  <a:gd name="T42" fmla="*/ 683 w 814"/>
                  <a:gd name="T43" fmla="*/ 29 h 926"/>
                  <a:gd name="T44" fmla="*/ 763 w 814"/>
                  <a:gd name="T45" fmla="*/ 10 h 926"/>
                  <a:gd name="T46" fmla="*/ 808 w 814"/>
                  <a:gd name="T47" fmla="*/ 1 h 926"/>
                  <a:gd name="T48" fmla="*/ 814 w 814"/>
                  <a:gd name="T49" fmla="*/ 25 h 926"/>
                  <a:gd name="T50" fmla="*/ 810 w 814"/>
                  <a:gd name="T51" fmla="*/ 133 h 926"/>
                  <a:gd name="T52" fmla="*/ 804 w 814"/>
                  <a:gd name="T53" fmla="*/ 238 h 926"/>
                  <a:gd name="T54" fmla="*/ 794 w 814"/>
                  <a:gd name="T55" fmla="*/ 357 h 926"/>
                  <a:gd name="T56" fmla="*/ 779 w 814"/>
                  <a:gd name="T57" fmla="*/ 477 h 926"/>
                  <a:gd name="T58" fmla="*/ 764 w 814"/>
                  <a:gd name="T59" fmla="*/ 564 h 926"/>
                  <a:gd name="T60" fmla="*/ 752 w 814"/>
                  <a:gd name="T61" fmla="*/ 616 h 926"/>
                  <a:gd name="T62" fmla="*/ 739 w 814"/>
                  <a:gd name="T63" fmla="*/ 663 h 926"/>
                  <a:gd name="T64" fmla="*/ 724 w 814"/>
                  <a:gd name="T65" fmla="*/ 702 h 926"/>
                  <a:gd name="T66" fmla="*/ 697 w 814"/>
                  <a:gd name="T67" fmla="*/ 750 h 926"/>
                  <a:gd name="T68" fmla="*/ 659 w 814"/>
                  <a:gd name="T69" fmla="*/ 803 h 926"/>
                  <a:gd name="T70" fmla="*/ 618 w 814"/>
                  <a:gd name="T71" fmla="*/ 845 h 926"/>
                  <a:gd name="T72" fmla="*/ 576 w 814"/>
                  <a:gd name="T73" fmla="*/ 877 h 926"/>
                  <a:gd name="T74" fmla="*/ 533 w 814"/>
                  <a:gd name="T75" fmla="*/ 899 h 926"/>
                  <a:gd name="T76" fmla="*/ 490 w 814"/>
                  <a:gd name="T77" fmla="*/ 914 h 926"/>
                  <a:gd name="T78" fmla="*/ 446 w 814"/>
                  <a:gd name="T79" fmla="*/ 923 h 926"/>
                  <a:gd name="T80" fmla="*/ 404 w 814"/>
                  <a:gd name="T81" fmla="*/ 926 h 926"/>
                  <a:gd name="T82" fmla="*/ 364 w 814"/>
                  <a:gd name="T83" fmla="*/ 924 h 926"/>
                  <a:gd name="T84" fmla="*/ 327 w 814"/>
                  <a:gd name="T85" fmla="*/ 918 h 926"/>
                  <a:gd name="T86" fmla="*/ 277 w 814"/>
                  <a:gd name="T87" fmla="*/ 905 h 926"/>
                  <a:gd name="T88" fmla="*/ 209 w 814"/>
                  <a:gd name="T89" fmla="*/ 879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4" h="926">
                    <a:moveTo>
                      <a:pt x="194" y="871"/>
                    </a:moveTo>
                    <a:lnTo>
                      <a:pt x="180" y="860"/>
                    </a:lnTo>
                    <a:lnTo>
                      <a:pt x="145" y="826"/>
                    </a:lnTo>
                    <a:lnTo>
                      <a:pt x="122" y="802"/>
                    </a:lnTo>
                    <a:lnTo>
                      <a:pt x="99" y="773"/>
                    </a:lnTo>
                    <a:lnTo>
                      <a:pt x="87" y="757"/>
                    </a:lnTo>
                    <a:lnTo>
                      <a:pt x="76" y="741"/>
                    </a:lnTo>
                    <a:lnTo>
                      <a:pt x="64" y="723"/>
                    </a:lnTo>
                    <a:lnTo>
                      <a:pt x="53" y="705"/>
                    </a:lnTo>
                    <a:lnTo>
                      <a:pt x="43" y="687"/>
                    </a:lnTo>
                    <a:lnTo>
                      <a:pt x="33" y="667"/>
                    </a:lnTo>
                    <a:lnTo>
                      <a:pt x="23" y="647"/>
                    </a:lnTo>
                    <a:lnTo>
                      <a:pt x="16" y="625"/>
                    </a:lnTo>
                    <a:lnTo>
                      <a:pt x="10" y="604"/>
                    </a:lnTo>
                    <a:lnTo>
                      <a:pt x="4" y="583"/>
                    </a:lnTo>
                    <a:lnTo>
                      <a:pt x="1" y="560"/>
                    </a:lnTo>
                    <a:lnTo>
                      <a:pt x="0" y="537"/>
                    </a:lnTo>
                    <a:lnTo>
                      <a:pt x="0" y="514"/>
                    </a:lnTo>
                    <a:lnTo>
                      <a:pt x="2" y="490"/>
                    </a:lnTo>
                    <a:lnTo>
                      <a:pt x="6" y="467"/>
                    </a:lnTo>
                    <a:lnTo>
                      <a:pt x="14" y="442"/>
                    </a:lnTo>
                    <a:lnTo>
                      <a:pt x="22" y="419"/>
                    </a:lnTo>
                    <a:lnTo>
                      <a:pt x="35" y="394"/>
                    </a:lnTo>
                    <a:lnTo>
                      <a:pt x="50" y="370"/>
                    </a:lnTo>
                    <a:lnTo>
                      <a:pt x="68" y="345"/>
                    </a:lnTo>
                    <a:lnTo>
                      <a:pt x="88" y="322"/>
                    </a:lnTo>
                    <a:lnTo>
                      <a:pt x="111" y="299"/>
                    </a:lnTo>
                    <a:lnTo>
                      <a:pt x="134" y="277"/>
                    </a:lnTo>
                    <a:lnTo>
                      <a:pt x="160" y="257"/>
                    </a:lnTo>
                    <a:lnTo>
                      <a:pt x="186" y="237"/>
                    </a:lnTo>
                    <a:lnTo>
                      <a:pt x="214" y="217"/>
                    </a:lnTo>
                    <a:lnTo>
                      <a:pt x="243" y="199"/>
                    </a:lnTo>
                    <a:lnTo>
                      <a:pt x="272" y="182"/>
                    </a:lnTo>
                    <a:lnTo>
                      <a:pt x="302" y="166"/>
                    </a:lnTo>
                    <a:lnTo>
                      <a:pt x="333" y="150"/>
                    </a:lnTo>
                    <a:lnTo>
                      <a:pt x="364" y="137"/>
                    </a:lnTo>
                    <a:lnTo>
                      <a:pt x="396" y="123"/>
                    </a:lnTo>
                    <a:lnTo>
                      <a:pt x="427" y="110"/>
                    </a:lnTo>
                    <a:lnTo>
                      <a:pt x="458" y="98"/>
                    </a:lnTo>
                    <a:lnTo>
                      <a:pt x="489" y="86"/>
                    </a:lnTo>
                    <a:lnTo>
                      <a:pt x="519" y="76"/>
                    </a:lnTo>
                    <a:lnTo>
                      <a:pt x="578" y="58"/>
                    </a:lnTo>
                    <a:lnTo>
                      <a:pt x="633" y="42"/>
                    </a:lnTo>
                    <a:lnTo>
                      <a:pt x="683" y="29"/>
                    </a:lnTo>
                    <a:lnTo>
                      <a:pt x="727" y="18"/>
                    </a:lnTo>
                    <a:lnTo>
                      <a:pt x="763" y="10"/>
                    </a:lnTo>
                    <a:lnTo>
                      <a:pt x="791" y="4"/>
                    </a:lnTo>
                    <a:lnTo>
                      <a:pt x="808" y="1"/>
                    </a:lnTo>
                    <a:lnTo>
                      <a:pt x="814" y="0"/>
                    </a:lnTo>
                    <a:lnTo>
                      <a:pt x="814" y="25"/>
                    </a:lnTo>
                    <a:lnTo>
                      <a:pt x="812" y="89"/>
                    </a:lnTo>
                    <a:lnTo>
                      <a:pt x="810" y="133"/>
                    </a:lnTo>
                    <a:lnTo>
                      <a:pt x="807" y="183"/>
                    </a:lnTo>
                    <a:lnTo>
                      <a:pt x="804" y="238"/>
                    </a:lnTo>
                    <a:lnTo>
                      <a:pt x="799" y="296"/>
                    </a:lnTo>
                    <a:lnTo>
                      <a:pt x="794" y="357"/>
                    </a:lnTo>
                    <a:lnTo>
                      <a:pt x="787" y="418"/>
                    </a:lnTo>
                    <a:lnTo>
                      <a:pt x="779" y="477"/>
                    </a:lnTo>
                    <a:lnTo>
                      <a:pt x="769" y="536"/>
                    </a:lnTo>
                    <a:lnTo>
                      <a:pt x="764" y="564"/>
                    </a:lnTo>
                    <a:lnTo>
                      <a:pt x="759" y="590"/>
                    </a:lnTo>
                    <a:lnTo>
                      <a:pt x="752" y="616"/>
                    </a:lnTo>
                    <a:lnTo>
                      <a:pt x="746" y="640"/>
                    </a:lnTo>
                    <a:lnTo>
                      <a:pt x="739" y="663"/>
                    </a:lnTo>
                    <a:lnTo>
                      <a:pt x="731" y="683"/>
                    </a:lnTo>
                    <a:lnTo>
                      <a:pt x="724" y="702"/>
                    </a:lnTo>
                    <a:lnTo>
                      <a:pt x="715" y="719"/>
                    </a:lnTo>
                    <a:lnTo>
                      <a:pt x="697" y="750"/>
                    </a:lnTo>
                    <a:lnTo>
                      <a:pt x="678" y="778"/>
                    </a:lnTo>
                    <a:lnTo>
                      <a:pt x="659" y="803"/>
                    </a:lnTo>
                    <a:lnTo>
                      <a:pt x="639" y="826"/>
                    </a:lnTo>
                    <a:lnTo>
                      <a:pt x="618" y="845"/>
                    </a:lnTo>
                    <a:lnTo>
                      <a:pt x="597" y="862"/>
                    </a:lnTo>
                    <a:lnTo>
                      <a:pt x="576" y="877"/>
                    </a:lnTo>
                    <a:lnTo>
                      <a:pt x="555" y="890"/>
                    </a:lnTo>
                    <a:lnTo>
                      <a:pt x="533" y="899"/>
                    </a:lnTo>
                    <a:lnTo>
                      <a:pt x="511" y="908"/>
                    </a:lnTo>
                    <a:lnTo>
                      <a:pt x="490" y="914"/>
                    </a:lnTo>
                    <a:lnTo>
                      <a:pt x="467" y="919"/>
                    </a:lnTo>
                    <a:lnTo>
                      <a:pt x="446" y="923"/>
                    </a:lnTo>
                    <a:lnTo>
                      <a:pt x="425" y="925"/>
                    </a:lnTo>
                    <a:lnTo>
                      <a:pt x="404" y="926"/>
                    </a:lnTo>
                    <a:lnTo>
                      <a:pt x="384" y="925"/>
                    </a:lnTo>
                    <a:lnTo>
                      <a:pt x="364" y="924"/>
                    </a:lnTo>
                    <a:lnTo>
                      <a:pt x="345" y="921"/>
                    </a:lnTo>
                    <a:lnTo>
                      <a:pt x="327" y="918"/>
                    </a:lnTo>
                    <a:lnTo>
                      <a:pt x="310" y="914"/>
                    </a:lnTo>
                    <a:lnTo>
                      <a:pt x="277" y="905"/>
                    </a:lnTo>
                    <a:lnTo>
                      <a:pt x="249" y="896"/>
                    </a:lnTo>
                    <a:lnTo>
                      <a:pt x="209" y="879"/>
                    </a:lnTo>
                    <a:lnTo>
                      <a:pt x="194" y="8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94024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900" decel="100000" fill="hold"/>
                                        <p:tgtEl>
                                          <p:spTgt spid="1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855CBA-9BF5-4524-8300-B108A936995D}"/>
              </a:ext>
            </a:extLst>
          </p:cNvPr>
          <p:cNvSpPr>
            <a:spLocks noGrp="1"/>
          </p:cNvSpPr>
          <p:nvPr>
            <p:ph type="title"/>
          </p:nvPr>
        </p:nvSpPr>
        <p:spPr/>
        <p:txBody>
          <a:bodyPr/>
          <a:lstStyle/>
          <a:p>
            <a:pPr algn="r" rtl="1"/>
            <a:r>
              <a:rPr kumimoji="0" lang="fa-IR" sz="44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قواعد کلی در </a:t>
            </a:r>
            <a:r>
              <a:rPr kumimoji="0" lang="fa-IR" sz="4400" b="1" i="0" u="none" strike="noStrike" kern="1200" cap="none" spc="0" normalizeH="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عمران طبیعت و آبادانی زمین</a:t>
            </a:r>
            <a:endParaRPr lang="en-US" dirty="0"/>
          </a:p>
        </p:txBody>
      </p:sp>
      <p:sp>
        <p:nvSpPr>
          <p:cNvPr id="10" name="Content Placeholder 9">
            <a:extLst>
              <a:ext uri="{FF2B5EF4-FFF2-40B4-BE49-F238E27FC236}">
                <a16:creationId xmlns:a16="http://schemas.microsoft.com/office/drawing/2014/main" id="{63ABED61-D00D-472E-BFAF-EDF8F95CB573}"/>
              </a:ext>
            </a:extLst>
          </p:cNvPr>
          <p:cNvSpPr>
            <a:spLocks noGrp="1"/>
          </p:cNvSpPr>
          <p:nvPr>
            <p:ph sz="half" idx="2"/>
          </p:nvPr>
        </p:nvSpPr>
        <p:spPr>
          <a:xfrm>
            <a:off x="838200" y="1825625"/>
            <a:ext cx="10515600" cy="4351338"/>
          </a:xfrm>
        </p:spPr>
        <p:txBody>
          <a:bodyPr>
            <a:normAutofit lnSpcReduction="10000"/>
          </a:bodyPr>
          <a:lstStyle/>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r>
              <a:rPr kumimoji="0" lang="fa-IR"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تنوع؛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رعایت تنوع زیستی و ازدیاد آن در ایجاد پوشش گیاهی و پرورش حیوانات، اولین قاعده در نجات زمین است. چرا که تمام موجودات نقشی در تداوم چرخۀ حیات دارند.</a:t>
            </a: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endPar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endParaRP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r>
              <a:rPr kumimoji="0" lang="fa-IR" b="1"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تراکم؛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رعایت تراکم زیستی و ازدیاد آن در ایجاد پوشش گیاهی و پرورش حیوانات، دومین قاعده در نجات زمین است. چرا که کثرت موجودات نیز در تداوم چرخۀ حیات تأثیر مهمی دارد.</a:t>
            </a: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endPar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r>
              <a:rPr lang="fa-IR" b="1"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تعادل؛ </a:t>
            </a:r>
            <a:r>
              <a:rPr lang="fa-IR" dirty="0">
                <a:solidFill>
                  <a:schemeClr val="tx1">
                    <a:lumMod val="50000"/>
                  </a:schemeClr>
                </a:solidFill>
                <a:latin typeface="W_mitra" panose="00000400000000000000" pitchFamily="2" charset="0"/>
                <a:ea typeface="B Lotus" panose="00000400000000000000" pitchFamily="2" charset="-78"/>
                <a:cs typeface="B Mitra" panose="00000400000000000000" pitchFamily="2" charset="-78"/>
              </a:rPr>
              <a:t>رعایت تعادل </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در ایجاد پوشش گیاهی و پرورش حیوانات، سومین قاعده و رمز موفقیت در نجات زمین است. چرا که </a:t>
            </a:r>
            <a:r>
              <a:rPr kumimoji="0" lang="fa-IR" b="0" i="0" u="none" strike="noStrike" kern="1200" cap="none" spc="0" normalizeH="0" baseline="0" noProof="0" dirty="0" err="1">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زمینه‌سازی</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 برای ایفای نقش هر موجود، وابسته به زمان، مکان و موقعیتی خاص است.</a:t>
            </a:r>
          </a:p>
          <a:p>
            <a:pPr marL="514350" indent="-514350" algn="just" rtl="1">
              <a:lnSpc>
                <a:spcPct val="100000"/>
              </a:lnSpc>
              <a:spcBef>
                <a:spcPts val="0"/>
              </a:spcBef>
              <a:buFont typeface="Arial" panose="020B0604020202020204" pitchFamily="34" charset="0"/>
              <a:buAutoNum type="arabicPeriod"/>
              <a:tabLst>
                <a:tab pos="539750" algn="r"/>
                <a:tab pos="2865755" algn="ctr"/>
              </a:tabLst>
              <a:defRPr/>
            </a:pPr>
            <a:endPar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endParaRPr>
          </a:p>
          <a:p>
            <a:pPr marL="0" indent="0" algn="ctr" rtl="1">
              <a:lnSpc>
                <a:spcPct val="100000"/>
              </a:lnSpc>
              <a:spcBef>
                <a:spcPts val="0"/>
              </a:spcBef>
              <a:buNone/>
              <a:tabLst>
                <a:tab pos="539750" algn="r"/>
                <a:tab pos="2865755" algn="ctr"/>
              </a:tabLst>
              <a:defRPr/>
            </a:pPr>
            <a:r>
              <a:rPr kumimoji="0" lang="fa-IR" b="1" i="0" u="none" strike="noStrike" kern="1200" cap="none" spc="0" normalizeH="0" baseline="0" noProof="0" dirty="0">
                <a:ln>
                  <a:noFill/>
                </a:ln>
                <a:solidFill>
                  <a:schemeClr val="tx1">
                    <a:lumMod val="50000"/>
                  </a:schemeClr>
                </a:solidFill>
                <a:effectLst/>
                <a:highlight>
                  <a:srgbClr val="00FFFF"/>
                </a:highlight>
                <a:uLnTx/>
                <a:uFillTx/>
                <a:latin typeface="W_mitra" panose="00000400000000000000" pitchFamily="2" charset="0"/>
                <a:ea typeface="B Lotus" panose="00000400000000000000" pitchFamily="2" charset="-78"/>
                <a:cs typeface="B Mitra" panose="00000400000000000000" pitchFamily="2" charset="-78"/>
              </a:rPr>
              <a:t>نقش انسان در تحقق عدل، تعیین کنندۀ آن است که نجات یا نابودی سهم زمین شود!</a:t>
            </a:r>
            <a:endParaRPr lang="fa-IR" b="1" dirty="0">
              <a:solidFill>
                <a:schemeClr val="tx1">
                  <a:lumMod val="50000"/>
                </a:schemeClr>
              </a:solidFill>
              <a:highlight>
                <a:srgbClr val="00FFFF"/>
              </a:highlight>
              <a:latin typeface="W_mitra" panose="00000400000000000000" pitchFamily="2" charset="0"/>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2151494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78B5-CB54-4EBC-8335-90CD1F1A6B41}"/>
              </a:ext>
            </a:extLst>
          </p:cNvPr>
          <p:cNvSpPr>
            <a:spLocks noGrp="1"/>
          </p:cNvSpPr>
          <p:nvPr>
            <p:ph type="title"/>
          </p:nvPr>
        </p:nvSpPr>
        <p:spPr/>
        <p:txBody>
          <a:bodyPr/>
          <a:lstStyle/>
          <a:p>
            <a:pPr algn="just" rtl="1"/>
            <a:r>
              <a:rPr lang="fa-IR" b="1" dirty="0">
                <a:cs typeface="B Mitra" panose="00000400000000000000" pitchFamily="2" charset="-78"/>
              </a:rPr>
              <a:t>ریشۀ چالش‌های بزرگ پیش‌روی بشریت </a:t>
            </a:r>
            <a:endParaRPr lang="en-US" b="1" dirty="0">
              <a:cs typeface="B Mitra" panose="00000400000000000000" pitchFamily="2" charset="-78"/>
            </a:endParaRPr>
          </a:p>
        </p:txBody>
      </p:sp>
      <p:sp>
        <p:nvSpPr>
          <p:cNvPr id="5" name="Text Placeholder 4">
            <a:extLst>
              <a:ext uri="{FF2B5EF4-FFF2-40B4-BE49-F238E27FC236}">
                <a16:creationId xmlns:a16="http://schemas.microsoft.com/office/drawing/2014/main" id="{69C2A39A-80DD-4FF3-88DE-2248A54B8FD2}"/>
              </a:ext>
            </a:extLst>
          </p:cNvPr>
          <p:cNvSpPr>
            <a:spLocks noGrp="1"/>
          </p:cNvSpPr>
          <p:nvPr>
            <p:ph sz="half" idx="2"/>
          </p:nvPr>
        </p:nvSpPr>
        <p:spPr>
          <a:xfrm>
            <a:off x="6086435" y="2196231"/>
            <a:ext cx="5181600" cy="4351338"/>
          </a:xfrm>
        </p:spPr>
        <p:txBody>
          <a:bodyPr>
            <a:noAutofit/>
          </a:bodyPr>
          <a:lstStyle/>
          <a:p>
            <a:pPr marL="0" indent="0" algn="just" rtl="1">
              <a:lnSpc>
                <a:spcPct val="100000"/>
              </a:lnSpc>
              <a:spcAft>
                <a:spcPts val="800"/>
              </a:spcAft>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حال بر اساس مبانی، سیاست‌ها، اصول و قواعد یاد شده می‌توان نتیجه گرفت که عدم مسئولیت‌پذیری، زیاده‌خواهی و لذت جویی بی‌حد انسانِ در بند هوای نفس، </a:t>
            </a:r>
            <a:r>
              <a:rPr lang="fa-IR" dirty="0" err="1">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علت‌العلل</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و ریشۀ اصلی تمام چالش‌های پیش‌روی بشریت است که با اسراف، حرص و طمع در وی ظهور پیدا می‌کند.</a:t>
            </a:r>
          </a:p>
        </p:txBody>
      </p:sp>
      <p:grpSp>
        <p:nvGrpSpPr>
          <p:cNvPr id="6" name="Group 5">
            <a:extLst>
              <a:ext uri="{FF2B5EF4-FFF2-40B4-BE49-F238E27FC236}">
                <a16:creationId xmlns:a16="http://schemas.microsoft.com/office/drawing/2014/main" id="{55E6E241-664B-4C08-A93D-280424F590BF}"/>
              </a:ext>
            </a:extLst>
          </p:cNvPr>
          <p:cNvGrpSpPr/>
          <p:nvPr/>
        </p:nvGrpSpPr>
        <p:grpSpPr>
          <a:xfrm>
            <a:off x="1358169" y="2264717"/>
            <a:ext cx="2837822" cy="1860204"/>
            <a:chOff x="9537700" y="3192463"/>
            <a:chExt cx="4456113" cy="2921000"/>
          </a:xfrm>
        </p:grpSpPr>
        <p:sp>
          <p:nvSpPr>
            <p:cNvPr id="7" name="Freeform 1758">
              <a:extLst>
                <a:ext uri="{FF2B5EF4-FFF2-40B4-BE49-F238E27FC236}">
                  <a16:creationId xmlns:a16="http://schemas.microsoft.com/office/drawing/2014/main" id="{EE2430E1-EAC4-412F-8D06-FEB0DCBDAB06}"/>
                </a:ext>
              </a:extLst>
            </p:cNvPr>
            <p:cNvSpPr>
              <a:spLocks/>
            </p:cNvSpPr>
            <p:nvPr/>
          </p:nvSpPr>
          <p:spPr bwMode="auto">
            <a:xfrm>
              <a:off x="9671050" y="3333751"/>
              <a:ext cx="4300538" cy="2757488"/>
            </a:xfrm>
            <a:custGeom>
              <a:avLst/>
              <a:gdLst>
                <a:gd name="T0" fmla="*/ 1514 w 1558"/>
                <a:gd name="T1" fmla="*/ 0 h 998"/>
                <a:gd name="T2" fmla="*/ 44 w 1558"/>
                <a:gd name="T3" fmla="*/ 0 h 998"/>
                <a:gd name="T4" fmla="*/ 13 w 1558"/>
                <a:gd name="T5" fmla="*/ 13 h 998"/>
                <a:gd name="T6" fmla="*/ 0 w 1558"/>
                <a:gd name="T7" fmla="*/ 45 h 998"/>
                <a:gd name="T8" fmla="*/ 0 w 1558"/>
                <a:gd name="T9" fmla="*/ 890 h 998"/>
                <a:gd name="T10" fmla="*/ 13 w 1558"/>
                <a:gd name="T11" fmla="*/ 922 h 998"/>
                <a:gd name="T12" fmla="*/ 44 w 1558"/>
                <a:gd name="T13" fmla="*/ 935 h 998"/>
                <a:gd name="T14" fmla="*/ 946 w 1558"/>
                <a:gd name="T15" fmla="*/ 935 h 998"/>
                <a:gd name="T16" fmla="*/ 946 w 1558"/>
                <a:gd name="T17" fmla="*/ 998 h 998"/>
                <a:gd name="T18" fmla="*/ 1019 w 1558"/>
                <a:gd name="T19" fmla="*/ 998 h 998"/>
                <a:gd name="T20" fmla="*/ 1023 w 1558"/>
                <a:gd name="T21" fmla="*/ 998 h 998"/>
                <a:gd name="T22" fmla="*/ 1099 w 1558"/>
                <a:gd name="T23" fmla="*/ 998 h 998"/>
                <a:gd name="T24" fmla="*/ 1180 w 1558"/>
                <a:gd name="T25" fmla="*/ 998 h 998"/>
                <a:gd name="T26" fmla="*/ 1256 w 1558"/>
                <a:gd name="T27" fmla="*/ 998 h 998"/>
                <a:gd name="T28" fmla="*/ 1256 w 1558"/>
                <a:gd name="T29" fmla="*/ 935 h 998"/>
                <a:gd name="T30" fmla="*/ 1514 w 1558"/>
                <a:gd name="T31" fmla="*/ 935 h 998"/>
                <a:gd name="T32" fmla="*/ 1545 w 1558"/>
                <a:gd name="T33" fmla="*/ 922 h 998"/>
                <a:gd name="T34" fmla="*/ 1558 w 1558"/>
                <a:gd name="T35" fmla="*/ 890 h 998"/>
                <a:gd name="T36" fmla="*/ 1558 w 1558"/>
                <a:gd name="T37" fmla="*/ 45 h 998"/>
                <a:gd name="T38" fmla="*/ 1545 w 1558"/>
                <a:gd name="T39" fmla="*/ 13 h 998"/>
                <a:gd name="T40" fmla="*/ 1514 w 1558"/>
                <a:gd name="T41" fmla="*/ 0 h 998"/>
                <a:gd name="T42" fmla="*/ 1514 w 1558"/>
                <a:gd name="T43" fmla="*/ 0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58" h="998">
                  <a:moveTo>
                    <a:pt x="1514" y="0"/>
                  </a:moveTo>
                  <a:cubicBezTo>
                    <a:pt x="44" y="0"/>
                    <a:pt x="44" y="0"/>
                    <a:pt x="44" y="0"/>
                  </a:cubicBezTo>
                  <a:cubicBezTo>
                    <a:pt x="32" y="0"/>
                    <a:pt x="21" y="5"/>
                    <a:pt x="13" y="13"/>
                  </a:cubicBezTo>
                  <a:cubicBezTo>
                    <a:pt x="5" y="21"/>
                    <a:pt x="0" y="32"/>
                    <a:pt x="0" y="45"/>
                  </a:cubicBezTo>
                  <a:cubicBezTo>
                    <a:pt x="0" y="890"/>
                    <a:pt x="0" y="890"/>
                    <a:pt x="0" y="890"/>
                  </a:cubicBezTo>
                  <a:cubicBezTo>
                    <a:pt x="0" y="903"/>
                    <a:pt x="5" y="914"/>
                    <a:pt x="13" y="922"/>
                  </a:cubicBezTo>
                  <a:cubicBezTo>
                    <a:pt x="21" y="930"/>
                    <a:pt x="32" y="935"/>
                    <a:pt x="44" y="935"/>
                  </a:cubicBezTo>
                  <a:cubicBezTo>
                    <a:pt x="946" y="935"/>
                    <a:pt x="946" y="935"/>
                    <a:pt x="946" y="935"/>
                  </a:cubicBezTo>
                  <a:cubicBezTo>
                    <a:pt x="946" y="998"/>
                    <a:pt x="946" y="998"/>
                    <a:pt x="946" y="998"/>
                  </a:cubicBezTo>
                  <a:cubicBezTo>
                    <a:pt x="1019" y="998"/>
                    <a:pt x="1019" y="998"/>
                    <a:pt x="1019" y="998"/>
                  </a:cubicBezTo>
                  <a:cubicBezTo>
                    <a:pt x="1023" y="998"/>
                    <a:pt x="1023" y="998"/>
                    <a:pt x="1023" y="998"/>
                  </a:cubicBezTo>
                  <a:cubicBezTo>
                    <a:pt x="1099" y="998"/>
                    <a:pt x="1099" y="998"/>
                    <a:pt x="1099" y="998"/>
                  </a:cubicBezTo>
                  <a:cubicBezTo>
                    <a:pt x="1180" y="998"/>
                    <a:pt x="1180" y="998"/>
                    <a:pt x="1180" y="998"/>
                  </a:cubicBezTo>
                  <a:cubicBezTo>
                    <a:pt x="1256" y="998"/>
                    <a:pt x="1256" y="998"/>
                    <a:pt x="1256" y="998"/>
                  </a:cubicBezTo>
                  <a:cubicBezTo>
                    <a:pt x="1256" y="935"/>
                    <a:pt x="1256" y="935"/>
                    <a:pt x="1256" y="935"/>
                  </a:cubicBezTo>
                  <a:cubicBezTo>
                    <a:pt x="1514" y="935"/>
                    <a:pt x="1514" y="935"/>
                    <a:pt x="1514" y="935"/>
                  </a:cubicBezTo>
                  <a:cubicBezTo>
                    <a:pt x="1526" y="935"/>
                    <a:pt x="1537" y="930"/>
                    <a:pt x="1545" y="922"/>
                  </a:cubicBezTo>
                  <a:cubicBezTo>
                    <a:pt x="1553" y="914"/>
                    <a:pt x="1558" y="903"/>
                    <a:pt x="1558" y="890"/>
                  </a:cubicBezTo>
                  <a:cubicBezTo>
                    <a:pt x="1558" y="45"/>
                    <a:pt x="1558" y="45"/>
                    <a:pt x="1558" y="45"/>
                  </a:cubicBezTo>
                  <a:cubicBezTo>
                    <a:pt x="1558" y="32"/>
                    <a:pt x="1553" y="21"/>
                    <a:pt x="1545" y="13"/>
                  </a:cubicBezTo>
                  <a:cubicBezTo>
                    <a:pt x="1537" y="5"/>
                    <a:pt x="1526" y="0"/>
                    <a:pt x="1514" y="0"/>
                  </a:cubicBezTo>
                  <a:cubicBezTo>
                    <a:pt x="1514" y="0"/>
                    <a:pt x="1514" y="0"/>
                    <a:pt x="1514" y="0"/>
                  </a:cubicBezTo>
                </a:path>
              </a:pathLst>
            </a:custGeom>
            <a:solidFill>
              <a:srgbClr val="CA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 name="Freeform 1759">
              <a:extLst>
                <a:ext uri="{FF2B5EF4-FFF2-40B4-BE49-F238E27FC236}">
                  <a16:creationId xmlns:a16="http://schemas.microsoft.com/office/drawing/2014/main" id="{FA3B12A7-6A19-4D42-8AD8-9E465E24133E}"/>
                </a:ext>
              </a:extLst>
            </p:cNvPr>
            <p:cNvSpPr>
              <a:spLocks noEditPoints="1"/>
            </p:cNvSpPr>
            <p:nvPr/>
          </p:nvSpPr>
          <p:spPr bwMode="auto">
            <a:xfrm>
              <a:off x="9648825" y="3313113"/>
              <a:ext cx="4344988" cy="2800350"/>
            </a:xfrm>
            <a:custGeom>
              <a:avLst/>
              <a:gdLst>
                <a:gd name="T0" fmla="*/ 52 w 1574"/>
                <a:gd name="T1" fmla="*/ 942 h 1013"/>
                <a:gd name="T2" fmla="*/ 21 w 1574"/>
                <a:gd name="T3" fmla="*/ 929 h 1013"/>
                <a:gd name="T4" fmla="*/ 8 w 1574"/>
                <a:gd name="T5" fmla="*/ 897 h 1013"/>
                <a:gd name="T6" fmla="*/ 8 w 1574"/>
                <a:gd name="T7" fmla="*/ 52 h 1013"/>
                <a:gd name="T8" fmla="*/ 21 w 1574"/>
                <a:gd name="T9" fmla="*/ 20 h 1013"/>
                <a:gd name="T10" fmla="*/ 52 w 1574"/>
                <a:gd name="T11" fmla="*/ 7 h 1013"/>
                <a:gd name="T12" fmla="*/ 1522 w 1574"/>
                <a:gd name="T13" fmla="*/ 7 h 1013"/>
                <a:gd name="T14" fmla="*/ 1553 w 1574"/>
                <a:gd name="T15" fmla="*/ 20 h 1013"/>
                <a:gd name="T16" fmla="*/ 1566 w 1574"/>
                <a:gd name="T17" fmla="*/ 52 h 1013"/>
                <a:gd name="T18" fmla="*/ 1566 w 1574"/>
                <a:gd name="T19" fmla="*/ 897 h 1013"/>
                <a:gd name="T20" fmla="*/ 1553 w 1574"/>
                <a:gd name="T21" fmla="*/ 929 h 1013"/>
                <a:gd name="T22" fmla="*/ 1522 w 1574"/>
                <a:gd name="T23" fmla="*/ 942 h 1013"/>
                <a:gd name="T24" fmla="*/ 1264 w 1574"/>
                <a:gd name="T25" fmla="*/ 942 h 1013"/>
                <a:gd name="T26" fmla="*/ 1264 w 1574"/>
                <a:gd name="T27" fmla="*/ 1005 h 1013"/>
                <a:gd name="T28" fmla="*/ 1188 w 1574"/>
                <a:gd name="T29" fmla="*/ 1005 h 1013"/>
                <a:gd name="T30" fmla="*/ 1107 w 1574"/>
                <a:gd name="T31" fmla="*/ 1005 h 1013"/>
                <a:gd name="T32" fmla="*/ 1031 w 1574"/>
                <a:gd name="T33" fmla="*/ 1005 h 1013"/>
                <a:gd name="T34" fmla="*/ 1027 w 1574"/>
                <a:gd name="T35" fmla="*/ 1005 h 1013"/>
                <a:gd name="T36" fmla="*/ 954 w 1574"/>
                <a:gd name="T37" fmla="*/ 1005 h 1013"/>
                <a:gd name="T38" fmla="*/ 954 w 1574"/>
                <a:gd name="T39" fmla="*/ 942 h 1013"/>
                <a:gd name="T40" fmla="*/ 52 w 1574"/>
                <a:gd name="T41" fmla="*/ 942 h 1013"/>
                <a:gd name="T42" fmla="*/ 1522 w 1574"/>
                <a:gd name="T43" fmla="*/ 0 h 1013"/>
                <a:gd name="T44" fmla="*/ 52 w 1574"/>
                <a:gd name="T45" fmla="*/ 0 h 1013"/>
                <a:gd name="T46" fmla="*/ 0 w 1574"/>
                <a:gd name="T47" fmla="*/ 52 h 1013"/>
                <a:gd name="T48" fmla="*/ 0 w 1574"/>
                <a:gd name="T49" fmla="*/ 897 h 1013"/>
                <a:gd name="T50" fmla="*/ 52 w 1574"/>
                <a:gd name="T51" fmla="*/ 950 h 1013"/>
                <a:gd name="T52" fmla="*/ 947 w 1574"/>
                <a:gd name="T53" fmla="*/ 950 h 1013"/>
                <a:gd name="T54" fmla="*/ 947 w 1574"/>
                <a:gd name="T55" fmla="*/ 1013 h 1013"/>
                <a:gd name="T56" fmla="*/ 1027 w 1574"/>
                <a:gd name="T57" fmla="*/ 1013 h 1013"/>
                <a:gd name="T58" fmla="*/ 1031 w 1574"/>
                <a:gd name="T59" fmla="*/ 1013 h 1013"/>
                <a:gd name="T60" fmla="*/ 1107 w 1574"/>
                <a:gd name="T61" fmla="*/ 1013 h 1013"/>
                <a:gd name="T62" fmla="*/ 1188 w 1574"/>
                <a:gd name="T63" fmla="*/ 1013 h 1013"/>
                <a:gd name="T64" fmla="*/ 1272 w 1574"/>
                <a:gd name="T65" fmla="*/ 1013 h 1013"/>
                <a:gd name="T66" fmla="*/ 1272 w 1574"/>
                <a:gd name="T67" fmla="*/ 950 h 1013"/>
                <a:gd name="T68" fmla="*/ 1522 w 1574"/>
                <a:gd name="T69" fmla="*/ 950 h 1013"/>
                <a:gd name="T70" fmla="*/ 1574 w 1574"/>
                <a:gd name="T71" fmla="*/ 897 h 1013"/>
                <a:gd name="T72" fmla="*/ 1574 w 1574"/>
                <a:gd name="T73" fmla="*/ 52 h 1013"/>
                <a:gd name="T74" fmla="*/ 1522 w 1574"/>
                <a:gd name="T75" fmla="*/ 0 h 1013"/>
                <a:gd name="T76" fmla="*/ 1522 w 1574"/>
                <a:gd name="T7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4" h="1013">
                  <a:moveTo>
                    <a:pt x="52" y="942"/>
                  </a:moveTo>
                  <a:cubicBezTo>
                    <a:pt x="40" y="942"/>
                    <a:pt x="29" y="937"/>
                    <a:pt x="21" y="929"/>
                  </a:cubicBezTo>
                  <a:cubicBezTo>
                    <a:pt x="13" y="921"/>
                    <a:pt x="8" y="910"/>
                    <a:pt x="8" y="897"/>
                  </a:cubicBezTo>
                  <a:cubicBezTo>
                    <a:pt x="8" y="52"/>
                    <a:pt x="8" y="52"/>
                    <a:pt x="8" y="52"/>
                  </a:cubicBezTo>
                  <a:cubicBezTo>
                    <a:pt x="8" y="39"/>
                    <a:pt x="13" y="28"/>
                    <a:pt x="21" y="20"/>
                  </a:cubicBezTo>
                  <a:cubicBezTo>
                    <a:pt x="29" y="12"/>
                    <a:pt x="40" y="7"/>
                    <a:pt x="52" y="7"/>
                  </a:cubicBezTo>
                  <a:cubicBezTo>
                    <a:pt x="1522" y="7"/>
                    <a:pt x="1522" y="7"/>
                    <a:pt x="1522" y="7"/>
                  </a:cubicBezTo>
                  <a:cubicBezTo>
                    <a:pt x="1534" y="7"/>
                    <a:pt x="1545" y="12"/>
                    <a:pt x="1553" y="20"/>
                  </a:cubicBezTo>
                  <a:cubicBezTo>
                    <a:pt x="1561" y="28"/>
                    <a:pt x="1566" y="39"/>
                    <a:pt x="1566" y="52"/>
                  </a:cubicBezTo>
                  <a:cubicBezTo>
                    <a:pt x="1566" y="897"/>
                    <a:pt x="1566" y="897"/>
                    <a:pt x="1566" y="897"/>
                  </a:cubicBezTo>
                  <a:cubicBezTo>
                    <a:pt x="1566" y="910"/>
                    <a:pt x="1561" y="921"/>
                    <a:pt x="1553" y="929"/>
                  </a:cubicBezTo>
                  <a:cubicBezTo>
                    <a:pt x="1545" y="937"/>
                    <a:pt x="1534" y="942"/>
                    <a:pt x="1522" y="942"/>
                  </a:cubicBezTo>
                  <a:cubicBezTo>
                    <a:pt x="1264" y="942"/>
                    <a:pt x="1264" y="942"/>
                    <a:pt x="1264" y="942"/>
                  </a:cubicBezTo>
                  <a:cubicBezTo>
                    <a:pt x="1264" y="1005"/>
                    <a:pt x="1264" y="1005"/>
                    <a:pt x="1264" y="1005"/>
                  </a:cubicBezTo>
                  <a:cubicBezTo>
                    <a:pt x="1188" y="1005"/>
                    <a:pt x="1188" y="1005"/>
                    <a:pt x="1188" y="1005"/>
                  </a:cubicBezTo>
                  <a:cubicBezTo>
                    <a:pt x="1107" y="1005"/>
                    <a:pt x="1107" y="1005"/>
                    <a:pt x="1107" y="1005"/>
                  </a:cubicBezTo>
                  <a:cubicBezTo>
                    <a:pt x="1031" y="1005"/>
                    <a:pt x="1031" y="1005"/>
                    <a:pt x="1031" y="1005"/>
                  </a:cubicBezTo>
                  <a:cubicBezTo>
                    <a:pt x="1027" y="1005"/>
                    <a:pt x="1027" y="1005"/>
                    <a:pt x="1027" y="1005"/>
                  </a:cubicBezTo>
                  <a:cubicBezTo>
                    <a:pt x="954" y="1005"/>
                    <a:pt x="954" y="1005"/>
                    <a:pt x="954" y="1005"/>
                  </a:cubicBezTo>
                  <a:cubicBezTo>
                    <a:pt x="954" y="942"/>
                    <a:pt x="954" y="942"/>
                    <a:pt x="954" y="942"/>
                  </a:cubicBezTo>
                  <a:cubicBezTo>
                    <a:pt x="52" y="942"/>
                    <a:pt x="52" y="942"/>
                    <a:pt x="52" y="942"/>
                  </a:cubicBezTo>
                  <a:moveTo>
                    <a:pt x="1522" y="0"/>
                  </a:moveTo>
                  <a:cubicBezTo>
                    <a:pt x="52" y="0"/>
                    <a:pt x="52" y="0"/>
                    <a:pt x="52" y="0"/>
                  </a:cubicBezTo>
                  <a:cubicBezTo>
                    <a:pt x="23" y="0"/>
                    <a:pt x="0" y="23"/>
                    <a:pt x="0" y="52"/>
                  </a:cubicBezTo>
                  <a:cubicBezTo>
                    <a:pt x="0" y="897"/>
                    <a:pt x="0" y="897"/>
                    <a:pt x="0" y="897"/>
                  </a:cubicBezTo>
                  <a:cubicBezTo>
                    <a:pt x="0" y="926"/>
                    <a:pt x="23" y="950"/>
                    <a:pt x="52" y="950"/>
                  </a:cubicBezTo>
                  <a:cubicBezTo>
                    <a:pt x="947" y="950"/>
                    <a:pt x="947" y="950"/>
                    <a:pt x="947" y="950"/>
                  </a:cubicBezTo>
                  <a:cubicBezTo>
                    <a:pt x="947" y="1013"/>
                    <a:pt x="947" y="1013"/>
                    <a:pt x="947" y="1013"/>
                  </a:cubicBezTo>
                  <a:cubicBezTo>
                    <a:pt x="1027" y="1013"/>
                    <a:pt x="1027" y="1013"/>
                    <a:pt x="1027" y="1013"/>
                  </a:cubicBezTo>
                  <a:cubicBezTo>
                    <a:pt x="1031" y="1013"/>
                    <a:pt x="1031" y="1013"/>
                    <a:pt x="1031" y="1013"/>
                  </a:cubicBezTo>
                  <a:cubicBezTo>
                    <a:pt x="1107" y="1013"/>
                    <a:pt x="1107" y="1013"/>
                    <a:pt x="1107" y="1013"/>
                  </a:cubicBezTo>
                  <a:cubicBezTo>
                    <a:pt x="1188" y="1013"/>
                    <a:pt x="1188" y="1013"/>
                    <a:pt x="1188" y="1013"/>
                  </a:cubicBezTo>
                  <a:cubicBezTo>
                    <a:pt x="1272" y="1013"/>
                    <a:pt x="1272" y="1013"/>
                    <a:pt x="1272" y="1013"/>
                  </a:cubicBezTo>
                  <a:cubicBezTo>
                    <a:pt x="1272" y="950"/>
                    <a:pt x="1272" y="950"/>
                    <a:pt x="1272" y="950"/>
                  </a:cubicBezTo>
                  <a:cubicBezTo>
                    <a:pt x="1522" y="950"/>
                    <a:pt x="1522" y="950"/>
                    <a:pt x="1522" y="950"/>
                  </a:cubicBezTo>
                  <a:cubicBezTo>
                    <a:pt x="1550" y="950"/>
                    <a:pt x="1574" y="926"/>
                    <a:pt x="1574" y="897"/>
                  </a:cubicBezTo>
                  <a:cubicBezTo>
                    <a:pt x="1574" y="52"/>
                    <a:pt x="1574" y="52"/>
                    <a:pt x="1574" y="52"/>
                  </a:cubicBezTo>
                  <a:cubicBezTo>
                    <a:pt x="1574" y="23"/>
                    <a:pt x="1550" y="0"/>
                    <a:pt x="1522" y="0"/>
                  </a:cubicBezTo>
                  <a:cubicBezTo>
                    <a:pt x="1522" y="0"/>
                    <a:pt x="1522" y="0"/>
                    <a:pt x="1522" y="0"/>
                  </a:cubicBezTo>
                </a:path>
              </a:pathLst>
            </a:custGeom>
            <a:solidFill>
              <a:srgbClr val="CAAB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 name="Rectangle 1760">
              <a:extLst>
                <a:ext uri="{FF2B5EF4-FFF2-40B4-BE49-F238E27FC236}">
                  <a16:creationId xmlns:a16="http://schemas.microsoft.com/office/drawing/2014/main" id="{DA5C8C8D-D191-4A45-A0F8-42E766112427}"/>
                </a:ext>
              </a:extLst>
            </p:cNvPr>
            <p:cNvSpPr>
              <a:spLocks noChangeArrowheads="1"/>
            </p:cNvSpPr>
            <p:nvPr/>
          </p:nvSpPr>
          <p:spPr bwMode="auto">
            <a:xfrm>
              <a:off x="9599613" y="3270251"/>
              <a:ext cx="4222750" cy="25034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 name="Freeform 1761">
              <a:extLst>
                <a:ext uri="{FF2B5EF4-FFF2-40B4-BE49-F238E27FC236}">
                  <a16:creationId xmlns:a16="http://schemas.microsoft.com/office/drawing/2014/main" id="{CCF0CDAF-1963-454D-82D7-D063A34BBD55}"/>
                </a:ext>
              </a:extLst>
            </p:cNvPr>
            <p:cNvSpPr>
              <a:spLocks noEditPoints="1"/>
            </p:cNvSpPr>
            <p:nvPr/>
          </p:nvSpPr>
          <p:spPr bwMode="auto">
            <a:xfrm>
              <a:off x="9548813" y="3200401"/>
              <a:ext cx="4322763" cy="2606675"/>
            </a:xfrm>
            <a:custGeom>
              <a:avLst/>
              <a:gdLst>
                <a:gd name="T0" fmla="*/ 1518 w 1566"/>
                <a:gd name="T1" fmla="*/ 943 h 943"/>
                <a:gd name="T2" fmla="*/ 48 w 1566"/>
                <a:gd name="T3" fmla="*/ 943 h 943"/>
                <a:gd name="T4" fmla="*/ 0 w 1566"/>
                <a:gd name="T5" fmla="*/ 894 h 943"/>
                <a:gd name="T6" fmla="*/ 0 w 1566"/>
                <a:gd name="T7" fmla="*/ 49 h 943"/>
                <a:gd name="T8" fmla="*/ 48 w 1566"/>
                <a:gd name="T9" fmla="*/ 0 h 943"/>
                <a:gd name="T10" fmla="*/ 1518 w 1566"/>
                <a:gd name="T11" fmla="*/ 0 h 943"/>
                <a:gd name="T12" fmla="*/ 1566 w 1566"/>
                <a:gd name="T13" fmla="*/ 49 h 943"/>
                <a:gd name="T14" fmla="*/ 1566 w 1566"/>
                <a:gd name="T15" fmla="*/ 894 h 943"/>
                <a:gd name="T16" fmla="*/ 1518 w 1566"/>
                <a:gd name="T17" fmla="*/ 943 h 943"/>
                <a:gd name="T18" fmla="*/ 48 w 1566"/>
                <a:gd name="T19" fmla="*/ 37 h 943"/>
                <a:gd name="T20" fmla="*/ 36 w 1566"/>
                <a:gd name="T21" fmla="*/ 49 h 943"/>
                <a:gd name="T22" fmla="*/ 36 w 1566"/>
                <a:gd name="T23" fmla="*/ 894 h 943"/>
                <a:gd name="T24" fmla="*/ 48 w 1566"/>
                <a:gd name="T25" fmla="*/ 906 h 943"/>
                <a:gd name="T26" fmla="*/ 1518 w 1566"/>
                <a:gd name="T27" fmla="*/ 906 h 943"/>
                <a:gd name="T28" fmla="*/ 1529 w 1566"/>
                <a:gd name="T29" fmla="*/ 894 h 943"/>
                <a:gd name="T30" fmla="*/ 1529 w 1566"/>
                <a:gd name="T31" fmla="*/ 49 h 943"/>
                <a:gd name="T32" fmla="*/ 1518 w 1566"/>
                <a:gd name="T33" fmla="*/ 37 h 943"/>
                <a:gd name="T34" fmla="*/ 48 w 1566"/>
                <a:gd name="T35" fmla="*/ 37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66" h="943">
                  <a:moveTo>
                    <a:pt x="1518" y="943"/>
                  </a:moveTo>
                  <a:cubicBezTo>
                    <a:pt x="48" y="943"/>
                    <a:pt x="48" y="943"/>
                    <a:pt x="48" y="943"/>
                  </a:cubicBezTo>
                  <a:cubicBezTo>
                    <a:pt x="21" y="943"/>
                    <a:pt x="0" y="921"/>
                    <a:pt x="0" y="894"/>
                  </a:cubicBezTo>
                  <a:cubicBezTo>
                    <a:pt x="0" y="49"/>
                    <a:pt x="0" y="49"/>
                    <a:pt x="0" y="49"/>
                  </a:cubicBezTo>
                  <a:cubicBezTo>
                    <a:pt x="0" y="22"/>
                    <a:pt x="21" y="0"/>
                    <a:pt x="48" y="0"/>
                  </a:cubicBezTo>
                  <a:cubicBezTo>
                    <a:pt x="1518" y="0"/>
                    <a:pt x="1518" y="0"/>
                    <a:pt x="1518" y="0"/>
                  </a:cubicBezTo>
                  <a:cubicBezTo>
                    <a:pt x="1544" y="0"/>
                    <a:pt x="1566" y="22"/>
                    <a:pt x="1566" y="49"/>
                  </a:cubicBezTo>
                  <a:cubicBezTo>
                    <a:pt x="1566" y="894"/>
                    <a:pt x="1566" y="894"/>
                    <a:pt x="1566" y="894"/>
                  </a:cubicBezTo>
                  <a:cubicBezTo>
                    <a:pt x="1566" y="921"/>
                    <a:pt x="1544" y="943"/>
                    <a:pt x="1518" y="943"/>
                  </a:cubicBezTo>
                  <a:close/>
                  <a:moveTo>
                    <a:pt x="48" y="37"/>
                  </a:moveTo>
                  <a:cubicBezTo>
                    <a:pt x="42" y="37"/>
                    <a:pt x="36" y="42"/>
                    <a:pt x="36" y="49"/>
                  </a:cubicBezTo>
                  <a:cubicBezTo>
                    <a:pt x="36" y="894"/>
                    <a:pt x="36" y="894"/>
                    <a:pt x="36" y="894"/>
                  </a:cubicBezTo>
                  <a:cubicBezTo>
                    <a:pt x="36" y="901"/>
                    <a:pt x="42" y="906"/>
                    <a:pt x="48" y="906"/>
                  </a:cubicBezTo>
                  <a:cubicBezTo>
                    <a:pt x="1518" y="906"/>
                    <a:pt x="1518" y="906"/>
                    <a:pt x="1518" y="906"/>
                  </a:cubicBezTo>
                  <a:cubicBezTo>
                    <a:pt x="1524" y="906"/>
                    <a:pt x="1529" y="901"/>
                    <a:pt x="1529" y="894"/>
                  </a:cubicBezTo>
                  <a:cubicBezTo>
                    <a:pt x="1529" y="49"/>
                    <a:pt x="1529" y="49"/>
                    <a:pt x="1529" y="49"/>
                  </a:cubicBezTo>
                  <a:cubicBezTo>
                    <a:pt x="1529" y="42"/>
                    <a:pt x="1524" y="37"/>
                    <a:pt x="1518" y="37"/>
                  </a:cubicBezTo>
                  <a:lnTo>
                    <a:pt x="48" y="37"/>
                  </a:lnTo>
                  <a:close/>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 name="Freeform 1762">
              <a:extLst>
                <a:ext uri="{FF2B5EF4-FFF2-40B4-BE49-F238E27FC236}">
                  <a16:creationId xmlns:a16="http://schemas.microsoft.com/office/drawing/2014/main" id="{0A996B51-E778-4BFD-A76C-DC872EAE7053}"/>
                </a:ext>
              </a:extLst>
            </p:cNvPr>
            <p:cNvSpPr>
              <a:spLocks noEditPoints="1"/>
            </p:cNvSpPr>
            <p:nvPr/>
          </p:nvSpPr>
          <p:spPr bwMode="auto">
            <a:xfrm>
              <a:off x="9537700" y="3192463"/>
              <a:ext cx="4341813" cy="2622550"/>
            </a:xfrm>
            <a:custGeom>
              <a:avLst/>
              <a:gdLst>
                <a:gd name="T0" fmla="*/ 1522 w 1573"/>
                <a:gd name="T1" fmla="*/ 946 h 949"/>
                <a:gd name="T2" fmla="*/ 1522 w 1573"/>
                <a:gd name="T3" fmla="*/ 942 h 949"/>
                <a:gd name="T4" fmla="*/ 52 w 1573"/>
                <a:gd name="T5" fmla="*/ 942 h 949"/>
                <a:gd name="T6" fmla="*/ 20 w 1573"/>
                <a:gd name="T7" fmla="*/ 929 h 949"/>
                <a:gd name="T8" fmla="*/ 7 w 1573"/>
                <a:gd name="T9" fmla="*/ 897 h 949"/>
                <a:gd name="T10" fmla="*/ 7 w 1573"/>
                <a:gd name="T11" fmla="*/ 52 h 949"/>
                <a:gd name="T12" fmla="*/ 20 w 1573"/>
                <a:gd name="T13" fmla="*/ 20 h 949"/>
                <a:gd name="T14" fmla="*/ 52 w 1573"/>
                <a:gd name="T15" fmla="*/ 7 h 949"/>
                <a:gd name="T16" fmla="*/ 1522 w 1573"/>
                <a:gd name="T17" fmla="*/ 7 h 949"/>
                <a:gd name="T18" fmla="*/ 1553 w 1573"/>
                <a:gd name="T19" fmla="*/ 20 h 949"/>
                <a:gd name="T20" fmla="*/ 1566 w 1573"/>
                <a:gd name="T21" fmla="*/ 52 h 949"/>
                <a:gd name="T22" fmla="*/ 1566 w 1573"/>
                <a:gd name="T23" fmla="*/ 897 h 949"/>
                <a:gd name="T24" fmla="*/ 1553 w 1573"/>
                <a:gd name="T25" fmla="*/ 929 h 949"/>
                <a:gd name="T26" fmla="*/ 1522 w 1573"/>
                <a:gd name="T27" fmla="*/ 942 h 949"/>
                <a:gd name="T28" fmla="*/ 1522 w 1573"/>
                <a:gd name="T29" fmla="*/ 946 h 949"/>
                <a:gd name="T30" fmla="*/ 1522 w 1573"/>
                <a:gd name="T31" fmla="*/ 949 h 949"/>
                <a:gd name="T32" fmla="*/ 1573 w 1573"/>
                <a:gd name="T33" fmla="*/ 897 h 949"/>
                <a:gd name="T34" fmla="*/ 1573 w 1573"/>
                <a:gd name="T35" fmla="*/ 52 h 949"/>
                <a:gd name="T36" fmla="*/ 1522 w 1573"/>
                <a:gd name="T37" fmla="*/ 0 h 949"/>
                <a:gd name="T38" fmla="*/ 52 w 1573"/>
                <a:gd name="T39" fmla="*/ 0 h 949"/>
                <a:gd name="T40" fmla="*/ 0 w 1573"/>
                <a:gd name="T41" fmla="*/ 52 h 949"/>
                <a:gd name="T42" fmla="*/ 0 w 1573"/>
                <a:gd name="T43" fmla="*/ 897 h 949"/>
                <a:gd name="T44" fmla="*/ 52 w 1573"/>
                <a:gd name="T45" fmla="*/ 949 h 949"/>
                <a:gd name="T46" fmla="*/ 1522 w 1573"/>
                <a:gd name="T47" fmla="*/ 949 h 949"/>
                <a:gd name="T48" fmla="*/ 1522 w 1573"/>
                <a:gd name="T49" fmla="*/ 946 h 949"/>
                <a:gd name="T50" fmla="*/ 52 w 1573"/>
                <a:gd name="T51" fmla="*/ 40 h 949"/>
                <a:gd name="T52" fmla="*/ 52 w 1573"/>
                <a:gd name="T53" fmla="*/ 36 h 949"/>
                <a:gd name="T54" fmla="*/ 37 w 1573"/>
                <a:gd name="T55" fmla="*/ 52 h 949"/>
                <a:gd name="T56" fmla="*/ 37 w 1573"/>
                <a:gd name="T57" fmla="*/ 897 h 949"/>
                <a:gd name="T58" fmla="*/ 52 w 1573"/>
                <a:gd name="T59" fmla="*/ 913 h 949"/>
                <a:gd name="T60" fmla="*/ 1522 w 1573"/>
                <a:gd name="T61" fmla="*/ 913 h 949"/>
                <a:gd name="T62" fmla="*/ 1537 w 1573"/>
                <a:gd name="T63" fmla="*/ 897 h 949"/>
                <a:gd name="T64" fmla="*/ 1537 w 1573"/>
                <a:gd name="T65" fmla="*/ 52 h 949"/>
                <a:gd name="T66" fmla="*/ 1522 w 1573"/>
                <a:gd name="T67" fmla="*/ 36 h 949"/>
                <a:gd name="T68" fmla="*/ 52 w 1573"/>
                <a:gd name="T69" fmla="*/ 36 h 949"/>
                <a:gd name="T70" fmla="*/ 52 w 1573"/>
                <a:gd name="T71" fmla="*/ 40 h 949"/>
                <a:gd name="T72" fmla="*/ 52 w 1573"/>
                <a:gd name="T73" fmla="*/ 44 h 949"/>
                <a:gd name="T74" fmla="*/ 1522 w 1573"/>
                <a:gd name="T75" fmla="*/ 44 h 949"/>
                <a:gd name="T76" fmla="*/ 1530 w 1573"/>
                <a:gd name="T77" fmla="*/ 52 h 949"/>
                <a:gd name="T78" fmla="*/ 1530 w 1573"/>
                <a:gd name="T79" fmla="*/ 897 h 949"/>
                <a:gd name="T80" fmla="*/ 1522 w 1573"/>
                <a:gd name="T81" fmla="*/ 906 h 949"/>
                <a:gd name="T82" fmla="*/ 52 w 1573"/>
                <a:gd name="T83" fmla="*/ 906 h 949"/>
                <a:gd name="T84" fmla="*/ 44 w 1573"/>
                <a:gd name="T85" fmla="*/ 897 h 949"/>
                <a:gd name="T86" fmla="*/ 44 w 1573"/>
                <a:gd name="T87" fmla="*/ 52 h 949"/>
                <a:gd name="T88" fmla="*/ 52 w 1573"/>
                <a:gd name="T89" fmla="*/ 44 h 949"/>
                <a:gd name="T90" fmla="*/ 52 w 1573"/>
                <a:gd name="T91" fmla="*/ 40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3" h="949">
                  <a:moveTo>
                    <a:pt x="1522" y="946"/>
                  </a:moveTo>
                  <a:cubicBezTo>
                    <a:pt x="1522" y="942"/>
                    <a:pt x="1522" y="942"/>
                    <a:pt x="1522" y="942"/>
                  </a:cubicBezTo>
                  <a:cubicBezTo>
                    <a:pt x="52" y="942"/>
                    <a:pt x="52" y="942"/>
                    <a:pt x="52" y="942"/>
                  </a:cubicBezTo>
                  <a:cubicBezTo>
                    <a:pt x="40" y="942"/>
                    <a:pt x="29" y="937"/>
                    <a:pt x="20" y="929"/>
                  </a:cubicBezTo>
                  <a:cubicBezTo>
                    <a:pt x="12" y="921"/>
                    <a:pt x="7" y="910"/>
                    <a:pt x="7" y="897"/>
                  </a:cubicBezTo>
                  <a:cubicBezTo>
                    <a:pt x="7" y="52"/>
                    <a:pt x="7" y="52"/>
                    <a:pt x="7" y="52"/>
                  </a:cubicBezTo>
                  <a:cubicBezTo>
                    <a:pt x="7" y="39"/>
                    <a:pt x="12" y="28"/>
                    <a:pt x="20" y="20"/>
                  </a:cubicBezTo>
                  <a:cubicBezTo>
                    <a:pt x="29" y="12"/>
                    <a:pt x="40" y="7"/>
                    <a:pt x="52" y="7"/>
                  </a:cubicBezTo>
                  <a:cubicBezTo>
                    <a:pt x="1522" y="7"/>
                    <a:pt x="1522" y="7"/>
                    <a:pt x="1522" y="7"/>
                  </a:cubicBezTo>
                  <a:cubicBezTo>
                    <a:pt x="1534" y="7"/>
                    <a:pt x="1545" y="12"/>
                    <a:pt x="1553" y="20"/>
                  </a:cubicBezTo>
                  <a:cubicBezTo>
                    <a:pt x="1561" y="28"/>
                    <a:pt x="1566" y="39"/>
                    <a:pt x="1566" y="52"/>
                  </a:cubicBezTo>
                  <a:cubicBezTo>
                    <a:pt x="1566" y="897"/>
                    <a:pt x="1566" y="897"/>
                    <a:pt x="1566" y="897"/>
                  </a:cubicBezTo>
                  <a:cubicBezTo>
                    <a:pt x="1566" y="910"/>
                    <a:pt x="1561" y="921"/>
                    <a:pt x="1553" y="929"/>
                  </a:cubicBezTo>
                  <a:cubicBezTo>
                    <a:pt x="1545" y="937"/>
                    <a:pt x="1534" y="942"/>
                    <a:pt x="1522" y="942"/>
                  </a:cubicBezTo>
                  <a:cubicBezTo>
                    <a:pt x="1522" y="946"/>
                    <a:pt x="1522" y="946"/>
                    <a:pt x="1522" y="946"/>
                  </a:cubicBezTo>
                  <a:cubicBezTo>
                    <a:pt x="1522" y="949"/>
                    <a:pt x="1522" y="949"/>
                    <a:pt x="1522" y="949"/>
                  </a:cubicBezTo>
                  <a:cubicBezTo>
                    <a:pt x="1550" y="949"/>
                    <a:pt x="1573" y="926"/>
                    <a:pt x="1573" y="897"/>
                  </a:cubicBezTo>
                  <a:cubicBezTo>
                    <a:pt x="1573" y="52"/>
                    <a:pt x="1573" y="52"/>
                    <a:pt x="1573" y="52"/>
                  </a:cubicBezTo>
                  <a:cubicBezTo>
                    <a:pt x="1573" y="23"/>
                    <a:pt x="1550" y="0"/>
                    <a:pt x="1522" y="0"/>
                  </a:cubicBezTo>
                  <a:cubicBezTo>
                    <a:pt x="52" y="0"/>
                    <a:pt x="52" y="0"/>
                    <a:pt x="52" y="0"/>
                  </a:cubicBezTo>
                  <a:cubicBezTo>
                    <a:pt x="23" y="0"/>
                    <a:pt x="0" y="23"/>
                    <a:pt x="0" y="52"/>
                  </a:cubicBezTo>
                  <a:cubicBezTo>
                    <a:pt x="0" y="897"/>
                    <a:pt x="0" y="897"/>
                    <a:pt x="0" y="897"/>
                  </a:cubicBezTo>
                  <a:cubicBezTo>
                    <a:pt x="0" y="926"/>
                    <a:pt x="23" y="949"/>
                    <a:pt x="52" y="949"/>
                  </a:cubicBezTo>
                  <a:cubicBezTo>
                    <a:pt x="1522" y="949"/>
                    <a:pt x="1522" y="949"/>
                    <a:pt x="1522" y="949"/>
                  </a:cubicBezTo>
                  <a:lnTo>
                    <a:pt x="1522" y="946"/>
                  </a:lnTo>
                  <a:close/>
                  <a:moveTo>
                    <a:pt x="52" y="40"/>
                  </a:moveTo>
                  <a:cubicBezTo>
                    <a:pt x="52" y="36"/>
                    <a:pt x="52" y="36"/>
                    <a:pt x="52" y="36"/>
                  </a:cubicBezTo>
                  <a:cubicBezTo>
                    <a:pt x="44" y="36"/>
                    <a:pt x="37" y="43"/>
                    <a:pt x="37" y="52"/>
                  </a:cubicBezTo>
                  <a:cubicBezTo>
                    <a:pt x="37" y="897"/>
                    <a:pt x="37" y="897"/>
                    <a:pt x="37" y="897"/>
                  </a:cubicBezTo>
                  <a:cubicBezTo>
                    <a:pt x="37" y="906"/>
                    <a:pt x="44" y="913"/>
                    <a:pt x="52" y="913"/>
                  </a:cubicBezTo>
                  <a:cubicBezTo>
                    <a:pt x="1522" y="913"/>
                    <a:pt x="1522" y="913"/>
                    <a:pt x="1522" y="913"/>
                  </a:cubicBezTo>
                  <a:cubicBezTo>
                    <a:pt x="1530" y="913"/>
                    <a:pt x="1537" y="906"/>
                    <a:pt x="1537" y="897"/>
                  </a:cubicBezTo>
                  <a:cubicBezTo>
                    <a:pt x="1537" y="52"/>
                    <a:pt x="1537" y="52"/>
                    <a:pt x="1537" y="52"/>
                  </a:cubicBezTo>
                  <a:cubicBezTo>
                    <a:pt x="1537" y="43"/>
                    <a:pt x="1530" y="36"/>
                    <a:pt x="1522" y="36"/>
                  </a:cubicBezTo>
                  <a:cubicBezTo>
                    <a:pt x="52" y="36"/>
                    <a:pt x="52" y="36"/>
                    <a:pt x="52" y="36"/>
                  </a:cubicBezTo>
                  <a:cubicBezTo>
                    <a:pt x="52" y="40"/>
                    <a:pt x="52" y="40"/>
                    <a:pt x="52" y="40"/>
                  </a:cubicBezTo>
                  <a:cubicBezTo>
                    <a:pt x="52" y="44"/>
                    <a:pt x="52" y="44"/>
                    <a:pt x="52" y="44"/>
                  </a:cubicBezTo>
                  <a:cubicBezTo>
                    <a:pt x="1522" y="44"/>
                    <a:pt x="1522" y="44"/>
                    <a:pt x="1522" y="44"/>
                  </a:cubicBezTo>
                  <a:cubicBezTo>
                    <a:pt x="1526" y="44"/>
                    <a:pt x="1530" y="47"/>
                    <a:pt x="1530" y="52"/>
                  </a:cubicBezTo>
                  <a:cubicBezTo>
                    <a:pt x="1530" y="897"/>
                    <a:pt x="1530" y="897"/>
                    <a:pt x="1530" y="897"/>
                  </a:cubicBezTo>
                  <a:cubicBezTo>
                    <a:pt x="1530" y="902"/>
                    <a:pt x="1526" y="906"/>
                    <a:pt x="1522" y="906"/>
                  </a:cubicBezTo>
                  <a:cubicBezTo>
                    <a:pt x="52" y="906"/>
                    <a:pt x="52" y="906"/>
                    <a:pt x="52" y="906"/>
                  </a:cubicBezTo>
                  <a:cubicBezTo>
                    <a:pt x="48" y="906"/>
                    <a:pt x="44" y="902"/>
                    <a:pt x="44" y="897"/>
                  </a:cubicBezTo>
                  <a:cubicBezTo>
                    <a:pt x="44" y="52"/>
                    <a:pt x="44" y="52"/>
                    <a:pt x="44" y="52"/>
                  </a:cubicBezTo>
                  <a:cubicBezTo>
                    <a:pt x="44" y="47"/>
                    <a:pt x="48" y="44"/>
                    <a:pt x="52" y="44"/>
                  </a:cubicBezTo>
                  <a:lnTo>
                    <a:pt x="52" y="4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 name="Freeform 1763">
              <a:extLst>
                <a:ext uri="{FF2B5EF4-FFF2-40B4-BE49-F238E27FC236}">
                  <a16:creationId xmlns:a16="http://schemas.microsoft.com/office/drawing/2014/main" id="{92B58310-B52B-43DA-84BC-227F36B55E56}"/>
                </a:ext>
              </a:extLst>
            </p:cNvPr>
            <p:cNvSpPr>
              <a:spLocks/>
            </p:cNvSpPr>
            <p:nvPr/>
          </p:nvSpPr>
          <p:spPr bwMode="auto">
            <a:xfrm>
              <a:off x="9548813" y="3200401"/>
              <a:ext cx="219075" cy="260350"/>
            </a:xfrm>
            <a:custGeom>
              <a:avLst/>
              <a:gdLst>
                <a:gd name="T0" fmla="*/ 79 w 79"/>
                <a:gd name="T1" fmla="*/ 19 h 94"/>
                <a:gd name="T2" fmla="*/ 79 w 79"/>
                <a:gd name="T3" fmla="*/ 19 h 94"/>
                <a:gd name="T4" fmla="*/ 61 w 79"/>
                <a:gd name="T5" fmla="*/ 37 h 94"/>
                <a:gd name="T6" fmla="*/ 51 w 79"/>
                <a:gd name="T7" fmla="*/ 37 h 94"/>
                <a:gd name="T8" fmla="*/ 36 w 79"/>
                <a:gd name="T9" fmla="*/ 51 h 94"/>
                <a:gd name="T10" fmla="*/ 36 w 79"/>
                <a:gd name="T11" fmla="*/ 75 h 94"/>
                <a:gd name="T12" fmla="*/ 18 w 79"/>
                <a:gd name="T13" fmla="*/ 94 h 94"/>
                <a:gd name="T14" fmla="*/ 0 w 79"/>
                <a:gd name="T15" fmla="*/ 75 h 94"/>
                <a:gd name="T16" fmla="*/ 0 w 79"/>
                <a:gd name="T17" fmla="*/ 30 h 94"/>
                <a:gd name="T18" fmla="*/ 30 w 79"/>
                <a:gd name="T19" fmla="*/ 0 h 94"/>
                <a:gd name="T20" fmla="*/ 61 w 79"/>
                <a:gd name="T21" fmla="*/ 0 h 94"/>
                <a:gd name="T22" fmla="*/ 79 w 79"/>
                <a:gd name="T23"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94">
                  <a:moveTo>
                    <a:pt x="79" y="19"/>
                  </a:moveTo>
                  <a:cubicBezTo>
                    <a:pt x="79" y="19"/>
                    <a:pt x="79" y="19"/>
                    <a:pt x="79" y="19"/>
                  </a:cubicBezTo>
                  <a:cubicBezTo>
                    <a:pt x="79" y="29"/>
                    <a:pt x="71" y="37"/>
                    <a:pt x="61" y="37"/>
                  </a:cubicBezTo>
                  <a:cubicBezTo>
                    <a:pt x="51" y="37"/>
                    <a:pt x="51" y="37"/>
                    <a:pt x="51" y="37"/>
                  </a:cubicBezTo>
                  <a:cubicBezTo>
                    <a:pt x="43" y="37"/>
                    <a:pt x="36" y="43"/>
                    <a:pt x="36" y="51"/>
                  </a:cubicBezTo>
                  <a:cubicBezTo>
                    <a:pt x="36" y="75"/>
                    <a:pt x="36" y="75"/>
                    <a:pt x="36" y="75"/>
                  </a:cubicBezTo>
                  <a:cubicBezTo>
                    <a:pt x="36" y="85"/>
                    <a:pt x="28" y="94"/>
                    <a:pt x="18" y="94"/>
                  </a:cubicBezTo>
                  <a:cubicBezTo>
                    <a:pt x="8" y="94"/>
                    <a:pt x="0" y="85"/>
                    <a:pt x="0" y="75"/>
                  </a:cubicBezTo>
                  <a:cubicBezTo>
                    <a:pt x="0" y="30"/>
                    <a:pt x="0" y="30"/>
                    <a:pt x="0" y="30"/>
                  </a:cubicBezTo>
                  <a:cubicBezTo>
                    <a:pt x="0" y="14"/>
                    <a:pt x="13" y="0"/>
                    <a:pt x="30" y="0"/>
                  </a:cubicBezTo>
                  <a:cubicBezTo>
                    <a:pt x="61" y="0"/>
                    <a:pt x="61" y="0"/>
                    <a:pt x="61" y="0"/>
                  </a:cubicBezTo>
                  <a:cubicBezTo>
                    <a:pt x="71" y="0"/>
                    <a:pt x="79" y="9"/>
                    <a:pt x="79" y="19"/>
                  </a:cubicBezTo>
                  <a:close/>
                </a:path>
              </a:pathLst>
            </a:custGeom>
            <a:solidFill>
              <a:srgbClr val="B6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 name="Freeform 1764">
              <a:extLst>
                <a:ext uri="{FF2B5EF4-FFF2-40B4-BE49-F238E27FC236}">
                  <a16:creationId xmlns:a16="http://schemas.microsoft.com/office/drawing/2014/main" id="{24EFE6AC-BC4C-4DE8-A94F-B272493E6478}"/>
                </a:ext>
              </a:extLst>
            </p:cNvPr>
            <p:cNvSpPr>
              <a:spLocks/>
            </p:cNvSpPr>
            <p:nvPr/>
          </p:nvSpPr>
          <p:spPr bwMode="auto">
            <a:xfrm>
              <a:off x="9537700" y="3192463"/>
              <a:ext cx="241300" cy="276225"/>
            </a:xfrm>
            <a:custGeom>
              <a:avLst/>
              <a:gdLst>
                <a:gd name="T0" fmla="*/ 83 w 87"/>
                <a:gd name="T1" fmla="*/ 22 h 100"/>
                <a:gd name="T2" fmla="*/ 80 w 87"/>
                <a:gd name="T3" fmla="*/ 22 h 100"/>
                <a:gd name="T4" fmla="*/ 75 w 87"/>
                <a:gd name="T5" fmla="*/ 32 h 100"/>
                <a:gd name="T6" fmla="*/ 65 w 87"/>
                <a:gd name="T7" fmla="*/ 36 h 100"/>
                <a:gd name="T8" fmla="*/ 55 w 87"/>
                <a:gd name="T9" fmla="*/ 36 h 100"/>
                <a:gd name="T10" fmla="*/ 37 w 87"/>
                <a:gd name="T11" fmla="*/ 54 h 100"/>
                <a:gd name="T12" fmla="*/ 37 w 87"/>
                <a:gd name="T13" fmla="*/ 78 h 100"/>
                <a:gd name="T14" fmla="*/ 32 w 87"/>
                <a:gd name="T15" fmla="*/ 89 h 100"/>
                <a:gd name="T16" fmla="*/ 22 w 87"/>
                <a:gd name="T17" fmla="*/ 93 h 100"/>
                <a:gd name="T18" fmla="*/ 12 w 87"/>
                <a:gd name="T19" fmla="*/ 89 h 100"/>
                <a:gd name="T20" fmla="*/ 7 w 87"/>
                <a:gd name="T21" fmla="*/ 78 h 100"/>
                <a:gd name="T22" fmla="*/ 7 w 87"/>
                <a:gd name="T23" fmla="*/ 33 h 100"/>
                <a:gd name="T24" fmla="*/ 15 w 87"/>
                <a:gd name="T25" fmla="*/ 15 h 100"/>
                <a:gd name="T26" fmla="*/ 34 w 87"/>
                <a:gd name="T27" fmla="*/ 7 h 100"/>
                <a:gd name="T28" fmla="*/ 65 w 87"/>
                <a:gd name="T29" fmla="*/ 7 h 100"/>
                <a:gd name="T30" fmla="*/ 75 w 87"/>
                <a:gd name="T31" fmla="*/ 11 h 100"/>
                <a:gd name="T32" fmla="*/ 80 w 87"/>
                <a:gd name="T33" fmla="*/ 22 h 100"/>
                <a:gd name="T34" fmla="*/ 83 w 87"/>
                <a:gd name="T35" fmla="*/ 22 h 100"/>
                <a:gd name="T36" fmla="*/ 87 w 87"/>
                <a:gd name="T37" fmla="*/ 22 h 100"/>
                <a:gd name="T38" fmla="*/ 65 w 87"/>
                <a:gd name="T39" fmla="*/ 0 h 100"/>
                <a:gd name="T40" fmla="*/ 34 w 87"/>
                <a:gd name="T41" fmla="*/ 0 h 100"/>
                <a:gd name="T42" fmla="*/ 0 w 87"/>
                <a:gd name="T43" fmla="*/ 33 h 100"/>
                <a:gd name="T44" fmla="*/ 0 w 87"/>
                <a:gd name="T45" fmla="*/ 78 h 100"/>
                <a:gd name="T46" fmla="*/ 22 w 87"/>
                <a:gd name="T47" fmla="*/ 100 h 100"/>
                <a:gd name="T48" fmla="*/ 44 w 87"/>
                <a:gd name="T49" fmla="*/ 78 h 100"/>
                <a:gd name="T50" fmla="*/ 44 w 87"/>
                <a:gd name="T51" fmla="*/ 54 h 100"/>
                <a:gd name="T52" fmla="*/ 55 w 87"/>
                <a:gd name="T53" fmla="*/ 44 h 100"/>
                <a:gd name="T54" fmla="*/ 65 w 87"/>
                <a:gd name="T55" fmla="*/ 44 h 100"/>
                <a:gd name="T56" fmla="*/ 87 w 87"/>
                <a:gd name="T57" fmla="*/ 22 h 100"/>
                <a:gd name="T58" fmla="*/ 83 w 87"/>
                <a:gd name="T59"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00">
                  <a:moveTo>
                    <a:pt x="83" y="22"/>
                  </a:moveTo>
                  <a:cubicBezTo>
                    <a:pt x="80" y="22"/>
                    <a:pt x="80" y="22"/>
                    <a:pt x="80" y="22"/>
                  </a:cubicBezTo>
                  <a:cubicBezTo>
                    <a:pt x="80" y="26"/>
                    <a:pt x="78" y="29"/>
                    <a:pt x="75" y="32"/>
                  </a:cubicBezTo>
                  <a:cubicBezTo>
                    <a:pt x="73" y="35"/>
                    <a:pt x="69" y="36"/>
                    <a:pt x="65" y="36"/>
                  </a:cubicBezTo>
                  <a:cubicBezTo>
                    <a:pt x="55" y="36"/>
                    <a:pt x="55" y="36"/>
                    <a:pt x="55" y="36"/>
                  </a:cubicBezTo>
                  <a:cubicBezTo>
                    <a:pt x="45" y="36"/>
                    <a:pt x="37" y="44"/>
                    <a:pt x="37" y="54"/>
                  </a:cubicBezTo>
                  <a:cubicBezTo>
                    <a:pt x="37" y="78"/>
                    <a:pt x="37" y="78"/>
                    <a:pt x="37" y="78"/>
                  </a:cubicBezTo>
                  <a:cubicBezTo>
                    <a:pt x="37" y="82"/>
                    <a:pt x="35" y="86"/>
                    <a:pt x="32" y="89"/>
                  </a:cubicBezTo>
                  <a:cubicBezTo>
                    <a:pt x="30" y="91"/>
                    <a:pt x="26" y="93"/>
                    <a:pt x="22" y="93"/>
                  </a:cubicBezTo>
                  <a:cubicBezTo>
                    <a:pt x="18" y="93"/>
                    <a:pt x="14" y="91"/>
                    <a:pt x="12" y="89"/>
                  </a:cubicBezTo>
                  <a:cubicBezTo>
                    <a:pt x="9" y="86"/>
                    <a:pt x="7" y="82"/>
                    <a:pt x="7" y="78"/>
                  </a:cubicBezTo>
                  <a:cubicBezTo>
                    <a:pt x="7" y="33"/>
                    <a:pt x="7" y="33"/>
                    <a:pt x="7" y="33"/>
                  </a:cubicBezTo>
                  <a:cubicBezTo>
                    <a:pt x="7" y="26"/>
                    <a:pt x="10" y="20"/>
                    <a:pt x="15" y="15"/>
                  </a:cubicBezTo>
                  <a:cubicBezTo>
                    <a:pt x="20" y="10"/>
                    <a:pt x="26" y="7"/>
                    <a:pt x="34" y="7"/>
                  </a:cubicBezTo>
                  <a:cubicBezTo>
                    <a:pt x="65" y="7"/>
                    <a:pt x="65" y="7"/>
                    <a:pt x="65" y="7"/>
                  </a:cubicBezTo>
                  <a:cubicBezTo>
                    <a:pt x="69" y="7"/>
                    <a:pt x="73" y="9"/>
                    <a:pt x="75" y="11"/>
                  </a:cubicBezTo>
                  <a:cubicBezTo>
                    <a:pt x="78" y="14"/>
                    <a:pt x="80" y="18"/>
                    <a:pt x="80" y="22"/>
                  </a:cubicBezTo>
                  <a:cubicBezTo>
                    <a:pt x="83" y="22"/>
                    <a:pt x="83" y="22"/>
                    <a:pt x="83" y="22"/>
                  </a:cubicBezTo>
                  <a:cubicBezTo>
                    <a:pt x="87" y="22"/>
                    <a:pt x="87" y="22"/>
                    <a:pt x="87" y="22"/>
                  </a:cubicBezTo>
                  <a:cubicBezTo>
                    <a:pt x="87" y="10"/>
                    <a:pt x="77" y="0"/>
                    <a:pt x="65" y="0"/>
                  </a:cubicBezTo>
                  <a:cubicBezTo>
                    <a:pt x="34" y="0"/>
                    <a:pt x="34" y="0"/>
                    <a:pt x="34" y="0"/>
                  </a:cubicBezTo>
                  <a:cubicBezTo>
                    <a:pt x="15" y="0"/>
                    <a:pt x="0" y="15"/>
                    <a:pt x="0" y="33"/>
                  </a:cubicBezTo>
                  <a:cubicBezTo>
                    <a:pt x="0" y="78"/>
                    <a:pt x="0" y="78"/>
                    <a:pt x="0" y="78"/>
                  </a:cubicBezTo>
                  <a:cubicBezTo>
                    <a:pt x="0" y="90"/>
                    <a:pt x="10" y="100"/>
                    <a:pt x="22" y="100"/>
                  </a:cubicBezTo>
                  <a:cubicBezTo>
                    <a:pt x="34" y="100"/>
                    <a:pt x="44" y="90"/>
                    <a:pt x="44" y="78"/>
                  </a:cubicBezTo>
                  <a:cubicBezTo>
                    <a:pt x="44" y="54"/>
                    <a:pt x="44" y="54"/>
                    <a:pt x="44" y="54"/>
                  </a:cubicBezTo>
                  <a:cubicBezTo>
                    <a:pt x="44" y="48"/>
                    <a:pt x="49" y="44"/>
                    <a:pt x="55" y="44"/>
                  </a:cubicBezTo>
                  <a:cubicBezTo>
                    <a:pt x="65" y="44"/>
                    <a:pt x="65" y="44"/>
                    <a:pt x="65" y="44"/>
                  </a:cubicBezTo>
                  <a:cubicBezTo>
                    <a:pt x="77" y="44"/>
                    <a:pt x="87" y="34"/>
                    <a:pt x="87" y="22"/>
                  </a:cubicBezTo>
                  <a:lnTo>
                    <a:pt x="83" y="2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 name="Freeform 1765">
              <a:extLst>
                <a:ext uri="{FF2B5EF4-FFF2-40B4-BE49-F238E27FC236}">
                  <a16:creationId xmlns:a16="http://schemas.microsoft.com/office/drawing/2014/main" id="{0058BE93-5DD9-40A0-8581-7AD3801ABE7B}"/>
                </a:ext>
              </a:extLst>
            </p:cNvPr>
            <p:cNvSpPr>
              <a:spLocks/>
            </p:cNvSpPr>
            <p:nvPr/>
          </p:nvSpPr>
          <p:spPr bwMode="auto">
            <a:xfrm>
              <a:off x="9548813" y="5584826"/>
              <a:ext cx="257175" cy="222250"/>
            </a:xfrm>
            <a:custGeom>
              <a:avLst/>
              <a:gdLst>
                <a:gd name="T0" fmla="*/ 18 w 93"/>
                <a:gd name="T1" fmla="*/ 0 h 80"/>
                <a:gd name="T2" fmla="*/ 18 w 93"/>
                <a:gd name="T3" fmla="*/ 0 h 80"/>
                <a:gd name="T4" fmla="*/ 36 w 93"/>
                <a:gd name="T5" fmla="*/ 19 h 80"/>
                <a:gd name="T6" fmla="*/ 36 w 93"/>
                <a:gd name="T7" fmla="*/ 29 h 80"/>
                <a:gd name="T8" fmla="*/ 51 w 93"/>
                <a:gd name="T9" fmla="*/ 43 h 80"/>
                <a:gd name="T10" fmla="*/ 75 w 93"/>
                <a:gd name="T11" fmla="*/ 43 h 80"/>
                <a:gd name="T12" fmla="*/ 93 w 93"/>
                <a:gd name="T13" fmla="*/ 61 h 80"/>
                <a:gd name="T14" fmla="*/ 75 w 93"/>
                <a:gd name="T15" fmla="*/ 80 h 80"/>
                <a:gd name="T16" fmla="*/ 30 w 93"/>
                <a:gd name="T17" fmla="*/ 80 h 80"/>
                <a:gd name="T18" fmla="*/ 0 w 93"/>
                <a:gd name="T19" fmla="*/ 50 h 80"/>
                <a:gd name="T20" fmla="*/ 0 w 93"/>
                <a:gd name="T21" fmla="*/ 19 h 80"/>
                <a:gd name="T22" fmla="*/ 18 w 93"/>
                <a:gd name="T2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80">
                  <a:moveTo>
                    <a:pt x="18" y="0"/>
                  </a:moveTo>
                  <a:cubicBezTo>
                    <a:pt x="18" y="0"/>
                    <a:pt x="18" y="0"/>
                    <a:pt x="18" y="0"/>
                  </a:cubicBezTo>
                  <a:cubicBezTo>
                    <a:pt x="28" y="0"/>
                    <a:pt x="36" y="8"/>
                    <a:pt x="36" y="19"/>
                  </a:cubicBezTo>
                  <a:cubicBezTo>
                    <a:pt x="36" y="29"/>
                    <a:pt x="36" y="29"/>
                    <a:pt x="36" y="29"/>
                  </a:cubicBezTo>
                  <a:cubicBezTo>
                    <a:pt x="36" y="37"/>
                    <a:pt x="43" y="43"/>
                    <a:pt x="51" y="43"/>
                  </a:cubicBezTo>
                  <a:cubicBezTo>
                    <a:pt x="75" y="43"/>
                    <a:pt x="75" y="43"/>
                    <a:pt x="75" y="43"/>
                  </a:cubicBezTo>
                  <a:cubicBezTo>
                    <a:pt x="85" y="43"/>
                    <a:pt x="93" y="51"/>
                    <a:pt x="93" y="61"/>
                  </a:cubicBezTo>
                  <a:cubicBezTo>
                    <a:pt x="93" y="72"/>
                    <a:pt x="85" y="80"/>
                    <a:pt x="75" y="80"/>
                  </a:cubicBezTo>
                  <a:cubicBezTo>
                    <a:pt x="30" y="80"/>
                    <a:pt x="30" y="80"/>
                    <a:pt x="30" y="80"/>
                  </a:cubicBezTo>
                  <a:cubicBezTo>
                    <a:pt x="13" y="80"/>
                    <a:pt x="0" y="66"/>
                    <a:pt x="0" y="50"/>
                  </a:cubicBezTo>
                  <a:cubicBezTo>
                    <a:pt x="0" y="19"/>
                    <a:pt x="0" y="19"/>
                    <a:pt x="0" y="19"/>
                  </a:cubicBezTo>
                  <a:cubicBezTo>
                    <a:pt x="0" y="8"/>
                    <a:pt x="8" y="0"/>
                    <a:pt x="18" y="0"/>
                  </a:cubicBezTo>
                  <a:close/>
                </a:path>
              </a:pathLst>
            </a:custGeom>
            <a:solidFill>
              <a:srgbClr val="B6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 name="Freeform 1766">
              <a:extLst>
                <a:ext uri="{FF2B5EF4-FFF2-40B4-BE49-F238E27FC236}">
                  <a16:creationId xmlns:a16="http://schemas.microsoft.com/office/drawing/2014/main" id="{C728B43C-E9EF-4B56-A8BD-70434A912C41}"/>
                </a:ext>
              </a:extLst>
            </p:cNvPr>
            <p:cNvSpPr>
              <a:spLocks/>
            </p:cNvSpPr>
            <p:nvPr/>
          </p:nvSpPr>
          <p:spPr bwMode="auto">
            <a:xfrm>
              <a:off x="9537700" y="5576888"/>
              <a:ext cx="279400" cy="238125"/>
            </a:xfrm>
            <a:custGeom>
              <a:avLst/>
              <a:gdLst>
                <a:gd name="T0" fmla="*/ 22 w 101"/>
                <a:gd name="T1" fmla="*/ 3 h 86"/>
                <a:gd name="T2" fmla="*/ 22 w 101"/>
                <a:gd name="T3" fmla="*/ 7 h 86"/>
                <a:gd name="T4" fmla="*/ 32 w 101"/>
                <a:gd name="T5" fmla="*/ 11 h 86"/>
                <a:gd name="T6" fmla="*/ 37 w 101"/>
                <a:gd name="T7" fmla="*/ 22 h 86"/>
                <a:gd name="T8" fmla="*/ 37 w 101"/>
                <a:gd name="T9" fmla="*/ 32 h 86"/>
                <a:gd name="T10" fmla="*/ 55 w 101"/>
                <a:gd name="T11" fmla="*/ 50 h 86"/>
                <a:gd name="T12" fmla="*/ 79 w 101"/>
                <a:gd name="T13" fmla="*/ 50 h 86"/>
                <a:gd name="T14" fmla="*/ 89 w 101"/>
                <a:gd name="T15" fmla="*/ 54 h 86"/>
                <a:gd name="T16" fmla="*/ 93 w 101"/>
                <a:gd name="T17" fmla="*/ 64 h 86"/>
                <a:gd name="T18" fmla="*/ 89 w 101"/>
                <a:gd name="T19" fmla="*/ 75 h 86"/>
                <a:gd name="T20" fmla="*/ 79 w 101"/>
                <a:gd name="T21" fmla="*/ 79 h 86"/>
                <a:gd name="T22" fmla="*/ 34 w 101"/>
                <a:gd name="T23" fmla="*/ 79 h 86"/>
                <a:gd name="T24" fmla="*/ 15 w 101"/>
                <a:gd name="T25" fmla="*/ 71 h 86"/>
                <a:gd name="T26" fmla="*/ 7 w 101"/>
                <a:gd name="T27" fmla="*/ 53 h 86"/>
                <a:gd name="T28" fmla="*/ 7 w 101"/>
                <a:gd name="T29" fmla="*/ 22 h 86"/>
                <a:gd name="T30" fmla="*/ 12 w 101"/>
                <a:gd name="T31" fmla="*/ 11 h 86"/>
                <a:gd name="T32" fmla="*/ 22 w 101"/>
                <a:gd name="T33" fmla="*/ 7 h 86"/>
                <a:gd name="T34" fmla="*/ 22 w 101"/>
                <a:gd name="T35" fmla="*/ 3 h 86"/>
                <a:gd name="T36" fmla="*/ 22 w 101"/>
                <a:gd name="T37" fmla="*/ 0 h 86"/>
                <a:gd name="T38" fmla="*/ 0 w 101"/>
                <a:gd name="T39" fmla="*/ 22 h 86"/>
                <a:gd name="T40" fmla="*/ 0 w 101"/>
                <a:gd name="T41" fmla="*/ 53 h 86"/>
                <a:gd name="T42" fmla="*/ 34 w 101"/>
                <a:gd name="T43" fmla="*/ 86 h 86"/>
                <a:gd name="T44" fmla="*/ 79 w 101"/>
                <a:gd name="T45" fmla="*/ 86 h 86"/>
                <a:gd name="T46" fmla="*/ 101 w 101"/>
                <a:gd name="T47" fmla="*/ 64 h 86"/>
                <a:gd name="T48" fmla="*/ 79 w 101"/>
                <a:gd name="T49" fmla="*/ 43 h 86"/>
                <a:gd name="T50" fmla="*/ 55 w 101"/>
                <a:gd name="T51" fmla="*/ 43 h 86"/>
                <a:gd name="T52" fmla="*/ 44 w 101"/>
                <a:gd name="T53" fmla="*/ 32 h 86"/>
                <a:gd name="T54" fmla="*/ 44 w 101"/>
                <a:gd name="T55" fmla="*/ 22 h 86"/>
                <a:gd name="T56" fmla="*/ 22 w 101"/>
                <a:gd name="T57" fmla="*/ 0 h 86"/>
                <a:gd name="T58" fmla="*/ 22 w 101"/>
                <a:gd name="T59" fmla="*/ 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86">
                  <a:moveTo>
                    <a:pt x="22" y="3"/>
                  </a:moveTo>
                  <a:cubicBezTo>
                    <a:pt x="22" y="7"/>
                    <a:pt x="22" y="7"/>
                    <a:pt x="22" y="7"/>
                  </a:cubicBezTo>
                  <a:cubicBezTo>
                    <a:pt x="26" y="7"/>
                    <a:pt x="30" y="8"/>
                    <a:pt x="32" y="11"/>
                  </a:cubicBezTo>
                  <a:cubicBezTo>
                    <a:pt x="35" y="14"/>
                    <a:pt x="37" y="17"/>
                    <a:pt x="37" y="22"/>
                  </a:cubicBezTo>
                  <a:cubicBezTo>
                    <a:pt x="37" y="32"/>
                    <a:pt x="37" y="32"/>
                    <a:pt x="37" y="32"/>
                  </a:cubicBezTo>
                  <a:cubicBezTo>
                    <a:pt x="37" y="42"/>
                    <a:pt x="45" y="50"/>
                    <a:pt x="55" y="50"/>
                  </a:cubicBezTo>
                  <a:cubicBezTo>
                    <a:pt x="79" y="50"/>
                    <a:pt x="79" y="50"/>
                    <a:pt x="79" y="50"/>
                  </a:cubicBezTo>
                  <a:cubicBezTo>
                    <a:pt x="83" y="50"/>
                    <a:pt x="86" y="51"/>
                    <a:pt x="89" y="54"/>
                  </a:cubicBezTo>
                  <a:cubicBezTo>
                    <a:pt x="92" y="57"/>
                    <a:pt x="93" y="60"/>
                    <a:pt x="93" y="64"/>
                  </a:cubicBezTo>
                  <a:cubicBezTo>
                    <a:pt x="93" y="69"/>
                    <a:pt x="92" y="72"/>
                    <a:pt x="89" y="75"/>
                  </a:cubicBezTo>
                  <a:cubicBezTo>
                    <a:pt x="86" y="78"/>
                    <a:pt x="83" y="79"/>
                    <a:pt x="79" y="79"/>
                  </a:cubicBezTo>
                  <a:cubicBezTo>
                    <a:pt x="34" y="79"/>
                    <a:pt x="34" y="79"/>
                    <a:pt x="34" y="79"/>
                  </a:cubicBezTo>
                  <a:cubicBezTo>
                    <a:pt x="26" y="79"/>
                    <a:pt x="20" y="76"/>
                    <a:pt x="15" y="71"/>
                  </a:cubicBezTo>
                  <a:cubicBezTo>
                    <a:pt x="10" y="67"/>
                    <a:pt x="7" y="60"/>
                    <a:pt x="7" y="53"/>
                  </a:cubicBezTo>
                  <a:cubicBezTo>
                    <a:pt x="7" y="22"/>
                    <a:pt x="7" y="22"/>
                    <a:pt x="7" y="22"/>
                  </a:cubicBezTo>
                  <a:cubicBezTo>
                    <a:pt x="7" y="17"/>
                    <a:pt x="9" y="14"/>
                    <a:pt x="12" y="11"/>
                  </a:cubicBezTo>
                  <a:cubicBezTo>
                    <a:pt x="14" y="8"/>
                    <a:pt x="18" y="7"/>
                    <a:pt x="22" y="7"/>
                  </a:cubicBezTo>
                  <a:cubicBezTo>
                    <a:pt x="22" y="3"/>
                    <a:pt x="22" y="3"/>
                    <a:pt x="22" y="3"/>
                  </a:cubicBezTo>
                  <a:cubicBezTo>
                    <a:pt x="22" y="0"/>
                    <a:pt x="22" y="0"/>
                    <a:pt x="22" y="0"/>
                  </a:cubicBezTo>
                  <a:cubicBezTo>
                    <a:pt x="10" y="0"/>
                    <a:pt x="0" y="9"/>
                    <a:pt x="0" y="22"/>
                  </a:cubicBezTo>
                  <a:cubicBezTo>
                    <a:pt x="0" y="53"/>
                    <a:pt x="0" y="53"/>
                    <a:pt x="0" y="53"/>
                  </a:cubicBezTo>
                  <a:cubicBezTo>
                    <a:pt x="0" y="71"/>
                    <a:pt x="15" y="86"/>
                    <a:pt x="34" y="86"/>
                  </a:cubicBezTo>
                  <a:cubicBezTo>
                    <a:pt x="79" y="86"/>
                    <a:pt x="79" y="86"/>
                    <a:pt x="79" y="86"/>
                  </a:cubicBezTo>
                  <a:cubicBezTo>
                    <a:pt x="91" y="86"/>
                    <a:pt x="101" y="77"/>
                    <a:pt x="101" y="64"/>
                  </a:cubicBezTo>
                  <a:cubicBezTo>
                    <a:pt x="101" y="52"/>
                    <a:pt x="91" y="43"/>
                    <a:pt x="79" y="43"/>
                  </a:cubicBezTo>
                  <a:cubicBezTo>
                    <a:pt x="55" y="43"/>
                    <a:pt x="55" y="43"/>
                    <a:pt x="55" y="43"/>
                  </a:cubicBezTo>
                  <a:cubicBezTo>
                    <a:pt x="49" y="43"/>
                    <a:pt x="44" y="38"/>
                    <a:pt x="44" y="32"/>
                  </a:cubicBezTo>
                  <a:cubicBezTo>
                    <a:pt x="44" y="22"/>
                    <a:pt x="44" y="22"/>
                    <a:pt x="44" y="22"/>
                  </a:cubicBezTo>
                  <a:cubicBezTo>
                    <a:pt x="44" y="9"/>
                    <a:pt x="34" y="0"/>
                    <a:pt x="22" y="0"/>
                  </a:cubicBezTo>
                  <a:lnTo>
                    <a:pt x="22" y="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 name="Freeform 1767">
              <a:extLst>
                <a:ext uri="{FF2B5EF4-FFF2-40B4-BE49-F238E27FC236}">
                  <a16:creationId xmlns:a16="http://schemas.microsoft.com/office/drawing/2014/main" id="{CA35D618-770E-4B5A-8944-A5A634F25831}"/>
                </a:ext>
              </a:extLst>
            </p:cNvPr>
            <p:cNvSpPr>
              <a:spLocks/>
            </p:cNvSpPr>
            <p:nvPr/>
          </p:nvSpPr>
          <p:spPr bwMode="auto">
            <a:xfrm>
              <a:off x="13650913" y="3200401"/>
              <a:ext cx="220663" cy="260350"/>
            </a:xfrm>
            <a:custGeom>
              <a:avLst/>
              <a:gdLst>
                <a:gd name="T0" fmla="*/ 0 w 80"/>
                <a:gd name="T1" fmla="*/ 19 h 94"/>
                <a:gd name="T2" fmla="*/ 0 w 80"/>
                <a:gd name="T3" fmla="*/ 19 h 94"/>
                <a:gd name="T4" fmla="*/ 19 w 80"/>
                <a:gd name="T5" fmla="*/ 37 h 94"/>
                <a:gd name="T6" fmla="*/ 29 w 80"/>
                <a:gd name="T7" fmla="*/ 37 h 94"/>
                <a:gd name="T8" fmla="*/ 43 w 80"/>
                <a:gd name="T9" fmla="*/ 51 h 94"/>
                <a:gd name="T10" fmla="*/ 43 w 80"/>
                <a:gd name="T11" fmla="*/ 75 h 94"/>
                <a:gd name="T12" fmla="*/ 62 w 80"/>
                <a:gd name="T13" fmla="*/ 94 h 94"/>
                <a:gd name="T14" fmla="*/ 80 w 80"/>
                <a:gd name="T15" fmla="*/ 75 h 94"/>
                <a:gd name="T16" fmla="*/ 80 w 80"/>
                <a:gd name="T17" fmla="*/ 30 h 94"/>
                <a:gd name="T18" fmla="*/ 50 w 80"/>
                <a:gd name="T19" fmla="*/ 0 h 94"/>
                <a:gd name="T20" fmla="*/ 19 w 80"/>
                <a:gd name="T21" fmla="*/ 0 h 94"/>
                <a:gd name="T22" fmla="*/ 0 w 80"/>
                <a:gd name="T23"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94">
                  <a:moveTo>
                    <a:pt x="0" y="19"/>
                  </a:moveTo>
                  <a:cubicBezTo>
                    <a:pt x="0" y="19"/>
                    <a:pt x="0" y="19"/>
                    <a:pt x="0" y="19"/>
                  </a:cubicBezTo>
                  <a:cubicBezTo>
                    <a:pt x="0" y="29"/>
                    <a:pt x="9" y="37"/>
                    <a:pt x="19" y="37"/>
                  </a:cubicBezTo>
                  <a:cubicBezTo>
                    <a:pt x="29" y="37"/>
                    <a:pt x="29" y="37"/>
                    <a:pt x="29" y="37"/>
                  </a:cubicBezTo>
                  <a:cubicBezTo>
                    <a:pt x="37" y="37"/>
                    <a:pt x="43" y="43"/>
                    <a:pt x="43" y="51"/>
                  </a:cubicBezTo>
                  <a:cubicBezTo>
                    <a:pt x="43" y="75"/>
                    <a:pt x="43" y="75"/>
                    <a:pt x="43" y="75"/>
                  </a:cubicBezTo>
                  <a:cubicBezTo>
                    <a:pt x="43" y="85"/>
                    <a:pt x="52" y="94"/>
                    <a:pt x="62" y="94"/>
                  </a:cubicBezTo>
                  <a:cubicBezTo>
                    <a:pt x="72" y="94"/>
                    <a:pt x="80" y="85"/>
                    <a:pt x="80" y="75"/>
                  </a:cubicBezTo>
                  <a:cubicBezTo>
                    <a:pt x="80" y="30"/>
                    <a:pt x="80" y="30"/>
                    <a:pt x="80" y="30"/>
                  </a:cubicBezTo>
                  <a:cubicBezTo>
                    <a:pt x="80" y="14"/>
                    <a:pt x="66" y="0"/>
                    <a:pt x="50" y="0"/>
                  </a:cubicBezTo>
                  <a:cubicBezTo>
                    <a:pt x="19" y="0"/>
                    <a:pt x="19" y="0"/>
                    <a:pt x="19" y="0"/>
                  </a:cubicBezTo>
                  <a:cubicBezTo>
                    <a:pt x="9" y="0"/>
                    <a:pt x="0" y="9"/>
                    <a:pt x="0" y="19"/>
                  </a:cubicBezTo>
                  <a:close/>
                </a:path>
              </a:pathLst>
            </a:custGeom>
            <a:solidFill>
              <a:srgbClr val="B6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 name="Freeform 1768">
              <a:extLst>
                <a:ext uri="{FF2B5EF4-FFF2-40B4-BE49-F238E27FC236}">
                  <a16:creationId xmlns:a16="http://schemas.microsoft.com/office/drawing/2014/main" id="{EFBF4589-4142-4E5F-A420-9EF6FC1DA619}"/>
                </a:ext>
              </a:extLst>
            </p:cNvPr>
            <p:cNvSpPr>
              <a:spLocks/>
            </p:cNvSpPr>
            <p:nvPr/>
          </p:nvSpPr>
          <p:spPr bwMode="auto">
            <a:xfrm>
              <a:off x="13642975" y="3192463"/>
              <a:ext cx="236538" cy="276225"/>
            </a:xfrm>
            <a:custGeom>
              <a:avLst/>
              <a:gdLst>
                <a:gd name="T0" fmla="*/ 3 w 86"/>
                <a:gd name="T1" fmla="*/ 22 h 100"/>
                <a:gd name="T2" fmla="*/ 0 w 86"/>
                <a:gd name="T3" fmla="*/ 22 h 100"/>
                <a:gd name="T4" fmla="*/ 22 w 86"/>
                <a:gd name="T5" fmla="*/ 44 h 100"/>
                <a:gd name="T6" fmla="*/ 32 w 86"/>
                <a:gd name="T7" fmla="*/ 44 h 100"/>
                <a:gd name="T8" fmla="*/ 43 w 86"/>
                <a:gd name="T9" fmla="*/ 54 h 100"/>
                <a:gd name="T10" fmla="*/ 43 w 86"/>
                <a:gd name="T11" fmla="*/ 78 h 100"/>
                <a:gd name="T12" fmla="*/ 65 w 86"/>
                <a:gd name="T13" fmla="*/ 100 h 100"/>
                <a:gd name="T14" fmla="*/ 86 w 86"/>
                <a:gd name="T15" fmla="*/ 78 h 100"/>
                <a:gd name="T16" fmla="*/ 86 w 86"/>
                <a:gd name="T17" fmla="*/ 33 h 100"/>
                <a:gd name="T18" fmla="*/ 53 w 86"/>
                <a:gd name="T19" fmla="*/ 0 h 100"/>
                <a:gd name="T20" fmla="*/ 22 w 86"/>
                <a:gd name="T21" fmla="*/ 0 h 100"/>
                <a:gd name="T22" fmla="*/ 0 w 86"/>
                <a:gd name="T23" fmla="*/ 22 h 100"/>
                <a:gd name="T24" fmla="*/ 3 w 86"/>
                <a:gd name="T25" fmla="*/ 22 h 100"/>
                <a:gd name="T26" fmla="*/ 7 w 86"/>
                <a:gd name="T27" fmla="*/ 22 h 100"/>
                <a:gd name="T28" fmla="*/ 11 w 86"/>
                <a:gd name="T29" fmla="*/ 11 h 100"/>
                <a:gd name="T30" fmla="*/ 22 w 86"/>
                <a:gd name="T31" fmla="*/ 7 h 100"/>
                <a:gd name="T32" fmla="*/ 53 w 86"/>
                <a:gd name="T33" fmla="*/ 7 h 100"/>
                <a:gd name="T34" fmla="*/ 72 w 86"/>
                <a:gd name="T35" fmla="*/ 15 h 100"/>
                <a:gd name="T36" fmla="*/ 79 w 86"/>
                <a:gd name="T37" fmla="*/ 33 h 100"/>
                <a:gd name="T38" fmla="*/ 79 w 86"/>
                <a:gd name="T39" fmla="*/ 78 h 100"/>
                <a:gd name="T40" fmla="*/ 65 w 86"/>
                <a:gd name="T41" fmla="*/ 93 h 100"/>
                <a:gd name="T42" fmla="*/ 54 w 86"/>
                <a:gd name="T43" fmla="*/ 89 h 100"/>
                <a:gd name="T44" fmla="*/ 50 w 86"/>
                <a:gd name="T45" fmla="*/ 78 h 100"/>
                <a:gd name="T46" fmla="*/ 50 w 86"/>
                <a:gd name="T47" fmla="*/ 54 h 100"/>
                <a:gd name="T48" fmla="*/ 32 w 86"/>
                <a:gd name="T49" fmla="*/ 36 h 100"/>
                <a:gd name="T50" fmla="*/ 22 w 86"/>
                <a:gd name="T51" fmla="*/ 36 h 100"/>
                <a:gd name="T52" fmla="*/ 11 w 86"/>
                <a:gd name="T53" fmla="*/ 32 h 100"/>
                <a:gd name="T54" fmla="*/ 7 w 86"/>
                <a:gd name="T55" fmla="*/ 22 h 100"/>
                <a:gd name="T56" fmla="*/ 3 w 86"/>
                <a:gd name="T57"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100">
                  <a:moveTo>
                    <a:pt x="3" y="22"/>
                  </a:moveTo>
                  <a:cubicBezTo>
                    <a:pt x="0" y="22"/>
                    <a:pt x="0" y="22"/>
                    <a:pt x="0" y="22"/>
                  </a:cubicBezTo>
                  <a:cubicBezTo>
                    <a:pt x="0" y="34"/>
                    <a:pt x="10" y="44"/>
                    <a:pt x="22" y="44"/>
                  </a:cubicBezTo>
                  <a:cubicBezTo>
                    <a:pt x="32" y="44"/>
                    <a:pt x="32" y="44"/>
                    <a:pt x="32" y="44"/>
                  </a:cubicBezTo>
                  <a:cubicBezTo>
                    <a:pt x="38" y="44"/>
                    <a:pt x="43" y="48"/>
                    <a:pt x="43" y="54"/>
                  </a:cubicBezTo>
                  <a:cubicBezTo>
                    <a:pt x="43" y="78"/>
                    <a:pt x="43" y="78"/>
                    <a:pt x="43" y="78"/>
                  </a:cubicBezTo>
                  <a:cubicBezTo>
                    <a:pt x="43" y="90"/>
                    <a:pt x="53" y="100"/>
                    <a:pt x="65" y="100"/>
                  </a:cubicBezTo>
                  <a:cubicBezTo>
                    <a:pt x="77" y="100"/>
                    <a:pt x="86" y="90"/>
                    <a:pt x="86" y="78"/>
                  </a:cubicBezTo>
                  <a:cubicBezTo>
                    <a:pt x="86" y="33"/>
                    <a:pt x="86" y="33"/>
                    <a:pt x="86" y="33"/>
                  </a:cubicBezTo>
                  <a:cubicBezTo>
                    <a:pt x="86" y="15"/>
                    <a:pt x="71" y="0"/>
                    <a:pt x="53" y="0"/>
                  </a:cubicBezTo>
                  <a:cubicBezTo>
                    <a:pt x="22" y="0"/>
                    <a:pt x="22" y="0"/>
                    <a:pt x="22" y="0"/>
                  </a:cubicBezTo>
                  <a:cubicBezTo>
                    <a:pt x="10" y="0"/>
                    <a:pt x="0" y="10"/>
                    <a:pt x="0" y="22"/>
                  </a:cubicBezTo>
                  <a:cubicBezTo>
                    <a:pt x="3" y="22"/>
                    <a:pt x="3" y="22"/>
                    <a:pt x="3" y="22"/>
                  </a:cubicBezTo>
                  <a:cubicBezTo>
                    <a:pt x="7" y="22"/>
                    <a:pt x="7" y="22"/>
                    <a:pt x="7" y="22"/>
                  </a:cubicBezTo>
                  <a:cubicBezTo>
                    <a:pt x="7" y="18"/>
                    <a:pt x="9" y="14"/>
                    <a:pt x="11" y="11"/>
                  </a:cubicBezTo>
                  <a:cubicBezTo>
                    <a:pt x="14" y="9"/>
                    <a:pt x="18" y="7"/>
                    <a:pt x="22" y="7"/>
                  </a:cubicBezTo>
                  <a:cubicBezTo>
                    <a:pt x="53" y="7"/>
                    <a:pt x="53" y="7"/>
                    <a:pt x="53" y="7"/>
                  </a:cubicBezTo>
                  <a:cubicBezTo>
                    <a:pt x="60" y="7"/>
                    <a:pt x="67" y="10"/>
                    <a:pt x="72" y="15"/>
                  </a:cubicBezTo>
                  <a:cubicBezTo>
                    <a:pt x="76" y="20"/>
                    <a:pt x="79" y="26"/>
                    <a:pt x="79" y="33"/>
                  </a:cubicBezTo>
                  <a:cubicBezTo>
                    <a:pt x="79" y="78"/>
                    <a:pt x="79" y="78"/>
                    <a:pt x="79" y="78"/>
                  </a:cubicBezTo>
                  <a:cubicBezTo>
                    <a:pt x="79" y="86"/>
                    <a:pt x="73" y="93"/>
                    <a:pt x="65" y="93"/>
                  </a:cubicBezTo>
                  <a:cubicBezTo>
                    <a:pt x="61" y="93"/>
                    <a:pt x="57" y="91"/>
                    <a:pt x="54" y="89"/>
                  </a:cubicBezTo>
                  <a:cubicBezTo>
                    <a:pt x="52" y="86"/>
                    <a:pt x="50" y="82"/>
                    <a:pt x="50" y="78"/>
                  </a:cubicBezTo>
                  <a:cubicBezTo>
                    <a:pt x="50" y="54"/>
                    <a:pt x="50" y="54"/>
                    <a:pt x="50" y="54"/>
                  </a:cubicBezTo>
                  <a:cubicBezTo>
                    <a:pt x="50" y="44"/>
                    <a:pt x="42" y="36"/>
                    <a:pt x="32" y="36"/>
                  </a:cubicBezTo>
                  <a:cubicBezTo>
                    <a:pt x="22" y="36"/>
                    <a:pt x="22" y="36"/>
                    <a:pt x="22" y="36"/>
                  </a:cubicBezTo>
                  <a:cubicBezTo>
                    <a:pt x="18" y="36"/>
                    <a:pt x="14" y="35"/>
                    <a:pt x="11" y="32"/>
                  </a:cubicBezTo>
                  <a:cubicBezTo>
                    <a:pt x="9" y="29"/>
                    <a:pt x="7" y="26"/>
                    <a:pt x="7" y="22"/>
                  </a:cubicBezTo>
                  <a:lnTo>
                    <a:pt x="3" y="2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 name="Freeform 1769">
              <a:extLst>
                <a:ext uri="{FF2B5EF4-FFF2-40B4-BE49-F238E27FC236}">
                  <a16:creationId xmlns:a16="http://schemas.microsoft.com/office/drawing/2014/main" id="{C7150BA4-DF07-4FD3-B91F-5430E93B1632}"/>
                </a:ext>
              </a:extLst>
            </p:cNvPr>
            <p:cNvSpPr>
              <a:spLocks/>
            </p:cNvSpPr>
            <p:nvPr/>
          </p:nvSpPr>
          <p:spPr bwMode="auto">
            <a:xfrm>
              <a:off x="13614400" y="5584826"/>
              <a:ext cx="257175" cy="222250"/>
            </a:xfrm>
            <a:custGeom>
              <a:avLst/>
              <a:gdLst>
                <a:gd name="T0" fmla="*/ 75 w 93"/>
                <a:gd name="T1" fmla="*/ 0 h 80"/>
                <a:gd name="T2" fmla="*/ 75 w 93"/>
                <a:gd name="T3" fmla="*/ 0 h 80"/>
                <a:gd name="T4" fmla="*/ 56 w 93"/>
                <a:gd name="T5" fmla="*/ 19 h 80"/>
                <a:gd name="T6" fmla="*/ 56 w 93"/>
                <a:gd name="T7" fmla="*/ 29 h 80"/>
                <a:gd name="T8" fmla="*/ 42 w 93"/>
                <a:gd name="T9" fmla="*/ 43 h 80"/>
                <a:gd name="T10" fmla="*/ 18 w 93"/>
                <a:gd name="T11" fmla="*/ 43 h 80"/>
                <a:gd name="T12" fmla="*/ 0 w 93"/>
                <a:gd name="T13" fmla="*/ 61 h 80"/>
                <a:gd name="T14" fmla="*/ 18 w 93"/>
                <a:gd name="T15" fmla="*/ 80 h 80"/>
                <a:gd name="T16" fmla="*/ 63 w 93"/>
                <a:gd name="T17" fmla="*/ 80 h 80"/>
                <a:gd name="T18" fmla="*/ 93 w 93"/>
                <a:gd name="T19" fmla="*/ 50 h 80"/>
                <a:gd name="T20" fmla="*/ 93 w 93"/>
                <a:gd name="T21" fmla="*/ 19 h 80"/>
                <a:gd name="T22" fmla="*/ 75 w 93"/>
                <a:gd name="T2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80">
                  <a:moveTo>
                    <a:pt x="75" y="0"/>
                  </a:moveTo>
                  <a:cubicBezTo>
                    <a:pt x="75" y="0"/>
                    <a:pt x="75" y="0"/>
                    <a:pt x="75" y="0"/>
                  </a:cubicBezTo>
                  <a:cubicBezTo>
                    <a:pt x="65" y="0"/>
                    <a:pt x="56" y="8"/>
                    <a:pt x="56" y="19"/>
                  </a:cubicBezTo>
                  <a:cubicBezTo>
                    <a:pt x="56" y="29"/>
                    <a:pt x="56" y="29"/>
                    <a:pt x="56" y="29"/>
                  </a:cubicBezTo>
                  <a:cubicBezTo>
                    <a:pt x="56" y="37"/>
                    <a:pt x="50" y="43"/>
                    <a:pt x="42" y="43"/>
                  </a:cubicBezTo>
                  <a:cubicBezTo>
                    <a:pt x="18" y="43"/>
                    <a:pt x="18" y="43"/>
                    <a:pt x="18" y="43"/>
                  </a:cubicBezTo>
                  <a:cubicBezTo>
                    <a:pt x="8" y="43"/>
                    <a:pt x="0" y="51"/>
                    <a:pt x="0" y="61"/>
                  </a:cubicBezTo>
                  <a:cubicBezTo>
                    <a:pt x="0" y="72"/>
                    <a:pt x="8" y="80"/>
                    <a:pt x="18" y="80"/>
                  </a:cubicBezTo>
                  <a:cubicBezTo>
                    <a:pt x="63" y="80"/>
                    <a:pt x="63" y="80"/>
                    <a:pt x="63" y="80"/>
                  </a:cubicBezTo>
                  <a:cubicBezTo>
                    <a:pt x="79" y="80"/>
                    <a:pt x="93" y="66"/>
                    <a:pt x="93" y="50"/>
                  </a:cubicBezTo>
                  <a:cubicBezTo>
                    <a:pt x="93" y="19"/>
                    <a:pt x="93" y="19"/>
                    <a:pt x="93" y="19"/>
                  </a:cubicBezTo>
                  <a:cubicBezTo>
                    <a:pt x="93" y="8"/>
                    <a:pt x="85" y="0"/>
                    <a:pt x="75" y="0"/>
                  </a:cubicBezTo>
                  <a:close/>
                </a:path>
              </a:pathLst>
            </a:custGeom>
            <a:solidFill>
              <a:srgbClr val="B6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 name="Freeform 1770">
              <a:extLst>
                <a:ext uri="{FF2B5EF4-FFF2-40B4-BE49-F238E27FC236}">
                  <a16:creationId xmlns:a16="http://schemas.microsoft.com/office/drawing/2014/main" id="{F55695B8-13BD-4E5D-984C-30BCD2FBB379}"/>
                </a:ext>
              </a:extLst>
            </p:cNvPr>
            <p:cNvSpPr>
              <a:spLocks/>
            </p:cNvSpPr>
            <p:nvPr/>
          </p:nvSpPr>
          <p:spPr bwMode="auto">
            <a:xfrm>
              <a:off x="13604875" y="5576888"/>
              <a:ext cx="274638" cy="238125"/>
            </a:xfrm>
            <a:custGeom>
              <a:avLst/>
              <a:gdLst>
                <a:gd name="T0" fmla="*/ 79 w 100"/>
                <a:gd name="T1" fmla="*/ 3 h 86"/>
                <a:gd name="T2" fmla="*/ 79 w 100"/>
                <a:gd name="T3" fmla="*/ 0 h 86"/>
                <a:gd name="T4" fmla="*/ 57 w 100"/>
                <a:gd name="T5" fmla="*/ 22 h 86"/>
                <a:gd name="T6" fmla="*/ 57 w 100"/>
                <a:gd name="T7" fmla="*/ 32 h 86"/>
                <a:gd name="T8" fmla="*/ 46 w 100"/>
                <a:gd name="T9" fmla="*/ 43 h 86"/>
                <a:gd name="T10" fmla="*/ 22 w 100"/>
                <a:gd name="T11" fmla="*/ 43 h 86"/>
                <a:gd name="T12" fmla="*/ 0 w 100"/>
                <a:gd name="T13" fmla="*/ 64 h 86"/>
                <a:gd name="T14" fmla="*/ 22 w 100"/>
                <a:gd name="T15" fmla="*/ 86 h 86"/>
                <a:gd name="T16" fmla="*/ 67 w 100"/>
                <a:gd name="T17" fmla="*/ 86 h 86"/>
                <a:gd name="T18" fmla="*/ 100 w 100"/>
                <a:gd name="T19" fmla="*/ 53 h 86"/>
                <a:gd name="T20" fmla="*/ 100 w 100"/>
                <a:gd name="T21" fmla="*/ 22 h 86"/>
                <a:gd name="T22" fmla="*/ 79 w 100"/>
                <a:gd name="T23" fmla="*/ 0 h 86"/>
                <a:gd name="T24" fmla="*/ 79 w 100"/>
                <a:gd name="T25" fmla="*/ 3 h 86"/>
                <a:gd name="T26" fmla="*/ 79 w 100"/>
                <a:gd name="T27" fmla="*/ 7 h 86"/>
                <a:gd name="T28" fmla="*/ 89 w 100"/>
                <a:gd name="T29" fmla="*/ 11 h 86"/>
                <a:gd name="T30" fmla="*/ 93 w 100"/>
                <a:gd name="T31" fmla="*/ 22 h 86"/>
                <a:gd name="T32" fmla="*/ 93 w 100"/>
                <a:gd name="T33" fmla="*/ 53 h 86"/>
                <a:gd name="T34" fmla="*/ 86 w 100"/>
                <a:gd name="T35" fmla="*/ 71 h 86"/>
                <a:gd name="T36" fmla="*/ 67 w 100"/>
                <a:gd name="T37" fmla="*/ 79 h 86"/>
                <a:gd name="T38" fmla="*/ 22 w 100"/>
                <a:gd name="T39" fmla="*/ 79 h 86"/>
                <a:gd name="T40" fmla="*/ 12 w 100"/>
                <a:gd name="T41" fmla="*/ 75 h 86"/>
                <a:gd name="T42" fmla="*/ 7 w 100"/>
                <a:gd name="T43" fmla="*/ 64 h 86"/>
                <a:gd name="T44" fmla="*/ 12 w 100"/>
                <a:gd name="T45" fmla="*/ 54 h 86"/>
                <a:gd name="T46" fmla="*/ 22 w 100"/>
                <a:gd name="T47" fmla="*/ 50 h 86"/>
                <a:gd name="T48" fmla="*/ 46 w 100"/>
                <a:gd name="T49" fmla="*/ 50 h 86"/>
                <a:gd name="T50" fmla="*/ 64 w 100"/>
                <a:gd name="T51" fmla="*/ 32 h 86"/>
                <a:gd name="T52" fmla="*/ 64 w 100"/>
                <a:gd name="T53" fmla="*/ 22 h 86"/>
                <a:gd name="T54" fmla="*/ 68 w 100"/>
                <a:gd name="T55" fmla="*/ 11 h 86"/>
                <a:gd name="T56" fmla="*/ 79 w 100"/>
                <a:gd name="T57" fmla="*/ 7 h 86"/>
                <a:gd name="T58" fmla="*/ 79 w 100"/>
                <a:gd name="T59" fmla="*/ 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86">
                  <a:moveTo>
                    <a:pt x="79" y="3"/>
                  </a:moveTo>
                  <a:cubicBezTo>
                    <a:pt x="79" y="0"/>
                    <a:pt x="79" y="0"/>
                    <a:pt x="79" y="0"/>
                  </a:cubicBezTo>
                  <a:cubicBezTo>
                    <a:pt x="67" y="0"/>
                    <a:pt x="57" y="9"/>
                    <a:pt x="57" y="22"/>
                  </a:cubicBezTo>
                  <a:cubicBezTo>
                    <a:pt x="57" y="32"/>
                    <a:pt x="57" y="32"/>
                    <a:pt x="57" y="32"/>
                  </a:cubicBezTo>
                  <a:cubicBezTo>
                    <a:pt x="57" y="38"/>
                    <a:pt x="52" y="43"/>
                    <a:pt x="46" y="43"/>
                  </a:cubicBezTo>
                  <a:cubicBezTo>
                    <a:pt x="22" y="43"/>
                    <a:pt x="22" y="43"/>
                    <a:pt x="22" y="43"/>
                  </a:cubicBezTo>
                  <a:cubicBezTo>
                    <a:pt x="10" y="43"/>
                    <a:pt x="0" y="52"/>
                    <a:pt x="0" y="64"/>
                  </a:cubicBezTo>
                  <a:cubicBezTo>
                    <a:pt x="0" y="77"/>
                    <a:pt x="10" y="86"/>
                    <a:pt x="22" y="86"/>
                  </a:cubicBezTo>
                  <a:cubicBezTo>
                    <a:pt x="67" y="86"/>
                    <a:pt x="67" y="86"/>
                    <a:pt x="67" y="86"/>
                  </a:cubicBezTo>
                  <a:cubicBezTo>
                    <a:pt x="85" y="86"/>
                    <a:pt x="100" y="71"/>
                    <a:pt x="100" y="53"/>
                  </a:cubicBezTo>
                  <a:cubicBezTo>
                    <a:pt x="100" y="22"/>
                    <a:pt x="100" y="22"/>
                    <a:pt x="100" y="22"/>
                  </a:cubicBezTo>
                  <a:cubicBezTo>
                    <a:pt x="100" y="9"/>
                    <a:pt x="91" y="0"/>
                    <a:pt x="79" y="0"/>
                  </a:cubicBezTo>
                  <a:cubicBezTo>
                    <a:pt x="79" y="3"/>
                    <a:pt x="79" y="3"/>
                    <a:pt x="79" y="3"/>
                  </a:cubicBezTo>
                  <a:cubicBezTo>
                    <a:pt x="79" y="7"/>
                    <a:pt x="79" y="7"/>
                    <a:pt x="79" y="7"/>
                  </a:cubicBezTo>
                  <a:cubicBezTo>
                    <a:pt x="83" y="7"/>
                    <a:pt x="86" y="8"/>
                    <a:pt x="89" y="11"/>
                  </a:cubicBezTo>
                  <a:cubicBezTo>
                    <a:pt x="92" y="14"/>
                    <a:pt x="93" y="17"/>
                    <a:pt x="93" y="22"/>
                  </a:cubicBezTo>
                  <a:cubicBezTo>
                    <a:pt x="93" y="53"/>
                    <a:pt x="93" y="53"/>
                    <a:pt x="93" y="53"/>
                  </a:cubicBezTo>
                  <a:cubicBezTo>
                    <a:pt x="93" y="60"/>
                    <a:pt x="90" y="67"/>
                    <a:pt x="86" y="71"/>
                  </a:cubicBezTo>
                  <a:cubicBezTo>
                    <a:pt x="81" y="76"/>
                    <a:pt x="74" y="79"/>
                    <a:pt x="67" y="79"/>
                  </a:cubicBezTo>
                  <a:cubicBezTo>
                    <a:pt x="22" y="79"/>
                    <a:pt x="22" y="79"/>
                    <a:pt x="22" y="79"/>
                  </a:cubicBezTo>
                  <a:cubicBezTo>
                    <a:pt x="18" y="79"/>
                    <a:pt x="14" y="78"/>
                    <a:pt x="12" y="75"/>
                  </a:cubicBezTo>
                  <a:cubicBezTo>
                    <a:pt x="9" y="72"/>
                    <a:pt x="7" y="69"/>
                    <a:pt x="7" y="64"/>
                  </a:cubicBezTo>
                  <a:cubicBezTo>
                    <a:pt x="7" y="60"/>
                    <a:pt x="9" y="57"/>
                    <a:pt x="12" y="54"/>
                  </a:cubicBezTo>
                  <a:cubicBezTo>
                    <a:pt x="14" y="51"/>
                    <a:pt x="18" y="50"/>
                    <a:pt x="22" y="50"/>
                  </a:cubicBezTo>
                  <a:cubicBezTo>
                    <a:pt x="46" y="50"/>
                    <a:pt x="46" y="50"/>
                    <a:pt x="46" y="50"/>
                  </a:cubicBezTo>
                  <a:cubicBezTo>
                    <a:pt x="56" y="50"/>
                    <a:pt x="64" y="42"/>
                    <a:pt x="64" y="32"/>
                  </a:cubicBezTo>
                  <a:cubicBezTo>
                    <a:pt x="64" y="22"/>
                    <a:pt x="64" y="22"/>
                    <a:pt x="64" y="22"/>
                  </a:cubicBezTo>
                  <a:cubicBezTo>
                    <a:pt x="64" y="17"/>
                    <a:pt x="66" y="14"/>
                    <a:pt x="68" y="11"/>
                  </a:cubicBezTo>
                  <a:cubicBezTo>
                    <a:pt x="71" y="8"/>
                    <a:pt x="75" y="7"/>
                    <a:pt x="79" y="7"/>
                  </a:cubicBezTo>
                  <a:lnTo>
                    <a:pt x="79" y="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 name="Rectangle 1771">
              <a:extLst>
                <a:ext uri="{FF2B5EF4-FFF2-40B4-BE49-F238E27FC236}">
                  <a16:creationId xmlns:a16="http://schemas.microsoft.com/office/drawing/2014/main" id="{A585D498-C705-490D-950D-5B20B771D24B}"/>
                </a:ext>
              </a:extLst>
            </p:cNvPr>
            <p:cNvSpPr>
              <a:spLocks noChangeArrowheads="1"/>
            </p:cNvSpPr>
            <p:nvPr/>
          </p:nvSpPr>
          <p:spPr bwMode="auto">
            <a:xfrm>
              <a:off x="10358438" y="3413126"/>
              <a:ext cx="41275" cy="214471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 name="Rectangle 1772">
              <a:extLst>
                <a:ext uri="{FF2B5EF4-FFF2-40B4-BE49-F238E27FC236}">
                  <a16:creationId xmlns:a16="http://schemas.microsoft.com/office/drawing/2014/main" id="{226838AE-2E0F-4228-AF32-3CEB9CDFA00A}"/>
                </a:ext>
              </a:extLst>
            </p:cNvPr>
            <p:cNvSpPr>
              <a:spLocks noChangeArrowheads="1"/>
            </p:cNvSpPr>
            <p:nvPr/>
          </p:nvSpPr>
          <p:spPr bwMode="auto">
            <a:xfrm>
              <a:off x="11374438" y="3413126"/>
              <a:ext cx="41275" cy="214471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 name="Rectangle 1773">
              <a:extLst>
                <a:ext uri="{FF2B5EF4-FFF2-40B4-BE49-F238E27FC236}">
                  <a16:creationId xmlns:a16="http://schemas.microsoft.com/office/drawing/2014/main" id="{B95FC288-CD1A-47E1-9065-92A2B3674538}"/>
                </a:ext>
              </a:extLst>
            </p:cNvPr>
            <p:cNvSpPr>
              <a:spLocks noChangeArrowheads="1"/>
            </p:cNvSpPr>
            <p:nvPr/>
          </p:nvSpPr>
          <p:spPr bwMode="auto">
            <a:xfrm>
              <a:off x="9767888" y="3990976"/>
              <a:ext cx="3816350" cy="41275"/>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 name="Rectangle 1774">
              <a:extLst>
                <a:ext uri="{FF2B5EF4-FFF2-40B4-BE49-F238E27FC236}">
                  <a16:creationId xmlns:a16="http://schemas.microsoft.com/office/drawing/2014/main" id="{046AD14D-FA21-4FA7-8799-BFFCA14A1C0A}"/>
                </a:ext>
              </a:extLst>
            </p:cNvPr>
            <p:cNvSpPr>
              <a:spLocks noChangeArrowheads="1"/>
            </p:cNvSpPr>
            <p:nvPr/>
          </p:nvSpPr>
          <p:spPr bwMode="auto">
            <a:xfrm>
              <a:off x="9767888" y="4330701"/>
              <a:ext cx="3816350" cy="41275"/>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 name="Rectangle 1775">
              <a:extLst>
                <a:ext uri="{FF2B5EF4-FFF2-40B4-BE49-F238E27FC236}">
                  <a16:creationId xmlns:a16="http://schemas.microsoft.com/office/drawing/2014/main" id="{DD921B6D-243C-4980-A590-D0B5BE40502D}"/>
                </a:ext>
              </a:extLst>
            </p:cNvPr>
            <p:cNvSpPr>
              <a:spLocks noChangeArrowheads="1"/>
            </p:cNvSpPr>
            <p:nvPr/>
          </p:nvSpPr>
          <p:spPr bwMode="auto">
            <a:xfrm>
              <a:off x="9767888" y="4330701"/>
              <a:ext cx="3816350" cy="41275"/>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 name="Rectangle 1776">
              <a:extLst>
                <a:ext uri="{FF2B5EF4-FFF2-40B4-BE49-F238E27FC236}">
                  <a16:creationId xmlns:a16="http://schemas.microsoft.com/office/drawing/2014/main" id="{96604016-90DC-4D11-9A95-16D112C0B906}"/>
                </a:ext>
              </a:extLst>
            </p:cNvPr>
            <p:cNvSpPr>
              <a:spLocks noChangeArrowheads="1"/>
            </p:cNvSpPr>
            <p:nvPr/>
          </p:nvSpPr>
          <p:spPr bwMode="auto">
            <a:xfrm>
              <a:off x="9767888" y="4667251"/>
              <a:ext cx="3816350" cy="428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 name="Rectangle 1777">
              <a:extLst>
                <a:ext uri="{FF2B5EF4-FFF2-40B4-BE49-F238E27FC236}">
                  <a16:creationId xmlns:a16="http://schemas.microsoft.com/office/drawing/2014/main" id="{7CA2D983-871F-489A-86DD-BB9AF634A370}"/>
                </a:ext>
              </a:extLst>
            </p:cNvPr>
            <p:cNvSpPr>
              <a:spLocks noChangeArrowheads="1"/>
            </p:cNvSpPr>
            <p:nvPr/>
          </p:nvSpPr>
          <p:spPr bwMode="auto">
            <a:xfrm>
              <a:off x="9767888" y="4667251"/>
              <a:ext cx="3816350" cy="428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 name="Rectangle 1778">
              <a:extLst>
                <a:ext uri="{FF2B5EF4-FFF2-40B4-BE49-F238E27FC236}">
                  <a16:creationId xmlns:a16="http://schemas.microsoft.com/office/drawing/2014/main" id="{C18B442A-3E48-4409-A8EF-5196611D00A0}"/>
                </a:ext>
              </a:extLst>
            </p:cNvPr>
            <p:cNvSpPr>
              <a:spLocks noChangeArrowheads="1"/>
            </p:cNvSpPr>
            <p:nvPr/>
          </p:nvSpPr>
          <p:spPr bwMode="auto">
            <a:xfrm>
              <a:off x="9767888" y="5008563"/>
              <a:ext cx="3816350" cy="38100"/>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 name="Rectangle 1779">
              <a:extLst>
                <a:ext uri="{FF2B5EF4-FFF2-40B4-BE49-F238E27FC236}">
                  <a16:creationId xmlns:a16="http://schemas.microsoft.com/office/drawing/2014/main" id="{883A5454-8F6A-4F23-8FDE-30318D9BE51D}"/>
                </a:ext>
              </a:extLst>
            </p:cNvPr>
            <p:cNvSpPr>
              <a:spLocks noChangeArrowheads="1"/>
            </p:cNvSpPr>
            <p:nvPr/>
          </p:nvSpPr>
          <p:spPr bwMode="auto">
            <a:xfrm>
              <a:off x="9767888" y="5008563"/>
              <a:ext cx="3816350" cy="38100"/>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 name="Rectangle 1780">
              <a:extLst>
                <a:ext uri="{FF2B5EF4-FFF2-40B4-BE49-F238E27FC236}">
                  <a16:creationId xmlns:a16="http://schemas.microsoft.com/office/drawing/2014/main" id="{9904B308-68DB-4783-B177-F3C9A8A89D9A}"/>
                </a:ext>
              </a:extLst>
            </p:cNvPr>
            <p:cNvSpPr>
              <a:spLocks noChangeArrowheads="1"/>
            </p:cNvSpPr>
            <p:nvPr/>
          </p:nvSpPr>
          <p:spPr bwMode="auto">
            <a:xfrm>
              <a:off x="9767888" y="5345113"/>
              <a:ext cx="3816350" cy="41275"/>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 name="Rectangle 1781">
              <a:extLst>
                <a:ext uri="{FF2B5EF4-FFF2-40B4-BE49-F238E27FC236}">
                  <a16:creationId xmlns:a16="http://schemas.microsoft.com/office/drawing/2014/main" id="{6D17E28F-7978-4C18-8D96-AFA70D7F61B5}"/>
                </a:ext>
              </a:extLst>
            </p:cNvPr>
            <p:cNvSpPr>
              <a:spLocks noChangeArrowheads="1"/>
            </p:cNvSpPr>
            <p:nvPr/>
          </p:nvSpPr>
          <p:spPr bwMode="auto">
            <a:xfrm>
              <a:off x="12398375" y="3413126"/>
              <a:ext cx="38100" cy="214471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 name="Rectangle 1782">
              <a:extLst>
                <a:ext uri="{FF2B5EF4-FFF2-40B4-BE49-F238E27FC236}">
                  <a16:creationId xmlns:a16="http://schemas.microsoft.com/office/drawing/2014/main" id="{10586BCF-023E-4721-B79E-81F59194C955}"/>
                </a:ext>
              </a:extLst>
            </p:cNvPr>
            <p:cNvSpPr>
              <a:spLocks noChangeArrowheads="1"/>
            </p:cNvSpPr>
            <p:nvPr/>
          </p:nvSpPr>
          <p:spPr bwMode="auto">
            <a:xfrm>
              <a:off x="13011150" y="3413126"/>
              <a:ext cx="38100" cy="214471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 name="Rectangle 1783">
              <a:extLst>
                <a:ext uri="{FF2B5EF4-FFF2-40B4-BE49-F238E27FC236}">
                  <a16:creationId xmlns:a16="http://schemas.microsoft.com/office/drawing/2014/main" id="{DBC3FC6E-280F-4FEC-A3B8-1369DC7E1F40}"/>
                </a:ext>
              </a:extLst>
            </p:cNvPr>
            <p:cNvSpPr>
              <a:spLocks noChangeArrowheads="1"/>
            </p:cNvSpPr>
            <p:nvPr/>
          </p:nvSpPr>
          <p:spPr bwMode="auto">
            <a:xfrm>
              <a:off x="10474325" y="3413126"/>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3" name="Rectangle 1784">
              <a:extLst>
                <a:ext uri="{FF2B5EF4-FFF2-40B4-BE49-F238E27FC236}">
                  <a16:creationId xmlns:a16="http://schemas.microsoft.com/office/drawing/2014/main" id="{85CFA555-7816-4DE3-B1C5-104C2697A5E6}"/>
                </a:ext>
              </a:extLst>
            </p:cNvPr>
            <p:cNvSpPr>
              <a:spLocks noChangeArrowheads="1"/>
            </p:cNvSpPr>
            <p:nvPr/>
          </p:nvSpPr>
          <p:spPr bwMode="auto">
            <a:xfrm>
              <a:off x="10772775" y="3413126"/>
              <a:ext cx="222250"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4" name="Rectangle 1785">
              <a:extLst>
                <a:ext uri="{FF2B5EF4-FFF2-40B4-BE49-F238E27FC236}">
                  <a16:creationId xmlns:a16="http://schemas.microsoft.com/office/drawing/2014/main" id="{16F82A95-0816-45EE-98EE-1C52D89D120C}"/>
                </a:ext>
              </a:extLst>
            </p:cNvPr>
            <p:cNvSpPr>
              <a:spLocks noChangeArrowheads="1"/>
            </p:cNvSpPr>
            <p:nvPr/>
          </p:nvSpPr>
          <p:spPr bwMode="auto">
            <a:xfrm>
              <a:off x="11061700" y="3413126"/>
              <a:ext cx="223838"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5" name="Rectangle 1786">
              <a:extLst>
                <a:ext uri="{FF2B5EF4-FFF2-40B4-BE49-F238E27FC236}">
                  <a16:creationId xmlns:a16="http://schemas.microsoft.com/office/drawing/2014/main" id="{4DDCADFB-3839-4D5B-9053-6BAFBD874D38}"/>
                </a:ext>
              </a:extLst>
            </p:cNvPr>
            <p:cNvSpPr>
              <a:spLocks noChangeArrowheads="1"/>
            </p:cNvSpPr>
            <p:nvPr/>
          </p:nvSpPr>
          <p:spPr bwMode="auto">
            <a:xfrm>
              <a:off x="10474325" y="3700463"/>
              <a:ext cx="220663"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6" name="Rectangle 1787">
              <a:extLst>
                <a:ext uri="{FF2B5EF4-FFF2-40B4-BE49-F238E27FC236}">
                  <a16:creationId xmlns:a16="http://schemas.microsoft.com/office/drawing/2014/main" id="{D553847E-B9A9-47DA-8A75-BBE3F164157A}"/>
                </a:ext>
              </a:extLst>
            </p:cNvPr>
            <p:cNvSpPr>
              <a:spLocks noChangeArrowheads="1"/>
            </p:cNvSpPr>
            <p:nvPr/>
          </p:nvSpPr>
          <p:spPr bwMode="auto">
            <a:xfrm>
              <a:off x="10772775" y="3700463"/>
              <a:ext cx="222250"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7" name="Rectangle 1788">
              <a:extLst>
                <a:ext uri="{FF2B5EF4-FFF2-40B4-BE49-F238E27FC236}">
                  <a16:creationId xmlns:a16="http://schemas.microsoft.com/office/drawing/2014/main" id="{61DD7FED-DB11-4B26-934A-A3C9ED0DDBED}"/>
                </a:ext>
              </a:extLst>
            </p:cNvPr>
            <p:cNvSpPr>
              <a:spLocks noChangeArrowheads="1"/>
            </p:cNvSpPr>
            <p:nvPr/>
          </p:nvSpPr>
          <p:spPr bwMode="auto">
            <a:xfrm>
              <a:off x="11061700" y="3700463"/>
              <a:ext cx="223838"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8" name="Rectangle 1789">
              <a:extLst>
                <a:ext uri="{FF2B5EF4-FFF2-40B4-BE49-F238E27FC236}">
                  <a16:creationId xmlns:a16="http://schemas.microsoft.com/office/drawing/2014/main" id="{79C0E2DE-2911-4CA0-B62E-12919B93FBFB}"/>
                </a:ext>
              </a:extLst>
            </p:cNvPr>
            <p:cNvSpPr>
              <a:spLocks noChangeArrowheads="1"/>
            </p:cNvSpPr>
            <p:nvPr/>
          </p:nvSpPr>
          <p:spPr bwMode="auto">
            <a:xfrm>
              <a:off x="11520488" y="3413126"/>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9" name="Rectangle 1790">
              <a:extLst>
                <a:ext uri="{FF2B5EF4-FFF2-40B4-BE49-F238E27FC236}">
                  <a16:creationId xmlns:a16="http://schemas.microsoft.com/office/drawing/2014/main" id="{0C55328B-ECF2-432A-B453-EC64B11ABEB0}"/>
                </a:ext>
              </a:extLst>
            </p:cNvPr>
            <p:cNvSpPr>
              <a:spLocks noChangeArrowheads="1"/>
            </p:cNvSpPr>
            <p:nvPr/>
          </p:nvSpPr>
          <p:spPr bwMode="auto">
            <a:xfrm>
              <a:off x="11823700" y="3413126"/>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0" name="Rectangle 1791">
              <a:extLst>
                <a:ext uri="{FF2B5EF4-FFF2-40B4-BE49-F238E27FC236}">
                  <a16:creationId xmlns:a16="http://schemas.microsoft.com/office/drawing/2014/main" id="{A5965C2C-B23B-41DA-8368-D152AAD0E18F}"/>
                </a:ext>
              </a:extLst>
            </p:cNvPr>
            <p:cNvSpPr>
              <a:spLocks noChangeArrowheads="1"/>
            </p:cNvSpPr>
            <p:nvPr/>
          </p:nvSpPr>
          <p:spPr bwMode="auto">
            <a:xfrm>
              <a:off x="11520488" y="3700463"/>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1" name="Rectangle 1792">
              <a:extLst>
                <a:ext uri="{FF2B5EF4-FFF2-40B4-BE49-F238E27FC236}">
                  <a16:creationId xmlns:a16="http://schemas.microsoft.com/office/drawing/2014/main" id="{F522F44C-0EAE-4096-8596-3F12DFD7DAD4}"/>
                </a:ext>
              </a:extLst>
            </p:cNvPr>
            <p:cNvSpPr>
              <a:spLocks noChangeArrowheads="1"/>
            </p:cNvSpPr>
            <p:nvPr/>
          </p:nvSpPr>
          <p:spPr bwMode="auto">
            <a:xfrm>
              <a:off x="11520488" y="4068763"/>
              <a:ext cx="220663" cy="2206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2" name="Rectangle 1793">
              <a:extLst>
                <a:ext uri="{FF2B5EF4-FFF2-40B4-BE49-F238E27FC236}">
                  <a16:creationId xmlns:a16="http://schemas.microsoft.com/office/drawing/2014/main" id="{31FE1293-0BE8-4098-91F0-6CEE4CE650E9}"/>
                </a:ext>
              </a:extLst>
            </p:cNvPr>
            <p:cNvSpPr>
              <a:spLocks noChangeArrowheads="1"/>
            </p:cNvSpPr>
            <p:nvPr/>
          </p:nvSpPr>
          <p:spPr bwMode="auto">
            <a:xfrm>
              <a:off x="11823700" y="4068763"/>
              <a:ext cx="220663" cy="2206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3" name="Rectangle 1794">
              <a:extLst>
                <a:ext uri="{FF2B5EF4-FFF2-40B4-BE49-F238E27FC236}">
                  <a16:creationId xmlns:a16="http://schemas.microsoft.com/office/drawing/2014/main" id="{79518ED1-9016-413D-A6BE-345BA492C92E}"/>
                </a:ext>
              </a:extLst>
            </p:cNvPr>
            <p:cNvSpPr>
              <a:spLocks noChangeArrowheads="1"/>
            </p:cNvSpPr>
            <p:nvPr/>
          </p:nvSpPr>
          <p:spPr bwMode="auto">
            <a:xfrm>
              <a:off x="10474325" y="4068763"/>
              <a:ext cx="220663" cy="220663"/>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4" name="Rectangle 1795">
              <a:extLst>
                <a:ext uri="{FF2B5EF4-FFF2-40B4-BE49-F238E27FC236}">
                  <a16:creationId xmlns:a16="http://schemas.microsoft.com/office/drawing/2014/main" id="{91FF0CD1-3A08-4F26-B5B1-146B5D7AC12E}"/>
                </a:ext>
              </a:extLst>
            </p:cNvPr>
            <p:cNvSpPr>
              <a:spLocks noChangeArrowheads="1"/>
            </p:cNvSpPr>
            <p:nvPr/>
          </p:nvSpPr>
          <p:spPr bwMode="auto">
            <a:xfrm>
              <a:off x="10772775" y="4068763"/>
              <a:ext cx="222250" cy="220663"/>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5" name="Freeform 1796">
              <a:extLst>
                <a:ext uri="{FF2B5EF4-FFF2-40B4-BE49-F238E27FC236}">
                  <a16:creationId xmlns:a16="http://schemas.microsoft.com/office/drawing/2014/main" id="{2C203E47-49FD-4ADC-8A1B-8A86086B3BAD}"/>
                </a:ext>
              </a:extLst>
            </p:cNvPr>
            <p:cNvSpPr>
              <a:spLocks/>
            </p:cNvSpPr>
            <p:nvPr/>
          </p:nvSpPr>
          <p:spPr bwMode="auto">
            <a:xfrm>
              <a:off x="10810875" y="4122738"/>
              <a:ext cx="250825" cy="252413"/>
            </a:xfrm>
            <a:custGeom>
              <a:avLst/>
              <a:gdLst>
                <a:gd name="T0" fmla="*/ 158 w 158"/>
                <a:gd name="T1" fmla="*/ 138 h 159"/>
                <a:gd name="T2" fmla="*/ 21 w 158"/>
                <a:gd name="T3" fmla="*/ 159 h 159"/>
                <a:gd name="T4" fmla="*/ 0 w 158"/>
                <a:gd name="T5" fmla="*/ 21 h 159"/>
                <a:gd name="T6" fmla="*/ 137 w 158"/>
                <a:gd name="T7" fmla="*/ 0 h 159"/>
                <a:gd name="T8" fmla="*/ 158 w 158"/>
                <a:gd name="T9" fmla="*/ 138 h 159"/>
              </a:gdLst>
              <a:ahLst/>
              <a:cxnLst>
                <a:cxn ang="0">
                  <a:pos x="T0" y="T1"/>
                </a:cxn>
                <a:cxn ang="0">
                  <a:pos x="T2" y="T3"/>
                </a:cxn>
                <a:cxn ang="0">
                  <a:pos x="T4" y="T5"/>
                </a:cxn>
                <a:cxn ang="0">
                  <a:pos x="T6" y="T7"/>
                </a:cxn>
                <a:cxn ang="0">
                  <a:pos x="T8" y="T9"/>
                </a:cxn>
              </a:cxnLst>
              <a:rect l="0" t="0" r="r" b="b"/>
              <a:pathLst>
                <a:path w="158" h="159">
                  <a:moveTo>
                    <a:pt x="158" y="138"/>
                  </a:moveTo>
                  <a:lnTo>
                    <a:pt x="21" y="159"/>
                  </a:lnTo>
                  <a:lnTo>
                    <a:pt x="0" y="21"/>
                  </a:lnTo>
                  <a:lnTo>
                    <a:pt x="137" y="0"/>
                  </a:lnTo>
                  <a:lnTo>
                    <a:pt x="158" y="1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6" name="Rectangle 1797">
              <a:extLst>
                <a:ext uri="{FF2B5EF4-FFF2-40B4-BE49-F238E27FC236}">
                  <a16:creationId xmlns:a16="http://schemas.microsoft.com/office/drawing/2014/main" id="{03669999-9D67-401A-A49C-030D49DF1BC9}"/>
                </a:ext>
              </a:extLst>
            </p:cNvPr>
            <p:cNvSpPr>
              <a:spLocks noChangeArrowheads="1"/>
            </p:cNvSpPr>
            <p:nvPr/>
          </p:nvSpPr>
          <p:spPr bwMode="auto">
            <a:xfrm>
              <a:off x="10474325" y="4391026"/>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7" name="Rectangle 1798">
              <a:extLst>
                <a:ext uri="{FF2B5EF4-FFF2-40B4-BE49-F238E27FC236}">
                  <a16:creationId xmlns:a16="http://schemas.microsoft.com/office/drawing/2014/main" id="{FF5CE3DC-212B-433C-9549-F4DB81F5121D}"/>
                </a:ext>
              </a:extLst>
            </p:cNvPr>
            <p:cNvSpPr>
              <a:spLocks noChangeArrowheads="1"/>
            </p:cNvSpPr>
            <p:nvPr/>
          </p:nvSpPr>
          <p:spPr bwMode="auto">
            <a:xfrm>
              <a:off x="11520488" y="4748213"/>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8" name="Rectangle 1799">
              <a:extLst>
                <a:ext uri="{FF2B5EF4-FFF2-40B4-BE49-F238E27FC236}">
                  <a16:creationId xmlns:a16="http://schemas.microsoft.com/office/drawing/2014/main" id="{7B76BE80-7967-4B6B-828C-9C7142DA8E98}"/>
                </a:ext>
              </a:extLst>
            </p:cNvPr>
            <p:cNvSpPr>
              <a:spLocks noChangeArrowheads="1"/>
            </p:cNvSpPr>
            <p:nvPr/>
          </p:nvSpPr>
          <p:spPr bwMode="auto">
            <a:xfrm>
              <a:off x="10772775" y="4391026"/>
              <a:ext cx="222250"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9" name="Rectangle 1800">
              <a:extLst>
                <a:ext uri="{FF2B5EF4-FFF2-40B4-BE49-F238E27FC236}">
                  <a16:creationId xmlns:a16="http://schemas.microsoft.com/office/drawing/2014/main" id="{85765108-3A99-4A4E-8964-486E8AA7681E}"/>
                </a:ext>
              </a:extLst>
            </p:cNvPr>
            <p:cNvSpPr>
              <a:spLocks noChangeArrowheads="1"/>
            </p:cNvSpPr>
            <p:nvPr/>
          </p:nvSpPr>
          <p:spPr bwMode="auto">
            <a:xfrm>
              <a:off x="10474325" y="4733926"/>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0" name="Rectangle 1801">
              <a:extLst>
                <a:ext uri="{FF2B5EF4-FFF2-40B4-BE49-F238E27FC236}">
                  <a16:creationId xmlns:a16="http://schemas.microsoft.com/office/drawing/2014/main" id="{D922534A-8B05-46A5-B06A-9256DE775B9C}"/>
                </a:ext>
              </a:extLst>
            </p:cNvPr>
            <p:cNvSpPr>
              <a:spLocks noChangeArrowheads="1"/>
            </p:cNvSpPr>
            <p:nvPr/>
          </p:nvSpPr>
          <p:spPr bwMode="auto">
            <a:xfrm>
              <a:off x="10772775" y="4733926"/>
              <a:ext cx="222250"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1" name="Rectangle 1802">
              <a:extLst>
                <a:ext uri="{FF2B5EF4-FFF2-40B4-BE49-F238E27FC236}">
                  <a16:creationId xmlns:a16="http://schemas.microsoft.com/office/drawing/2014/main" id="{54266E1A-907F-40A0-8F35-E006B023D772}"/>
                </a:ext>
              </a:extLst>
            </p:cNvPr>
            <p:cNvSpPr>
              <a:spLocks noChangeArrowheads="1"/>
            </p:cNvSpPr>
            <p:nvPr/>
          </p:nvSpPr>
          <p:spPr bwMode="auto">
            <a:xfrm>
              <a:off x="10802938" y="5076826"/>
              <a:ext cx="220663" cy="223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2" name="Rectangle 1803">
              <a:extLst>
                <a:ext uri="{FF2B5EF4-FFF2-40B4-BE49-F238E27FC236}">
                  <a16:creationId xmlns:a16="http://schemas.microsoft.com/office/drawing/2014/main" id="{9576852F-8245-4C00-BC8B-38897F6AA690}"/>
                </a:ext>
              </a:extLst>
            </p:cNvPr>
            <p:cNvSpPr>
              <a:spLocks noChangeArrowheads="1"/>
            </p:cNvSpPr>
            <p:nvPr/>
          </p:nvSpPr>
          <p:spPr bwMode="auto">
            <a:xfrm>
              <a:off x="11101388" y="5076826"/>
              <a:ext cx="222250" cy="223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3" name="Freeform 1804">
              <a:extLst>
                <a:ext uri="{FF2B5EF4-FFF2-40B4-BE49-F238E27FC236}">
                  <a16:creationId xmlns:a16="http://schemas.microsoft.com/office/drawing/2014/main" id="{8F4D12DF-19F5-480F-9217-40C27B9ABE79}"/>
                </a:ext>
              </a:extLst>
            </p:cNvPr>
            <p:cNvSpPr>
              <a:spLocks/>
            </p:cNvSpPr>
            <p:nvPr/>
          </p:nvSpPr>
          <p:spPr bwMode="auto">
            <a:xfrm>
              <a:off x="11461750" y="3427413"/>
              <a:ext cx="295275" cy="295275"/>
            </a:xfrm>
            <a:custGeom>
              <a:avLst/>
              <a:gdLst>
                <a:gd name="T0" fmla="*/ 127 w 186"/>
                <a:gd name="T1" fmla="*/ 186 h 186"/>
                <a:gd name="T2" fmla="*/ 0 w 186"/>
                <a:gd name="T3" fmla="*/ 127 h 186"/>
                <a:gd name="T4" fmla="*/ 61 w 186"/>
                <a:gd name="T5" fmla="*/ 0 h 186"/>
                <a:gd name="T6" fmla="*/ 186 w 186"/>
                <a:gd name="T7" fmla="*/ 61 h 186"/>
                <a:gd name="T8" fmla="*/ 127 w 186"/>
                <a:gd name="T9" fmla="*/ 186 h 186"/>
              </a:gdLst>
              <a:ahLst/>
              <a:cxnLst>
                <a:cxn ang="0">
                  <a:pos x="T0" y="T1"/>
                </a:cxn>
                <a:cxn ang="0">
                  <a:pos x="T2" y="T3"/>
                </a:cxn>
                <a:cxn ang="0">
                  <a:pos x="T4" y="T5"/>
                </a:cxn>
                <a:cxn ang="0">
                  <a:pos x="T6" y="T7"/>
                </a:cxn>
                <a:cxn ang="0">
                  <a:pos x="T8" y="T9"/>
                </a:cxn>
              </a:cxnLst>
              <a:rect l="0" t="0" r="r" b="b"/>
              <a:pathLst>
                <a:path w="186" h="186">
                  <a:moveTo>
                    <a:pt x="127" y="186"/>
                  </a:moveTo>
                  <a:lnTo>
                    <a:pt x="0" y="127"/>
                  </a:lnTo>
                  <a:lnTo>
                    <a:pt x="61" y="0"/>
                  </a:lnTo>
                  <a:lnTo>
                    <a:pt x="186" y="61"/>
                  </a:lnTo>
                  <a:lnTo>
                    <a:pt x="127" y="186"/>
                  </a:ln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4" name="Freeform 1805">
              <a:extLst>
                <a:ext uri="{FF2B5EF4-FFF2-40B4-BE49-F238E27FC236}">
                  <a16:creationId xmlns:a16="http://schemas.microsoft.com/office/drawing/2014/main" id="{663C312C-416E-418E-8CA1-593063E7B666}"/>
                </a:ext>
              </a:extLst>
            </p:cNvPr>
            <p:cNvSpPr>
              <a:spLocks/>
            </p:cNvSpPr>
            <p:nvPr/>
          </p:nvSpPr>
          <p:spPr bwMode="auto">
            <a:xfrm>
              <a:off x="11449050" y="3413126"/>
              <a:ext cx="322263" cy="323850"/>
            </a:xfrm>
            <a:custGeom>
              <a:avLst/>
              <a:gdLst>
                <a:gd name="T0" fmla="*/ 135 w 203"/>
                <a:gd name="T1" fmla="*/ 195 h 204"/>
                <a:gd name="T2" fmla="*/ 137 w 203"/>
                <a:gd name="T3" fmla="*/ 190 h 204"/>
                <a:gd name="T4" fmla="*/ 17 w 203"/>
                <a:gd name="T5" fmla="*/ 132 h 204"/>
                <a:gd name="T6" fmla="*/ 73 w 203"/>
                <a:gd name="T7" fmla="*/ 18 h 204"/>
                <a:gd name="T8" fmla="*/ 187 w 203"/>
                <a:gd name="T9" fmla="*/ 73 h 204"/>
                <a:gd name="T10" fmla="*/ 128 w 203"/>
                <a:gd name="T11" fmla="*/ 193 h 204"/>
                <a:gd name="T12" fmla="*/ 135 w 203"/>
                <a:gd name="T13" fmla="*/ 195 h 204"/>
                <a:gd name="T14" fmla="*/ 137 w 203"/>
                <a:gd name="T15" fmla="*/ 190 h 204"/>
                <a:gd name="T16" fmla="*/ 135 w 203"/>
                <a:gd name="T17" fmla="*/ 195 h 204"/>
                <a:gd name="T18" fmla="*/ 140 w 203"/>
                <a:gd name="T19" fmla="*/ 199 h 204"/>
                <a:gd name="T20" fmla="*/ 203 w 203"/>
                <a:gd name="T21" fmla="*/ 66 h 204"/>
                <a:gd name="T22" fmla="*/ 66 w 203"/>
                <a:gd name="T23" fmla="*/ 0 h 204"/>
                <a:gd name="T24" fmla="*/ 0 w 203"/>
                <a:gd name="T25" fmla="*/ 138 h 204"/>
                <a:gd name="T26" fmla="*/ 137 w 203"/>
                <a:gd name="T27" fmla="*/ 204 h 204"/>
                <a:gd name="T28" fmla="*/ 140 w 203"/>
                <a:gd name="T29" fmla="*/ 199 h 204"/>
                <a:gd name="T30" fmla="*/ 135 w 203"/>
                <a:gd name="T31" fmla="*/ 19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3" h="204">
                  <a:moveTo>
                    <a:pt x="135" y="195"/>
                  </a:moveTo>
                  <a:lnTo>
                    <a:pt x="137" y="190"/>
                  </a:lnTo>
                  <a:lnTo>
                    <a:pt x="17" y="132"/>
                  </a:lnTo>
                  <a:lnTo>
                    <a:pt x="73" y="18"/>
                  </a:lnTo>
                  <a:lnTo>
                    <a:pt x="187" y="73"/>
                  </a:lnTo>
                  <a:lnTo>
                    <a:pt x="128" y="193"/>
                  </a:lnTo>
                  <a:lnTo>
                    <a:pt x="135" y="195"/>
                  </a:lnTo>
                  <a:lnTo>
                    <a:pt x="137" y="190"/>
                  </a:lnTo>
                  <a:lnTo>
                    <a:pt x="135" y="195"/>
                  </a:lnTo>
                  <a:lnTo>
                    <a:pt x="140" y="199"/>
                  </a:lnTo>
                  <a:lnTo>
                    <a:pt x="203" y="66"/>
                  </a:lnTo>
                  <a:lnTo>
                    <a:pt x="66" y="0"/>
                  </a:lnTo>
                  <a:lnTo>
                    <a:pt x="0" y="138"/>
                  </a:lnTo>
                  <a:lnTo>
                    <a:pt x="137" y="204"/>
                  </a:lnTo>
                  <a:lnTo>
                    <a:pt x="140" y="199"/>
                  </a:lnTo>
                  <a:lnTo>
                    <a:pt x="135" y="195"/>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5" name="Rectangle 1806">
              <a:extLst>
                <a:ext uri="{FF2B5EF4-FFF2-40B4-BE49-F238E27FC236}">
                  <a16:creationId xmlns:a16="http://schemas.microsoft.com/office/drawing/2014/main" id="{0809E91D-9CD5-4D0F-B1FF-296E61359758}"/>
                </a:ext>
              </a:extLst>
            </p:cNvPr>
            <p:cNvSpPr>
              <a:spLocks noChangeArrowheads="1"/>
            </p:cNvSpPr>
            <p:nvPr/>
          </p:nvSpPr>
          <p:spPr bwMode="auto">
            <a:xfrm>
              <a:off x="12488863" y="3706813"/>
              <a:ext cx="220663" cy="220663"/>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6" name="Rectangle 1807">
              <a:extLst>
                <a:ext uri="{FF2B5EF4-FFF2-40B4-BE49-F238E27FC236}">
                  <a16:creationId xmlns:a16="http://schemas.microsoft.com/office/drawing/2014/main" id="{CE18E96B-6DEF-4CC9-8D8F-2A42CEB77679}"/>
                </a:ext>
              </a:extLst>
            </p:cNvPr>
            <p:cNvSpPr>
              <a:spLocks noChangeArrowheads="1"/>
            </p:cNvSpPr>
            <p:nvPr/>
          </p:nvSpPr>
          <p:spPr bwMode="auto">
            <a:xfrm>
              <a:off x="12488863" y="4070351"/>
              <a:ext cx="220663" cy="223838"/>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7" name="Rectangle 1808">
              <a:extLst>
                <a:ext uri="{FF2B5EF4-FFF2-40B4-BE49-F238E27FC236}">
                  <a16:creationId xmlns:a16="http://schemas.microsoft.com/office/drawing/2014/main" id="{6313AA10-F422-42B2-AEBE-3EA7A8958C30}"/>
                </a:ext>
              </a:extLst>
            </p:cNvPr>
            <p:cNvSpPr>
              <a:spLocks noChangeArrowheads="1"/>
            </p:cNvSpPr>
            <p:nvPr/>
          </p:nvSpPr>
          <p:spPr bwMode="auto">
            <a:xfrm>
              <a:off x="12488863" y="4397376"/>
              <a:ext cx="220663" cy="220663"/>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8" name="Rectangle 1809">
              <a:extLst>
                <a:ext uri="{FF2B5EF4-FFF2-40B4-BE49-F238E27FC236}">
                  <a16:creationId xmlns:a16="http://schemas.microsoft.com/office/drawing/2014/main" id="{A1723D2F-ED87-47AA-BAA1-C15F57002A02}"/>
                </a:ext>
              </a:extLst>
            </p:cNvPr>
            <p:cNvSpPr>
              <a:spLocks noChangeArrowheads="1"/>
            </p:cNvSpPr>
            <p:nvPr/>
          </p:nvSpPr>
          <p:spPr bwMode="auto">
            <a:xfrm>
              <a:off x="12103100" y="4397376"/>
              <a:ext cx="220663" cy="220663"/>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9" name="Rectangle 1810">
              <a:extLst>
                <a:ext uri="{FF2B5EF4-FFF2-40B4-BE49-F238E27FC236}">
                  <a16:creationId xmlns:a16="http://schemas.microsoft.com/office/drawing/2014/main" id="{0BD19565-6ABC-4E08-85D9-0071297DC5AF}"/>
                </a:ext>
              </a:extLst>
            </p:cNvPr>
            <p:cNvSpPr>
              <a:spLocks noChangeArrowheads="1"/>
            </p:cNvSpPr>
            <p:nvPr/>
          </p:nvSpPr>
          <p:spPr bwMode="auto">
            <a:xfrm>
              <a:off x="11823700" y="4397376"/>
              <a:ext cx="220663" cy="220663"/>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0" name="Rectangle 1811">
              <a:extLst>
                <a:ext uri="{FF2B5EF4-FFF2-40B4-BE49-F238E27FC236}">
                  <a16:creationId xmlns:a16="http://schemas.microsoft.com/office/drawing/2014/main" id="{E872183A-4D36-48D3-BDF5-C057A921A3D8}"/>
                </a:ext>
              </a:extLst>
            </p:cNvPr>
            <p:cNvSpPr>
              <a:spLocks noChangeArrowheads="1"/>
            </p:cNvSpPr>
            <p:nvPr/>
          </p:nvSpPr>
          <p:spPr bwMode="auto">
            <a:xfrm>
              <a:off x="11520488" y="4397376"/>
              <a:ext cx="220663" cy="220663"/>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1" name="Rectangle 1812">
              <a:extLst>
                <a:ext uri="{FF2B5EF4-FFF2-40B4-BE49-F238E27FC236}">
                  <a16:creationId xmlns:a16="http://schemas.microsoft.com/office/drawing/2014/main" id="{4AD4551F-AB1F-441D-A5FB-2287627E3A6F}"/>
                </a:ext>
              </a:extLst>
            </p:cNvPr>
            <p:cNvSpPr>
              <a:spLocks noChangeArrowheads="1"/>
            </p:cNvSpPr>
            <p:nvPr/>
          </p:nvSpPr>
          <p:spPr bwMode="auto">
            <a:xfrm>
              <a:off x="12488863" y="4748213"/>
              <a:ext cx="220663" cy="223838"/>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2" name="Rectangle 1813">
              <a:extLst>
                <a:ext uri="{FF2B5EF4-FFF2-40B4-BE49-F238E27FC236}">
                  <a16:creationId xmlns:a16="http://schemas.microsoft.com/office/drawing/2014/main" id="{E5CE292D-7BF6-4FD5-BE3C-2209421E6133}"/>
                </a:ext>
              </a:extLst>
            </p:cNvPr>
            <p:cNvSpPr>
              <a:spLocks noChangeArrowheads="1"/>
            </p:cNvSpPr>
            <p:nvPr/>
          </p:nvSpPr>
          <p:spPr bwMode="auto">
            <a:xfrm>
              <a:off x="12488863" y="5094288"/>
              <a:ext cx="220663" cy="223838"/>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3" name="Rectangle 1814">
              <a:extLst>
                <a:ext uri="{FF2B5EF4-FFF2-40B4-BE49-F238E27FC236}">
                  <a16:creationId xmlns:a16="http://schemas.microsoft.com/office/drawing/2014/main" id="{97B5F435-3260-46F0-9AB2-904424BD9EE6}"/>
                </a:ext>
              </a:extLst>
            </p:cNvPr>
            <p:cNvSpPr>
              <a:spLocks noChangeArrowheads="1"/>
            </p:cNvSpPr>
            <p:nvPr/>
          </p:nvSpPr>
          <p:spPr bwMode="auto">
            <a:xfrm>
              <a:off x="12379325" y="5692776"/>
              <a:ext cx="220663" cy="222250"/>
            </a:xfrm>
            <a:prstGeom prst="rect">
              <a:avLst/>
            </a:prstGeom>
            <a:solidFill>
              <a:srgbClr val="E2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4" name="Rectangle 1815">
              <a:extLst>
                <a:ext uri="{FF2B5EF4-FFF2-40B4-BE49-F238E27FC236}">
                  <a16:creationId xmlns:a16="http://schemas.microsoft.com/office/drawing/2014/main" id="{9076FD68-E6AA-4527-B3DC-D4F493E1BA6E}"/>
                </a:ext>
              </a:extLst>
            </p:cNvPr>
            <p:cNvSpPr>
              <a:spLocks noChangeArrowheads="1"/>
            </p:cNvSpPr>
            <p:nvPr/>
          </p:nvSpPr>
          <p:spPr bwMode="auto">
            <a:xfrm>
              <a:off x="12599988" y="5692776"/>
              <a:ext cx="220663" cy="222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5" name="Rectangle 1816">
              <a:extLst>
                <a:ext uri="{FF2B5EF4-FFF2-40B4-BE49-F238E27FC236}">
                  <a16:creationId xmlns:a16="http://schemas.microsoft.com/office/drawing/2014/main" id="{6850F7C3-5AA7-4284-98BB-1CF691140430}"/>
                </a:ext>
              </a:extLst>
            </p:cNvPr>
            <p:cNvSpPr>
              <a:spLocks noChangeArrowheads="1"/>
            </p:cNvSpPr>
            <p:nvPr/>
          </p:nvSpPr>
          <p:spPr bwMode="auto">
            <a:xfrm>
              <a:off x="12820650" y="5692776"/>
              <a:ext cx="223838" cy="222250"/>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6" name="Rectangle 1817">
              <a:extLst>
                <a:ext uri="{FF2B5EF4-FFF2-40B4-BE49-F238E27FC236}">
                  <a16:creationId xmlns:a16="http://schemas.microsoft.com/office/drawing/2014/main" id="{44E1789C-AA16-4486-9A9B-47C3F7DFB3DD}"/>
                </a:ext>
              </a:extLst>
            </p:cNvPr>
            <p:cNvSpPr>
              <a:spLocks noChangeArrowheads="1"/>
            </p:cNvSpPr>
            <p:nvPr/>
          </p:nvSpPr>
          <p:spPr bwMode="auto">
            <a:xfrm>
              <a:off x="12166600" y="5692776"/>
              <a:ext cx="222250" cy="222250"/>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7" name="Rectangle 1818">
              <a:extLst>
                <a:ext uri="{FF2B5EF4-FFF2-40B4-BE49-F238E27FC236}">
                  <a16:creationId xmlns:a16="http://schemas.microsoft.com/office/drawing/2014/main" id="{E8DACFF6-131D-44D2-AD6F-D97420C16A64}"/>
                </a:ext>
              </a:extLst>
            </p:cNvPr>
            <p:cNvSpPr>
              <a:spLocks noChangeArrowheads="1"/>
            </p:cNvSpPr>
            <p:nvPr/>
          </p:nvSpPr>
          <p:spPr bwMode="auto">
            <a:xfrm>
              <a:off x="12750800" y="3706813"/>
              <a:ext cx="220663" cy="220663"/>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8" name="Rectangle 1819">
              <a:extLst>
                <a:ext uri="{FF2B5EF4-FFF2-40B4-BE49-F238E27FC236}">
                  <a16:creationId xmlns:a16="http://schemas.microsoft.com/office/drawing/2014/main" id="{C9C8ABF4-9C4B-4815-B3C1-609B0A8E79A4}"/>
                </a:ext>
              </a:extLst>
            </p:cNvPr>
            <p:cNvSpPr>
              <a:spLocks noChangeArrowheads="1"/>
            </p:cNvSpPr>
            <p:nvPr/>
          </p:nvSpPr>
          <p:spPr bwMode="auto">
            <a:xfrm>
              <a:off x="12750800" y="4070351"/>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9" name="Rectangle 1820">
              <a:extLst>
                <a:ext uri="{FF2B5EF4-FFF2-40B4-BE49-F238E27FC236}">
                  <a16:creationId xmlns:a16="http://schemas.microsoft.com/office/drawing/2014/main" id="{3B000E3E-225E-402C-B2FF-D2CCB8261B78}"/>
                </a:ext>
              </a:extLst>
            </p:cNvPr>
            <p:cNvSpPr>
              <a:spLocks noChangeArrowheads="1"/>
            </p:cNvSpPr>
            <p:nvPr/>
          </p:nvSpPr>
          <p:spPr bwMode="auto">
            <a:xfrm>
              <a:off x="12750800" y="4397376"/>
              <a:ext cx="220663" cy="220663"/>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0" name="Rectangle 1821">
              <a:extLst>
                <a:ext uri="{FF2B5EF4-FFF2-40B4-BE49-F238E27FC236}">
                  <a16:creationId xmlns:a16="http://schemas.microsoft.com/office/drawing/2014/main" id="{2E2E1CA8-5D77-4DC8-98DD-8FA8F4145836}"/>
                </a:ext>
              </a:extLst>
            </p:cNvPr>
            <p:cNvSpPr>
              <a:spLocks noChangeArrowheads="1"/>
            </p:cNvSpPr>
            <p:nvPr/>
          </p:nvSpPr>
          <p:spPr bwMode="auto">
            <a:xfrm>
              <a:off x="12750800" y="4748213"/>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1" name="Rectangle 1822">
              <a:extLst>
                <a:ext uri="{FF2B5EF4-FFF2-40B4-BE49-F238E27FC236}">
                  <a16:creationId xmlns:a16="http://schemas.microsoft.com/office/drawing/2014/main" id="{7B8081B7-3341-47EA-B12E-BA18D5154F60}"/>
                </a:ext>
              </a:extLst>
            </p:cNvPr>
            <p:cNvSpPr>
              <a:spLocks noChangeArrowheads="1"/>
            </p:cNvSpPr>
            <p:nvPr/>
          </p:nvSpPr>
          <p:spPr bwMode="auto">
            <a:xfrm>
              <a:off x="12750800" y="5094288"/>
              <a:ext cx="220663" cy="223838"/>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2" name="Rectangle 1823">
              <a:extLst>
                <a:ext uri="{FF2B5EF4-FFF2-40B4-BE49-F238E27FC236}">
                  <a16:creationId xmlns:a16="http://schemas.microsoft.com/office/drawing/2014/main" id="{1A2BCF29-3F2C-4158-B79E-F1132E844814}"/>
                </a:ext>
              </a:extLst>
            </p:cNvPr>
            <p:cNvSpPr>
              <a:spLocks noChangeArrowheads="1"/>
            </p:cNvSpPr>
            <p:nvPr/>
          </p:nvSpPr>
          <p:spPr bwMode="auto">
            <a:xfrm>
              <a:off x="13101638" y="3706813"/>
              <a:ext cx="220663" cy="2206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3" name="Rectangle 1824">
              <a:extLst>
                <a:ext uri="{FF2B5EF4-FFF2-40B4-BE49-F238E27FC236}">
                  <a16:creationId xmlns:a16="http://schemas.microsoft.com/office/drawing/2014/main" id="{3E4118A0-0832-45DA-885E-A7DFD07EDA55}"/>
                </a:ext>
              </a:extLst>
            </p:cNvPr>
            <p:cNvSpPr>
              <a:spLocks noChangeArrowheads="1"/>
            </p:cNvSpPr>
            <p:nvPr/>
          </p:nvSpPr>
          <p:spPr bwMode="auto">
            <a:xfrm>
              <a:off x="13101638" y="4070351"/>
              <a:ext cx="220663" cy="223838"/>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4" name="Rectangle 1825">
              <a:extLst>
                <a:ext uri="{FF2B5EF4-FFF2-40B4-BE49-F238E27FC236}">
                  <a16:creationId xmlns:a16="http://schemas.microsoft.com/office/drawing/2014/main" id="{78CB52B8-185C-46D2-AFB5-A0999F2A9CD5}"/>
                </a:ext>
              </a:extLst>
            </p:cNvPr>
            <p:cNvSpPr>
              <a:spLocks noChangeArrowheads="1"/>
            </p:cNvSpPr>
            <p:nvPr/>
          </p:nvSpPr>
          <p:spPr bwMode="auto">
            <a:xfrm>
              <a:off x="13101638" y="4397376"/>
              <a:ext cx="220663" cy="220663"/>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5" name="Rectangle 1826">
              <a:extLst>
                <a:ext uri="{FF2B5EF4-FFF2-40B4-BE49-F238E27FC236}">
                  <a16:creationId xmlns:a16="http://schemas.microsoft.com/office/drawing/2014/main" id="{AD823528-FC6F-40AF-8C8D-A2BA78738538}"/>
                </a:ext>
              </a:extLst>
            </p:cNvPr>
            <p:cNvSpPr>
              <a:spLocks noChangeArrowheads="1"/>
            </p:cNvSpPr>
            <p:nvPr/>
          </p:nvSpPr>
          <p:spPr bwMode="auto">
            <a:xfrm>
              <a:off x="13101638" y="4748213"/>
              <a:ext cx="220663" cy="223838"/>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6" name="Rectangle 1827">
              <a:extLst>
                <a:ext uri="{FF2B5EF4-FFF2-40B4-BE49-F238E27FC236}">
                  <a16:creationId xmlns:a16="http://schemas.microsoft.com/office/drawing/2014/main" id="{4B54D36C-7ABF-4D6A-AF15-E3E2738987BD}"/>
                </a:ext>
              </a:extLst>
            </p:cNvPr>
            <p:cNvSpPr>
              <a:spLocks noChangeArrowheads="1"/>
            </p:cNvSpPr>
            <p:nvPr/>
          </p:nvSpPr>
          <p:spPr bwMode="auto">
            <a:xfrm>
              <a:off x="13101638" y="5094288"/>
              <a:ext cx="220663" cy="223838"/>
            </a:xfrm>
            <a:prstGeom prst="rect">
              <a:avLst/>
            </a:prstGeom>
            <a:solidFill>
              <a:srgbClr val="E8D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7" name="Rectangle 1828">
              <a:extLst>
                <a:ext uri="{FF2B5EF4-FFF2-40B4-BE49-F238E27FC236}">
                  <a16:creationId xmlns:a16="http://schemas.microsoft.com/office/drawing/2014/main" id="{2D68342D-660F-46F7-B760-ED688F2FED26}"/>
                </a:ext>
              </a:extLst>
            </p:cNvPr>
            <p:cNvSpPr>
              <a:spLocks noChangeArrowheads="1"/>
            </p:cNvSpPr>
            <p:nvPr/>
          </p:nvSpPr>
          <p:spPr bwMode="auto">
            <a:xfrm>
              <a:off x="11061700" y="4068763"/>
              <a:ext cx="223838" cy="220663"/>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8" name="Freeform 1829">
              <a:extLst>
                <a:ext uri="{FF2B5EF4-FFF2-40B4-BE49-F238E27FC236}">
                  <a16:creationId xmlns:a16="http://schemas.microsoft.com/office/drawing/2014/main" id="{7B18D458-21EA-424C-9696-EC2CAFA40644}"/>
                </a:ext>
              </a:extLst>
            </p:cNvPr>
            <p:cNvSpPr>
              <a:spLocks/>
            </p:cNvSpPr>
            <p:nvPr/>
          </p:nvSpPr>
          <p:spPr bwMode="auto">
            <a:xfrm>
              <a:off x="9767888" y="3744913"/>
              <a:ext cx="538163" cy="33338"/>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10"/>
                    <a:pt x="0" y="6"/>
                  </a:cubicBezTo>
                  <a:cubicBezTo>
                    <a:pt x="0" y="3"/>
                    <a:pt x="3" y="0"/>
                    <a:pt x="6" y="0"/>
                  </a:cubicBezTo>
                  <a:cubicBezTo>
                    <a:pt x="189" y="0"/>
                    <a:pt x="189" y="0"/>
                    <a:pt x="189" y="0"/>
                  </a:cubicBezTo>
                  <a:cubicBezTo>
                    <a:pt x="192" y="0"/>
                    <a:pt x="195" y="3"/>
                    <a:pt x="195" y="6"/>
                  </a:cubicBezTo>
                  <a:cubicBezTo>
                    <a:pt x="195" y="10"/>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9" name="Freeform 1830">
              <a:extLst>
                <a:ext uri="{FF2B5EF4-FFF2-40B4-BE49-F238E27FC236}">
                  <a16:creationId xmlns:a16="http://schemas.microsoft.com/office/drawing/2014/main" id="{26E57ABB-3B64-4500-A02D-2C1634529200}"/>
                </a:ext>
              </a:extLst>
            </p:cNvPr>
            <p:cNvSpPr>
              <a:spLocks/>
            </p:cNvSpPr>
            <p:nvPr/>
          </p:nvSpPr>
          <p:spPr bwMode="auto">
            <a:xfrm>
              <a:off x="9767888" y="4162426"/>
              <a:ext cx="538163" cy="33338"/>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9"/>
                    <a:pt x="0" y="6"/>
                  </a:cubicBezTo>
                  <a:cubicBezTo>
                    <a:pt x="0" y="3"/>
                    <a:pt x="3" y="0"/>
                    <a:pt x="6" y="0"/>
                  </a:cubicBezTo>
                  <a:cubicBezTo>
                    <a:pt x="189" y="0"/>
                    <a:pt x="189" y="0"/>
                    <a:pt x="189" y="0"/>
                  </a:cubicBezTo>
                  <a:cubicBezTo>
                    <a:pt x="192" y="0"/>
                    <a:pt x="195" y="3"/>
                    <a:pt x="195" y="6"/>
                  </a:cubicBezTo>
                  <a:cubicBezTo>
                    <a:pt x="195" y="9"/>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0" name="Freeform 1831">
              <a:extLst>
                <a:ext uri="{FF2B5EF4-FFF2-40B4-BE49-F238E27FC236}">
                  <a16:creationId xmlns:a16="http://schemas.microsoft.com/office/drawing/2014/main" id="{AC79F9D4-7A5D-4531-B2BE-1EFA06C99069}"/>
                </a:ext>
              </a:extLst>
            </p:cNvPr>
            <p:cNvSpPr>
              <a:spLocks/>
            </p:cNvSpPr>
            <p:nvPr/>
          </p:nvSpPr>
          <p:spPr bwMode="auto">
            <a:xfrm>
              <a:off x="9767888" y="4505326"/>
              <a:ext cx="538163" cy="33338"/>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9"/>
                    <a:pt x="0" y="6"/>
                  </a:cubicBezTo>
                  <a:cubicBezTo>
                    <a:pt x="0" y="2"/>
                    <a:pt x="3" y="0"/>
                    <a:pt x="6" y="0"/>
                  </a:cubicBezTo>
                  <a:cubicBezTo>
                    <a:pt x="189" y="0"/>
                    <a:pt x="189" y="0"/>
                    <a:pt x="189" y="0"/>
                  </a:cubicBezTo>
                  <a:cubicBezTo>
                    <a:pt x="192" y="0"/>
                    <a:pt x="195" y="2"/>
                    <a:pt x="195" y="6"/>
                  </a:cubicBezTo>
                  <a:cubicBezTo>
                    <a:pt x="195" y="9"/>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1" name="Freeform 1832">
              <a:extLst>
                <a:ext uri="{FF2B5EF4-FFF2-40B4-BE49-F238E27FC236}">
                  <a16:creationId xmlns:a16="http://schemas.microsoft.com/office/drawing/2014/main" id="{4D8DA775-EFA5-411F-9EE8-E04E9130EE4E}"/>
                </a:ext>
              </a:extLst>
            </p:cNvPr>
            <p:cNvSpPr>
              <a:spLocks/>
            </p:cNvSpPr>
            <p:nvPr/>
          </p:nvSpPr>
          <p:spPr bwMode="auto">
            <a:xfrm>
              <a:off x="9767888" y="4830763"/>
              <a:ext cx="538163" cy="33338"/>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9"/>
                    <a:pt x="0" y="6"/>
                  </a:cubicBezTo>
                  <a:cubicBezTo>
                    <a:pt x="0" y="2"/>
                    <a:pt x="3" y="0"/>
                    <a:pt x="6" y="0"/>
                  </a:cubicBezTo>
                  <a:cubicBezTo>
                    <a:pt x="189" y="0"/>
                    <a:pt x="189" y="0"/>
                    <a:pt x="189" y="0"/>
                  </a:cubicBezTo>
                  <a:cubicBezTo>
                    <a:pt x="192" y="0"/>
                    <a:pt x="195" y="2"/>
                    <a:pt x="195" y="6"/>
                  </a:cubicBezTo>
                  <a:cubicBezTo>
                    <a:pt x="195" y="9"/>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2" name="Freeform 1833">
              <a:extLst>
                <a:ext uri="{FF2B5EF4-FFF2-40B4-BE49-F238E27FC236}">
                  <a16:creationId xmlns:a16="http://schemas.microsoft.com/office/drawing/2014/main" id="{C513E89D-D7A2-4406-A7C9-AA3D5DF6FDAF}"/>
                </a:ext>
              </a:extLst>
            </p:cNvPr>
            <p:cNvSpPr>
              <a:spLocks/>
            </p:cNvSpPr>
            <p:nvPr/>
          </p:nvSpPr>
          <p:spPr bwMode="auto">
            <a:xfrm>
              <a:off x="12085638" y="4446588"/>
              <a:ext cx="254000" cy="252413"/>
            </a:xfrm>
            <a:custGeom>
              <a:avLst/>
              <a:gdLst>
                <a:gd name="T0" fmla="*/ 160 w 160"/>
                <a:gd name="T1" fmla="*/ 138 h 159"/>
                <a:gd name="T2" fmla="*/ 21 w 160"/>
                <a:gd name="T3" fmla="*/ 159 h 159"/>
                <a:gd name="T4" fmla="*/ 0 w 160"/>
                <a:gd name="T5" fmla="*/ 21 h 159"/>
                <a:gd name="T6" fmla="*/ 139 w 160"/>
                <a:gd name="T7" fmla="*/ 0 h 159"/>
                <a:gd name="T8" fmla="*/ 160 w 160"/>
                <a:gd name="T9" fmla="*/ 138 h 159"/>
              </a:gdLst>
              <a:ahLst/>
              <a:cxnLst>
                <a:cxn ang="0">
                  <a:pos x="T0" y="T1"/>
                </a:cxn>
                <a:cxn ang="0">
                  <a:pos x="T2" y="T3"/>
                </a:cxn>
                <a:cxn ang="0">
                  <a:pos x="T4" y="T5"/>
                </a:cxn>
                <a:cxn ang="0">
                  <a:pos x="T6" y="T7"/>
                </a:cxn>
                <a:cxn ang="0">
                  <a:pos x="T8" y="T9"/>
                </a:cxn>
              </a:cxnLst>
              <a:rect l="0" t="0" r="r" b="b"/>
              <a:pathLst>
                <a:path w="160" h="159">
                  <a:moveTo>
                    <a:pt x="160" y="138"/>
                  </a:moveTo>
                  <a:lnTo>
                    <a:pt x="21" y="159"/>
                  </a:lnTo>
                  <a:lnTo>
                    <a:pt x="0" y="21"/>
                  </a:lnTo>
                  <a:lnTo>
                    <a:pt x="139" y="0"/>
                  </a:lnTo>
                  <a:lnTo>
                    <a:pt x="160" y="138"/>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3" name="Freeform 1834">
              <a:extLst>
                <a:ext uri="{FF2B5EF4-FFF2-40B4-BE49-F238E27FC236}">
                  <a16:creationId xmlns:a16="http://schemas.microsoft.com/office/drawing/2014/main" id="{436187C9-520E-4C62-BA28-C8ADAE52B25C}"/>
                </a:ext>
              </a:extLst>
            </p:cNvPr>
            <p:cNvSpPr>
              <a:spLocks/>
            </p:cNvSpPr>
            <p:nvPr/>
          </p:nvSpPr>
          <p:spPr bwMode="auto">
            <a:xfrm>
              <a:off x="9767888" y="5187951"/>
              <a:ext cx="538163" cy="34925"/>
            </a:xfrm>
            <a:custGeom>
              <a:avLst/>
              <a:gdLst>
                <a:gd name="T0" fmla="*/ 189 w 195"/>
                <a:gd name="T1" fmla="*/ 13 h 13"/>
                <a:gd name="T2" fmla="*/ 6 w 195"/>
                <a:gd name="T3" fmla="*/ 13 h 13"/>
                <a:gd name="T4" fmla="*/ 0 w 195"/>
                <a:gd name="T5" fmla="*/ 6 h 13"/>
                <a:gd name="T6" fmla="*/ 6 w 195"/>
                <a:gd name="T7" fmla="*/ 0 h 13"/>
                <a:gd name="T8" fmla="*/ 189 w 195"/>
                <a:gd name="T9" fmla="*/ 0 h 13"/>
                <a:gd name="T10" fmla="*/ 195 w 195"/>
                <a:gd name="T11" fmla="*/ 6 h 13"/>
                <a:gd name="T12" fmla="*/ 189 w 195"/>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95" h="13">
                  <a:moveTo>
                    <a:pt x="189" y="13"/>
                  </a:moveTo>
                  <a:cubicBezTo>
                    <a:pt x="6" y="13"/>
                    <a:pt x="6" y="13"/>
                    <a:pt x="6" y="13"/>
                  </a:cubicBezTo>
                  <a:cubicBezTo>
                    <a:pt x="3" y="13"/>
                    <a:pt x="0" y="10"/>
                    <a:pt x="0" y="6"/>
                  </a:cubicBezTo>
                  <a:cubicBezTo>
                    <a:pt x="0" y="3"/>
                    <a:pt x="3" y="0"/>
                    <a:pt x="6" y="0"/>
                  </a:cubicBezTo>
                  <a:cubicBezTo>
                    <a:pt x="189" y="0"/>
                    <a:pt x="189" y="0"/>
                    <a:pt x="189" y="0"/>
                  </a:cubicBezTo>
                  <a:cubicBezTo>
                    <a:pt x="192" y="0"/>
                    <a:pt x="195" y="3"/>
                    <a:pt x="195" y="6"/>
                  </a:cubicBezTo>
                  <a:cubicBezTo>
                    <a:pt x="195" y="10"/>
                    <a:pt x="192" y="13"/>
                    <a:pt x="189" y="13"/>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4" name="Freeform 1835">
              <a:extLst>
                <a:ext uri="{FF2B5EF4-FFF2-40B4-BE49-F238E27FC236}">
                  <a16:creationId xmlns:a16="http://schemas.microsoft.com/office/drawing/2014/main" id="{D716747D-171A-4FF6-A631-7ED5B941A9E9}"/>
                </a:ext>
              </a:extLst>
            </p:cNvPr>
            <p:cNvSpPr>
              <a:spLocks/>
            </p:cNvSpPr>
            <p:nvPr/>
          </p:nvSpPr>
          <p:spPr bwMode="auto">
            <a:xfrm>
              <a:off x="11809413" y="4778376"/>
              <a:ext cx="466725" cy="33338"/>
            </a:xfrm>
            <a:custGeom>
              <a:avLst/>
              <a:gdLst>
                <a:gd name="T0" fmla="*/ 163 w 169"/>
                <a:gd name="T1" fmla="*/ 12 h 12"/>
                <a:gd name="T2" fmla="*/ 7 w 169"/>
                <a:gd name="T3" fmla="*/ 12 h 12"/>
                <a:gd name="T4" fmla="*/ 0 w 169"/>
                <a:gd name="T5" fmla="*/ 6 h 12"/>
                <a:gd name="T6" fmla="*/ 7 w 169"/>
                <a:gd name="T7" fmla="*/ 0 h 12"/>
                <a:gd name="T8" fmla="*/ 163 w 169"/>
                <a:gd name="T9" fmla="*/ 0 h 12"/>
                <a:gd name="T10" fmla="*/ 169 w 169"/>
                <a:gd name="T11" fmla="*/ 6 h 12"/>
                <a:gd name="T12" fmla="*/ 163 w 16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69" h="12">
                  <a:moveTo>
                    <a:pt x="163" y="12"/>
                  </a:moveTo>
                  <a:cubicBezTo>
                    <a:pt x="7" y="12"/>
                    <a:pt x="7" y="12"/>
                    <a:pt x="7" y="12"/>
                  </a:cubicBezTo>
                  <a:cubicBezTo>
                    <a:pt x="3" y="12"/>
                    <a:pt x="0" y="10"/>
                    <a:pt x="0" y="6"/>
                  </a:cubicBezTo>
                  <a:cubicBezTo>
                    <a:pt x="0" y="3"/>
                    <a:pt x="3" y="0"/>
                    <a:pt x="7" y="0"/>
                  </a:cubicBezTo>
                  <a:cubicBezTo>
                    <a:pt x="163" y="0"/>
                    <a:pt x="163" y="0"/>
                    <a:pt x="163" y="0"/>
                  </a:cubicBezTo>
                  <a:cubicBezTo>
                    <a:pt x="167" y="0"/>
                    <a:pt x="169" y="3"/>
                    <a:pt x="169" y="6"/>
                  </a:cubicBezTo>
                  <a:cubicBezTo>
                    <a:pt x="169" y="10"/>
                    <a:pt x="167" y="12"/>
                    <a:pt x="163"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5" name="Freeform 1836">
              <a:extLst>
                <a:ext uri="{FF2B5EF4-FFF2-40B4-BE49-F238E27FC236}">
                  <a16:creationId xmlns:a16="http://schemas.microsoft.com/office/drawing/2014/main" id="{422E2AEE-96A1-4F59-827C-E26FD1843201}"/>
                </a:ext>
              </a:extLst>
            </p:cNvPr>
            <p:cNvSpPr>
              <a:spLocks/>
            </p:cNvSpPr>
            <p:nvPr/>
          </p:nvSpPr>
          <p:spPr bwMode="auto">
            <a:xfrm>
              <a:off x="11809413" y="4879976"/>
              <a:ext cx="466725" cy="33338"/>
            </a:xfrm>
            <a:custGeom>
              <a:avLst/>
              <a:gdLst>
                <a:gd name="T0" fmla="*/ 163 w 169"/>
                <a:gd name="T1" fmla="*/ 12 h 12"/>
                <a:gd name="T2" fmla="*/ 7 w 169"/>
                <a:gd name="T3" fmla="*/ 12 h 12"/>
                <a:gd name="T4" fmla="*/ 0 w 169"/>
                <a:gd name="T5" fmla="*/ 6 h 12"/>
                <a:gd name="T6" fmla="*/ 7 w 169"/>
                <a:gd name="T7" fmla="*/ 0 h 12"/>
                <a:gd name="T8" fmla="*/ 163 w 169"/>
                <a:gd name="T9" fmla="*/ 0 h 12"/>
                <a:gd name="T10" fmla="*/ 169 w 169"/>
                <a:gd name="T11" fmla="*/ 6 h 12"/>
                <a:gd name="T12" fmla="*/ 163 w 16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69" h="12">
                  <a:moveTo>
                    <a:pt x="163" y="12"/>
                  </a:moveTo>
                  <a:cubicBezTo>
                    <a:pt x="7" y="12"/>
                    <a:pt x="7" y="12"/>
                    <a:pt x="7" y="12"/>
                  </a:cubicBezTo>
                  <a:cubicBezTo>
                    <a:pt x="3" y="12"/>
                    <a:pt x="0" y="9"/>
                    <a:pt x="0" y="6"/>
                  </a:cubicBezTo>
                  <a:cubicBezTo>
                    <a:pt x="0" y="3"/>
                    <a:pt x="3" y="0"/>
                    <a:pt x="7" y="0"/>
                  </a:cubicBezTo>
                  <a:cubicBezTo>
                    <a:pt x="163" y="0"/>
                    <a:pt x="163" y="0"/>
                    <a:pt x="163" y="0"/>
                  </a:cubicBezTo>
                  <a:cubicBezTo>
                    <a:pt x="167" y="0"/>
                    <a:pt x="169" y="3"/>
                    <a:pt x="169" y="6"/>
                  </a:cubicBezTo>
                  <a:cubicBezTo>
                    <a:pt x="169" y="9"/>
                    <a:pt x="167" y="12"/>
                    <a:pt x="163"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6" name="Freeform 1837">
              <a:extLst>
                <a:ext uri="{FF2B5EF4-FFF2-40B4-BE49-F238E27FC236}">
                  <a16:creationId xmlns:a16="http://schemas.microsoft.com/office/drawing/2014/main" id="{C9988F82-0E7C-43BA-9E13-3E97446C584E}"/>
                </a:ext>
              </a:extLst>
            </p:cNvPr>
            <p:cNvSpPr>
              <a:spLocks/>
            </p:cNvSpPr>
            <p:nvPr/>
          </p:nvSpPr>
          <p:spPr bwMode="auto">
            <a:xfrm>
              <a:off x="10004425" y="3835401"/>
              <a:ext cx="293688" cy="33338"/>
            </a:xfrm>
            <a:custGeom>
              <a:avLst/>
              <a:gdLst>
                <a:gd name="T0" fmla="*/ 100 w 106"/>
                <a:gd name="T1" fmla="*/ 12 h 12"/>
                <a:gd name="T2" fmla="*/ 6 w 106"/>
                <a:gd name="T3" fmla="*/ 12 h 12"/>
                <a:gd name="T4" fmla="*/ 0 w 106"/>
                <a:gd name="T5" fmla="*/ 6 h 12"/>
                <a:gd name="T6" fmla="*/ 6 w 106"/>
                <a:gd name="T7" fmla="*/ 0 h 12"/>
                <a:gd name="T8" fmla="*/ 100 w 106"/>
                <a:gd name="T9" fmla="*/ 0 h 12"/>
                <a:gd name="T10" fmla="*/ 106 w 106"/>
                <a:gd name="T11" fmla="*/ 6 h 12"/>
                <a:gd name="T12" fmla="*/ 100 w 10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6" h="12">
                  <a:moveTo>
                    <a:pt x="100" y="12"/>
                  </a:moveTo>
                  <a:cubicBezTo>
                    <a:pt x="6" y="12"/>
                    <a:pt x="6" y="12"/>
                    <a:pt x="6" y="12"/>
                  </a:cubicBezTo>
                  <a:cubicBezTo>
                    <a:pt x="2" y="12"/>
                    <a:pt x="0" y="10"/>
                    <a:pt x="0" y="6"/>
                  </a:cubicBezTo>
                  <a:cubicBezTo>
                    <a:pt x="0" y="3"/>
                    <a:pt x="2" y="0"/>
                    <a:pt x="6" y="0"/>
                  </a:cubicBezTo>
                  <a:cubicBezTo>
                    <a:pt x="100" y="0"/>
                    <a:pt x="100" y="0"/>
                    <a:pt x="100" y="0"/>
                  </a:cubicBezTo>
                  <a:cubicBezTo>
                    <a:pt x="103" y="0"/>
                    <a:pt x="106" y="3"/>
                    <a:pt x="106" y="6"/>
                  </a:cubicBezTo>
                  <a:cubicBezTo>
                    <a:pt x="106" y="10"/>
                    <a:pt x="103" y="12"/>
                    <a:pt x="100"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7" name="Freeform 1838">
              <a:extLst>
                <a:ext uri="{FF2B5EF4-FFF2-40B4-BE49-F238E27FC236}">
                  <a16:creationId xmlns:a16="http://schemas.microsoft.com/office/drawing/2014/main" id="{5AB1C0DA-614A-434E-AA75-24F6A09103C8}"/>
                </a:ext>
              </a:extLst>
            </p:cNvPr>
            <p:cNvSpPr>
              <a:spLocks/>
            </p:cNvSpPr>
            <p:nvPr/>
          </p:nvSpPr>
          <p:spPr bwMode="auto">
            <a:xfrm>
              <a:off x="11934825" y="3852863"/>
              <a:ext cx="292100" cy="36513"/>
            </a:xfrm>
            <a:custGeom>
              <a:avLst/>
              <a:gdLst>
                <a:gd name="T0" fmla="*/ 100 w 106"/>
                <a:gd name="T1" fmla="*/ 13 h 13"/>
                <a:gd name="T2" fmla="*/ 6 w 106"/>
                <a:gd name="T3" fmla="*/ 13 h 13"/>
                <a:gd name="T4" fmla="*/ 0 w 106"/>
                <a:gd name="T5" fmla="*/ 7 h 13"/>
                <a:gd name="T6" fmla="*/ 6 w 106"/>
                <a:gd name="T7" fmla="*/ 0 h 13"/>
                <a:gd name="T8" fmla="*/ 100 w 106"/>
                <a:gd name="T9" fmla="*/ 0 h 13"/>
                <a:gd name="T10" fmla="*/ 106 w 106"/>
                <a:gd name="T11" fmla="*/ 7 h 13"/>
                <a:gd name="T12" fmla="*/ 100 w 10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06" h="13">
                  <a:moveTo>
                    <a:pt x="100" y="13"/>
                  </a:moveTo>
                  <a:cubicBezTo>
                    <a:pt x="6" y="13"/>
                    <a:pt x="6" y="13"/>
                    <a:pt x="6" y="13"/>
                  </a:cubicBezTo>
                  <a:cubicBezTo>
                    <a:pt x="2" y="13"/>
                    <a:pt x="0" y="10"/>
                    <a:pt x="0" y="7"/>
                  </a:cubicBezTo>
                  <a:cubicBezTo>
                    <a:pt x="0" y="3"/>
                    <a:pt x="2" y="0"/>
                    <a:pt x="6" y="0"/>
                  </a:cubicBezTo>
                  <a:cubicBezTo>
                    <a:pt x="100" y="0"/>
                    <a:pt x="100" y="0"/>
                    <a:pt x="100" y="0"/>
                  </a:cubicBezTo>
                  <a:cubicBezTo>
                    <a:pt x="103" y="0"/>
                    <a:pt x="106" y="3"/>
                    <a:pt x="106" y="7"/>
                  </a:cubicBezTo>
                  <a:cubicBezTo>
                    <a:pt x="106" y="10"/>
                    <a:pt x="103" y="13"/>
                    <a:pt x="100" y="13"/>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8" name="Freeform 1839">
              <a:extLst>
                <a:ext uri="{FF2B5EF4-FFF2-40B4-BE49-F238E27FC236}">
                  <a16:creationId xmlns:a16="http://schemas.microsoft.com/office/drawing/2014/main" id="{501308C5-8720-467B-9E61-FFA4584142A6}"/>
                </a:ext>
              </a:extLst>
            </p:cNvPr>
            <p:cNvSpPr>
              <a:spLocks/>
            </p:cNvSpPr>
            <p:nvPr/>
          </p:nvSpPr>
          <p:spPr bwMode="auto">
            <a:xfrm>
              <a:off x="11934825" y="3744913"/>
              <a:ext cx="292100" cy="36513"/>
            </a:xfrm>
            <a:custGeom>
              <a:avLst/>
              <a:gdLst>
                <a:gd name="T0" fmla="*/ 100 w 106"/>
                <a:gd name="T1" fmla="*/ 13 h 13"/>
                <a:gd name="T2" fmla="*/ 6 w 106"/>
                <a:gd name="T3" fmla="*/ 13 h 13"/>
                <a:gd name="T4" fmla="*/ 0 w 106"/>
                <a:gd name="T5" fmla="*/ 7 h 13"/>
                <a:gd name="T6" fmla="*/ 6 w 106"/>
                <a:gd name="T7" fmla="*/ 0 h 13"/>
                <a:gd name="T8" fmla="*/ 100 w 106"/>
                <a:gd name="T9" fmla="*/ 0 h 13"/>
                <a:gd name="T10" fmla="*/ 106 w 106"/>
                <a:gd name="T11" fmla="*/ 7 h 13"/>
                <a:gd name="T12" fmla="*/ 100 w 10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06" h="13">
                  <a:moveTo>
                    <a:pt x="100" y="13"/>
                  </a:moveTo>
                  <a:cubicBezTo>
                    <a:pt x="6" y="13"/>
                    <a:pt x="6" y="13"/>
                    <a:pt x="6" y="13"/>
                  </a:cubicBezTo>
                  <a:cubicBezTo>
                    <a:pt x="2" y="13"/>
                    <a:pt x="0" y="10"/>
                    <a:pt x="0" y="7"/>
                  </a:cubicBezTo>
                  <a:cubicBezTo>
                    <a:pt x="0" y="3"/>
                    <a:pt x="2" y="0"/>
                    <a:pt x="6" y="0"/>
                  </a:cubicBezTo>
                  <a:cubicBezTo>
                    <a:pt x="100" y="0"/>
                    <a:pt x="100" y="0"/>
                    <a:pt x="100" y="0"/>
                  </a:cubicBezTo>
                  <a:cubicBezTo>
                    <a:pt x="103" y="0"/>
                    <a:pt x="106" y="3"/>
                    <a:pt x="106" y="7"/>
                  </a:cubicBezTo>
                  <a:cubicBezTo>
                    <a:pt x="106" y="10"/>
                    <a:pt x="103" y="13"/>
                    <a:pt x="100" y="13"/>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9" name="Freeform 1840">
              <a:extLst>
                <a:ext uri="{FF2B5EF4-FFF2-40B4-BE49-F238E27FC236}">
                  <a16:creationId xmlns:a16="http://schemas.microsoft.com/office/drawing/2014/main" id="{D4B85C6F-6B8F-4B09-9F94-74293008B5B4}"/>
                </a:ext>
              </a:extLst>
            </p:cNvPr>
            <p:cNvSpPr>
              <a:spLocks/>
            </p:cNvSpPr>
            <p:nvPr/>
          </p:nvSpPr>
          <p:spPr bwMode="auto">
            <a:xfrm>
              <a:off x="9767888" y="3654426"/>
              <a:ext cx="538163" cy="31750"/>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9"/>
                    <a:pt x="0" y="6"/>
                  </a:cubicBezTo>
                  <a:cubicBezTo>
                    <a:pt x="0" y="2"/>
                    <a:pt x="3" y="0"/>
                    <a:pt x="6" y="0"/>
                  </a:cubicBezTo>
                  <a:cubicBezTo>
                    <a:pt x="189" y="0"/>
                    <a:pt x="189" y="0"/>
                    <a:pt x="189" y="0"/>
                  </a:cubicBezTo>
                  <a:cubicBezTo>
                    <a:pt x="192" y="0"/>
                    <a:pt x="195" y="2"/>
                    <a:pt x="195" y="6"/>
                  </a:cubicBezTo>
                  <a:cubicBezTo>
                    <a:pt x="195" y="9"/>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0" name="Freeform 1841">
              <a:extLst>
                <a:ext uri="{FF2B5EF4-FFF2-40B4-BE49-F238E27FC236}">
                  <a16:creationId xmlns:a16="http://schemas.microsoft.com/office/drawing/2014/main" id="{269A9614-BF50-495F-88BD-AD5A8C780AD6}"/>
                </a:ext>
              </a:extLst>
            </p:cNvPr>
            <p:cNvSpPr>
              <a:spLocks/>
            </p:cNvSpPr>
            <p:nvPr/>
          </p:nvSpPr>
          <p:spPr bwMode="auto">
            <a:xfrm>
              <a:off x="9767888" y="3559176"/>
              <a:ext cx="538163" cy="33338"/>
            </a:xfrm>
            <a:custGeom>
              <a:avLst/>
              <a:gdLst>
                <a:gd name="T0" fmla="*/ 189 w 195"/>
                <a:gd name="T1" fmla="*/ 12 h 12"/>
                <a:gd name="T2" fmla="*/ 6 w 195"/>
                <a:gd name="T3" fmla="*/ 12 h 12"/>
                <a:gd name="T4" fmla="*/ 0 w 195"/>
                <a:gd name="T5" fmla="*/ 6 h 12"/>
                <a:gd name="T6" fmla="*/ 6 w 195"/>
                <a:gd name="T7" fmla="*/ 0 h 12"/>
                <a:gd name="T8" fmla="*/ 189 w 195"/>
                <a:gd name="T9" fmla="*/ 0 h 12"/>
                <a:gd name="T10" fmla="*/ 195 w 195"/>
                <a:gd name="T11" fmla="*/ 6 h 12"/>
                <a:gd name="T12" fmla="*/ 189 w 19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5" h="12">
                  <a:moveTo>
                    <a:pt x="189" y="12"/>
                  </a:moveTo>
                  <a:cubicBezTo>
                    <a:pt x="6" y="12"/>
                    <a:pt x="6" y="12"/>
                    <a:pt x="6" y="12"/>
                  </a:cubicBezTo>
                  <a:cubicBezTo>
                    <a:pt x="3" y="12"/>
                    <a:pt x="0" y="9"/>
                    <a:pt x="0" y="6"/>
                  </a:cubicBezTo>
                  <a:cubicBezTo>
                    <a:pt x="0" y="2"/>
                    <a:pt x="3" y="0"/>
                    <a:pt x="6" y="0"/>
                  </a:cubicBezTo>
                  <a:cubicBezTo>
                    <a:pt x="189" y="0"/>
                    <a:pt x="189" y="0"/>
                    <a:pt x="189" y="0"/>
                  </a:cubicBezTo>
                  <a:cubicBezTo>
                    <a:pt x="192" y="0"/>
                    <a:pt x="195" y="2"/>
                    <a:pt x="195" y="6"/>
                  </a:cubicBezTo>
                  <a:cubicBezTo>
                    <a:pt x="195" y="9"/>
                    <a:pt x="192" y="12"/>
                    <a:pt x="189" y="12"/>
                  </a:cubicBezTo>
                  <a:close/>
                </a:path>
              </a:pathLst>
            </a:custGeom>
            <a:solidFill>
              <a:srgbClr val="E8DA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grpSp>
        <p:nvGrpSpPr>
          <p:cNvPr id="91" name="Group 90">
            <a:extLst>
              <a:ext uri="{FF2B5EF4-FFF2-40B4-BE49-F238E27FC236}">
                <a16:creationId xmlns:a16="http://schemas.microsoft.com/office/drawing/2014/main" id="{B39C81D9-6668-42B3-AEF5-9ADB02A48B5B}"/>
              </a:ext>
            </a:extLst>
          </p:cNvPr>
          <p:cNvGrpSpPr/>
          <p:nvPr/>
        </p:nvGrpSpPr>
        <p:grpSpPr>
          <a:xfrm>
            <a:off x="1080881" y="2426225"/>
            <a:ext cx="2139234" cy="3112808"/>
            <a:chOff x="6096029" y="5367327"/>
            <a:chExt cx="3359165" cy="4887901"/>
          </a:xfrm>
        </p:grpSpPr>
        <p:sp>
          <p:nvSpPr>
            <p:cNvPr id="92" name="Freeform 1842">
              <a:extLst>
                <a:ext uri="{FF2B5EF4-FFF2-40B4-BE49-F238E27FC236}">
                  <a16:creationId xmlns:a16="http://schemas.microsoft.com/office/drawing/2014/main" id="{91CFA334-5F06-485D-BCE2-15CFC86103ED}"/>
                </a:ext>
              </a:extLst>
            </p:cNvPr>
            <p:cNvSpPr>
              <a:spLocks/>
            </p:cNvSpPr>
            <p:nvPr/>
          </p:nvSpPr>
          <p:spPr bwMode="auto">
            <a:xfrm>
              <a:off x="7578761" y="6318239"/>
              <a:ext cx="279402" cy="242887"/>
            </a:xfrm>
            <a:custGeom>
              <a:avLst/>
              <a:gdLst>
                <a:gd name="T0" fmla="*/ 94 w 101"/>
                <a:gd name="T1" fmla="*/ 4 h 88"/>
                <a:gd name="T2" fmla="*/ 94 w 101"/>
                <a:gd name="T3" fmla="*/ 48 h 88"/>
                <a:gd name="T4" fmla="*/ 84 w 101"/>
                <a:gd name="T5" fmla="*/ 71 h 88"/>
                <a:gd name="T6" fmla="*/ 61 w 101"/>
                <a:gd name="T7" fmla="*/ 81 h 88"/>
                <a:gd name="T8" fmla="*/ 40 w 101"/>
                <a:gd name="T9" fmla="*/ 81 h 88"/>
                <a:gd name="T10" fmla="*/ 17 w 101"/>
                <a:gd name="T11" fmla="*/ 71 h 88"/>
                <a:gd name="T12" fmla="*/ 7 w 101"/>
                <a:gd name="T13" fmla="*/ 48 h 88"/>
                <a:gd name="T14" fmla="*/ 7 w 101"/>
                <a:gd name="T15" fmla="*/ 4 h 88"/>
                <a:gd name="T16" fmla="*/ 4 w 101"/>
                <a:gd name="T17" fmla="*/ 0 h 88"/>
                <a:gd name="T18" fmla="*/ 0 w 101"/>
                <a:gd name="T19" fmla="*/ 4 h 88"/>
                <a:gd name="T20" fmla="*/ 0 w 101"/>
                <a:gd name="T21" fmla="*/ 48 h 88"/>
                <a:gd name="T22" fmla="*/ 40 w 101"/>
                <a:gd name="T23" fmla="*/ 88 h 88"/>
                <a:gd name="T24" fmla="*/ 61 w 101"/>
                <a:gd name="T25" fmla="*/ 88 h 88"/>
                <a:gd name="T26" fmla="*/ 101 w 101"/>
                <a:gd name="T27" fmla="*/ 48 h 88"/>
                <a:gd name="T28" fmla="*/ 101 w 101"/>
                <a:gd name="T29" fmla="*/ 4 h 88"/>
                <a:gd name="T30" fmla="*/ 98 w 101"/>
                <a:gd name="T31" fmla="*/ 0 h 88"/>
                <a:gd name="T32" fmla="*/ 94 w 101"/>
                <a:gd name="T33" fmla="*/ 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88">
                  <a:moveTo>
                    <a:pt x="94" y="4"/>
                  </a:moveTo>
                  <a:cubicBezTo>
                    <a:pt x="94" y="48"/>
                    <a:pt x="94" y="48"/>
                    <a:pt x="94" y="48"/>
                  </a:cubicBezTo>
                  <a:cubicBezTo>
                    <a:pt x="94" y="57"/>
                    <a:pt x="90" y="65"/>
                    <a:pt x="84" y="71"/>
                  </a:cubicBezTo>
                  <a:cubicBezTo>
                    <a:pt x="79" y="77"/>
                    <a:pt x="70" y="81"/>
                    <a:pt x="61" y="81"/>
                  </a:cubicBezTo>
                  <a:cubicBezTo>
                    <a:pt x="40" y="81"/>
                    <a:pt x="40" y="81"/>
                    <a:pt x="40" y="81"/>
                  </a:cubicBezTo>
                  <a:cubicBezTo>
                    <a:pt x="31" y="81"/>
                    <a:pt x="23" y="77"/>
                    <a:pt x="17" y="71"/>
                  </a:cubicBezTo>
                  <a:cubicBezTo>
                    <a:pt x="11" y="65"/>
                    <a:pt x="7" y="57"/>
                    <a:pt x="7" y="48"/>
                  </a:cubicBezTo>
                  <a:cubicBezTo>
                    <a:pt x="7" y="4"/>
                    <a:pt x="7" y="4"/>
                    <a:pt x="7" y="4"/>
                  </a:cubicBezTo>
                  <a:cubicBezTo>
                    <a:pt x="7" y="2"/>
                    <a:pt x="6" y="0"/>
                    <a:pt x="4" y="0"/>
                  </a:cubicBezTo>
                  <a:cubicBezTo>
                    <a:pt x="2" y="0"/>
                    <a:pt x="0" y="2"/>
                    <a:pt x="0" y="4"/>
                  </a:cubicBezTo>
                  <a:cubicBezTo>
                    <a:pt x="0" y="48"/>
                    <a:pt x="0" y="48"/>
                    <a:pt x="0" y="48"/>
                  </a:cubicBezTo>
                  <a:cubicBezTo>
                    <a:pt x="0" y="70"/>
                    <a:pt x="18" y="88"/>
                    <a:pt x="40" y="88"/>
                  </a:cubicBezTo>
                  <a:cubicBezTo>
                    <a:pt x="61" y="88"/>
                    <a:pt x="61" y="88"/>
                    <a:pt x="61" y="88"/>
                  </a:cubicBezTo>
                  <a:cubicBezTo>
                    <a:pt x="83" y="88"/>
                    <a:pt x="101" y="70"/>
                    <a:pt x="101" y="48"/>
                  </a:cubicBezTo>
                  <a:cubicBezTo>
                    <a:pt x="101" y="4"/>
                    <a:pt x="101" y="4"/>
                    <a:pt x="101" y="4"/>
                  </a:cubicBezTo>
                  <a:cubicBezTo>
                    <a:pt x="101" y="2"/>
                    <a:pt x="100" y="0"/>
                    <a:pt x="98" y="0"/>
                  </a:cubicBezTo>
                  <a:cubicBezTo>
                    <a:pt x="96" y="0"/>
                    <a:pt x="94" y="2"/>
                    <a:pt x="94" y="4"/>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3" name="Freeform 1843">
              <a:extLst>
                <a:ext uri="{FF2B5EF4-FFF2-40B4-BE49-F238E27FC236}">
                  <a16:creationId xmlns:a16="http://schemas.microsoft.com/office/drawing/2014/main" id="{9D942802-2D89-482E-800A-77ACFAC195BD}"/>
                </a:ext>
              </a:extLst>
            </p:cNvPr>
            <p:cNvSpPr>
              <a:spLocks/>
            </p:cNvSpPr>
            <p:nvPr/>
          </p:nvSpPr>
          <p:spPr bwMode="auto">
            <a:xfrm>
              <a:off x="7589874" y="6348400"/>
              <a:ext cx="258765" cy="201612"/>
            </a:xfrm>
            <a:custGeom>
              <a:avLst/>
              <a:gdLst>
                <a:gd name="T0" fmla="*/ 47 w 94"/>
                <a:gd name="T1" fmla="*/ 73 h 73"/>
                <a:gd name="T2" fmla="*/ 47 w 94"/>
                <a:gd name="T3" fmla="*/ 73 h 73"/>
                <a:gd name="T4" fmla="*/ 0 w 94"/>
                <a:gd name="T5" fmla="*/ 26 h 73"/>
                <a:gd name="T6" fmla="*/ 0 w 94"/>
                <a:gd name="T7" fmla="*/ 0 h 73"/>
                <a:gd name="T8" fmla="*/ 94 w 94"/>
                <a:gd name="T9" fmla="*/ 0 h 73"/>
                <a:gd name="T10" fmla="*/ 94 w 94"/>
                <a:gd name="T11" fmla="*/ 26 h 73"/>
                <a:gd name="T12" fmla="*/ 47 w 9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94" h="73">
                  <a:moveTo>
                    <a:pt x="47" y="73"/>
                  </a:moveTo>
                  <a:cubicBezTo>
                    <a:pt x="47" y="73"/>
                    <a:pt x="47" y="73"/>
                    <a:pt x="47" y="73"/>
                  </a:cubicBezTo>
                  <a:cubicBezTo>
                    <a:pt x="21" y="73"/>
                    <a:pt x="0" y="52"/>
                    <a:pt x="0" y="26"/>
                  </a:cubicBezTo>
                  <a:cubicBezTo>
                    <a:pt x="0" y="0"/>
                    <a:pt x="0" y="0"/>
                    <a:pt x="0" y="0"/>
                  </a:cubicBezTo>
                  <a:cubicBezTo>
                    <a:pt x="94" y="0"/>
                    <a:pt x="94" y="0"/>
                    <a:pt x="94" y="0"/>
                  </a:cubicBezTo>
                  <a:cubicBezTo>
                    <a:pt x="94" y="26"/>
                    <a:pt x="94" y="26"/>
                    <a:pt x="94" y="26"/>
                  </a:cubicBezTo>
                  <a:cubicBezTo>
                    <a:pt x="94" y="52"/>
                    <a:pt x="73" y="73"/>
                    <a:pt x="47" y="73"/>
                  </a:cubicBezTo>
                  <a:close/>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4" name="Freeform 1844">
              <a:extLst>
                <a:ext uri="{FF2B5EF4-FFF2-40B4-BE49-F238E27FC236}">
                  <a16:creationId xmlns:a16="http://schemas.microsoft.com/office/drawing/2014/main" id="{34C4711D-A507-4B25-BA8C-601CB622B43D}"/>
                </a:ext>
              </a:extLst>
            </p:cNvPr>
            <p:cNvSpPr>
              <a:spLocks/>
            </p:cNvSpPr>
            <p:nvPr/>
          </p:nvSpPr>
          <p:spPr bwMode="auto">
            <a:xfrm>
              <a:off x="7578761" y="6337287"/>
              <a:ext cx="279402" cy="223837"/>
            </a:xfrm>
            <a:custGeom>
              <a:avLst/>
              <a:gdLst>
                <a:gd name="T0" fmla="*/ 51 w 101"/>
                <a:gd name="T1" fmla="*/ 77 h 81"/>
                <a:gd name="T2" fmla="*/ 51 w 101"/>
                <a:gd name="T3" fmla="*/ 74 h 81"/>
                <a:gd name="T4" fmla="*/ 20 w 101"/>
                <a:gd name="T5" fmla="*/ 61 h 81"/>
                <a:gd name="T6" fmla="*/ 7 w 101"/>
                <a:gd name="T7" fmla="*/ 30 h 81"/>
                <a:gd name="T8" fmla="*/ 7 w 101"/>
                <a:gd name="T9" fmla="*/ 7 h 81"/>
                <a:gd name="T10" fmla="*/ 94 w 101"/>
                <a:gd name="T11" fmla="*/ 7 h 81"/>
                <a:gd name="T12" fmla="*/ 94 w 101"/>
                <a:gd name="T13" fmla="*/ 30 h 81"/>
                <a:gd name="T14" fmla="*/ 81 w 101"/>
                <a:gd name="T15" fmla="*/ 61 h 81"/>
                <a:gd name="T16" fmla="*/ 51 w 101"/>
                <a:gd name="T17" fmla="*/ 74 h 81"/>
                <a:gd name="T18" fmla="*/ 51 w 101"/>
                <a:gd name="T19" fmla="*/ 77 h 81"/>
                <a:gd name="T20" fmla="*/ 51 w 101"/>
                <a:gd name="T21" fmla="*/ 81 h 81"/>
                <a:gd name="T22" fmla="*/ 101 w 101"/>
                <a:gd name="T23" fmla="*/ 30 h 81"/>
                <a:gd name="T24" fmla="*/ 101 w 101"/>
                <a:gd name="T25" fmla="*/ 0 h 81"/>
                <a:gd name="T26" fmla="*/ 0 w 101"/>
                <a:gd name="T27" fmla="*/ 0 h 81"/>
                <a:gd name="T28" fmla="*/ 0 w 101"/>
                <a:gd name="T29" fmla="*/ 30 h 81"/>
                <a:gd name="T30" fmla="*/ 51 w 101"/>
                <a:gd name="T31" fmla="*/ 81 h 81"/>
                <a:gd name="T32" fmla="*/ 51 w 101"/>
                <a:gd name="T3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81">
                  <a:moveTo>
                    <a:pt x="51" y="77"/>
                  </a:moveTo>
                  <a:cubicBezTo>
                    <a:pt x="51" y="74"/>
                    <a:pt x="51" y="74"/>
                    <a:pt x="51" y="74"/>
                  </a:cubicBezTo>
                  <a:cubicBezTo>
                    <a:pt x="39" y="74"/>
                    <a:pt x="28" y="69"/>
                    <a:pt x="20" y="61"/>
                  </a:cubicBezTo>
                  <a:cubicBezTo>
                    <a:pt x="12" y="53"/>
                    <a:pt x="7" y="42"/>
                    <a:pt x="7" y="30"/>
                  </a:cubicBezTo>
                  <a:cubicBezTo>
                    <a:pt x="7" y="7"/>
                    <a:pt x="7" y="7"/>
                    <a:pt x="7" y="7"/>
                  </a:cubicBezTo>
                  <a:cubicBezTo>
                    <a:pt x="94" y="7"/>
                    <a:pt x="94" y="7"/>
                    <a:pt x="94" y="7"/>
                  </a:cubicBezTo>
                  <a:cubicBezTo>
                    <a:pt x="94" y="30"/>
                    <a:pt x="94" y="30"/>
                    <a:pt x="94" y="30"/>
                  </a:cubicBezTo>
                  <a:cubicBezTo>
                    <a:pt x="94" y="42"/>
                    <a:pt x="89" y="53"/>
                    <a:pt x="81" y="61"/>
                  </a:cubicBezTo>
                  <a:cubicBezTo>
                    <a:pt x="73" y="69"/>
                    <a:pt x="63" y="74"/>
                    <a:pt x="51" y="74"/>
                  </a:cubicBezTo>
                  <a:cubicBezTo>
                    <a:pt x="51" y="77"/>
                    <a:pt x="51" y="77"/>
                    <a:pt x="51" y="77"/>
                  </a:cubicBezTo>
                  <a:cubicBezTo>
                    <a:pt x="51" y="81"/>
                    <a:pt x="51" y="81"/>
                    <a:pt x="51" y="81"/>
                  </a:cubicBezTo>
                  <a:cubicBezTo>
                    <a:pt x="79" y="81"/>
                    <a:pt x="101" y="58"/>
                    <a:pt x="101" y="30"/>
                  </a:cubicBezTo>
                  <a:cubicBezTo>
                    <a:pt x="101" y="0"/>
                    <a:pt x="101" y="0"/>
                    <a:pt x="101" y="0"/>
                  </a:cubicBezTo>
                  <a:cubicBezTo>
                    <a:pt x="0" y="0"/>
                    <a:pt x="0" y="0"/>
                    <a:pt x="0" y="0"/>
                  </a:cubicBezTo>
                  <a:cubicBezTo>
                    <a:pt x="0" y="30"/>
                    <a:pt x="0" y="30"/>
                    <a:pt x="0" y="30"/>
                  </a:cubicBezTo>
                  <a:cubicBezTo>
                    <a:pt x="0" y="58"/>
                    <a:pt x="23" y="81"/>
                    <a:pt x="51" y="81"/>
                  </a:cubicBezTo>
                  <a:lnTo>
                    <a:pt x="51" y="7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5" name="Freeform 1845">
              <a:extLst>
                <a:ext uri="{FF2B5EF4-FFF2-40B4-BE49-F238E27FC236}">
                  <a16:creationId xmlns:a16="http://schemas.microsoft.com/office/drawing/2014/main" id="{DFC57EAA-018D-4B50-8889-AA4863BE0235}"/>
                </a:ext>
              </a:extLst>
            </p:cNvPr>
            <p:cNvSpPr>
              <a:spLocks/>
            </p:cNvSpPr>
            <p:nvPr/>
          </p:nvSpPr>
          <p:spPr bwMode="auto">
            <a:xfrm>
              <a:off x="7466048" y="6777023"/>
              <a:ext cx="1036642" cy="768348"/>
            </a:xfrm>
            <a:custGeom>
              <a:avLst/>
              <a:gdLst>
                <a:gd name="T0" fmla="*/ 343 w 376"/>
                <a:gd name="T1" fmla="*/ 271 h 278"/>
                <a:gd name="T2" fmla="*/ 168 w 376"/>
                <a:gd name="T3" fmla="*/ 208 h 278"/>
                <a:gd name="T4" fmla="*/ 13 w 376"/>
                <a:gd name="T5" fmla="*/ 63 h 278"/>
                <a:gd name="T6" fmla="*/ 0 w 376"/>
                <a:gd name="T7" fmla="*/ 33 h 278"/>
                <a:gd name="T8" fmla="*/ 67 w 376"/>
                <a:gd name="T9" fmla="*/ 0 h 278"/>
                <a:gd name="T10" fmla="*/ 81 w 376"/>
                <a:gd name="T11" fmla="*/ 33 h 278"/>
                <a:gd name="T12" fmla="*/ 193 w 376"/>
                <a:gd name="T13" fmla="*/ 138 h 278"/>
                <a:gd name="T14" fmla="*/ 346 w 376"/>
                <a:gd name="T15" fmla="*/ 193 h 278"/>
                <a:gd name="T16" fmla="*/ 369 w 376"/>
                <a:gd name="T17" fmla="*/ 240 h 278"/>
                <a:gd name="T18" fmla="*/ 343 w 376"/>
                <a:gd name="T19" fmla="*/ 27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278">
                  <a:moveTo>
                    <a:pt x="343" y="271"/>
                  </a:moveTo>
                  <a:cubicBezTo>
                    <a:pt x="168" y="208"/>
                    <a:pt x="168" y="208"/>
                    <a:pt x="168" y="208"/>
                  </a:cubicBezTo>
                  <a:cubicBezTo>
                    <a:pt x="99" y="183"/>
                    <a:pt x="42" y="130"/>
                    <a:pt x="13" y="63"/>
                  </a:cubicBezTo>
                  <a:cubicBezTo>
                    <a:pt x="0" y="33"/>
                    <a:pt x="0" y="33"/>
                    <a:pt x="0" y="33"/>
                  </a:cubicBezTo>
                  <a:cubicBezTo>
                    <a:pt x="67" y="0"/>
                    <a:pt x="67" y="0"/>
                    <a:pt x="67" y="0"/>
                  </a:cubicBezTo>
                  <a:cubicBezTo>
                    <a:pt x="81" y="33"/>
                    <a:pt x="81" y="33"/>
                    <a:pt x="81" y="33"/>
                  </a:cubicBezTo>
                  <a:cubicBezTo>
                    <a:pt x="102" y="82"/>
                    <a:pt x="143" y="120"/>
                    <a:pt x="193" y="138"/>
                  </a:cubicBezTo>
                  <a:cubicBezTo>
                    <a:pt x="346" y="193"/>
                    <a:pt x="346" y="193"/>
                    <a:pt x="346" y="193"/>
                  </a:cubicBezTo>
                  <a:cubicBezTo>
                    <a:pt x="366" y="200"/>
                    <a:pt x="376" y="221"/>
                    <a:pt x="369" y="240"/>
                  </a:cubicBezTo>
                  <a:cubicBezTo>
                    <a:pt x="362" y="260"/>
                    <a:pt x="362" y="278"/>
                    <a:pt x="343" y="271"/>
                  </a:cubicBez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6" name="Freeform 1846">
              <a:extLst>
                <a:ext uri="{FF2B5EF4-FFF2-40B4-BE49-F238E27FC236}">
                  <a16:creationId xmlns:a16="http://schemas.microsoft.com/office/drawing/2014/main" id="{DAC1C8CF-A1F4-489C-BDC5-05B0E87EEBB6}"/>
                </a:ext>
              </a:extLst>
            </p:cNvPr>
            <p:cNvSpPr>
              <a:spLocks/>
            </p:cNvSpPr>
            <p:nvPr/>
          </p:nvSpPr>
          <p:spPr bwMode="auto">
            <a:xfrm>
              <a:off x="7451760" y="6762737"/>
              <a:ext cx="1049344" cy="776285"/>
            </a:xfrm>
            <a:custGeom>
              <a:avLst/>
              <a:gdLst>
                <a:gd name="T0" fmla="*/ 348 w 380"/>
                <a:gd name="T1" fmla="*/ 276 h 281"/>
                <a:gd name="T2" fmla="*/ 349 w 380"/>
                <a:gd name="T3" fmla="*/ 272 h 281"/>
                <a:gd name="T4" fmla="*/ 174 w 380"/>
                <a:gd name="T5" fmla="*/ 210 h 281"/>
                <a:gd name="T6" fmla="*/ 21 w 380"/>
                <a:gd name="T7" fmla="*/ 66 h 281"/>
                <a:gd name="T8" fmla="*/ 9 w 380"/>
                <a:gd name="T9" fmla="*/ 40 h 281"/>
                <a:gd name="T10" fmla="*/ 70 w 380"/>
                <a:gd name="T11" fmla="*/ 10 h 281"/>
                <a:gd name="T12" fmla="*/ 83 w 380"/>
                <a:gd name="T13" fmla="*/ 39 h 281"/>
                <a:gd name="T14" fmla="*/ 197 w 380"/>
                <a:gd name="T15" fmla="*/ 146 h 281"/>
                <a:gd name="T16" fmla="*/ 350 w 380"/>
                <a:gd name="T17" fmla="*/ 201 h 281"/>
                <a:gd name="T18" fmla="*/ 373 w 380"/>
                <a:gd name="T19" fmla="*/ 233 h 281"/>
                <a:gd name="T20" fmla="*/ 371 w 380"/>
                <a:gd name="T21" fmla="*/ 244 h 281"/>
                <a:gd name="T22" fmla="*/ 364 w 380"/>
                <a:gd name="T23" fmla="*/ 266 h 281"/>
                <a:gd name="T24" fmla="*/ 360 w 380"/>
                <a:gd name="T25" fmla="*/ 272 h 281"/>
                <a:gd name="T26" fmla="*/ 355 w 380"/>
                <a:gd name="T27" fmla="*/ 274 h 281"/>
                <a:gd name="T28" fmla="*/ 349 w 380"/>
                <a:gd name="T29" fmla="*/ 272 h 281"/>
                <a:gd name="T30" fmla="*/ 348 w 380"/>
                <a:gd name="T31" fmla="*/ 276 h 281"/>
                <a:gd name="T32" fmla="*/ 347 w 380"/>
                <a:gd name="T33" fmla="*/ 279 h 281"/>
                <a:gd name="T34" fmla="*/ 355 w 380"/>
                <a:gd name="T35" fmla="*/ 281 h 281"/>
                <a:gd name="T36" fmla="*/ 365 w 380"/>
                <a:gd name="T37" fmla="*/ 277 h 281"/>
                <a:gd name="T38" fmla="*/ 372 w 380"/>
                <a:gd name="T39" fmla="*/ 264 h 281"/>
                <a:gd name="T40" fmla="*/ 377 w 380"/>
                <a:gd name="T41" fmla="*/ 247 h 281"/>
                <a:gd name="T42" fmla="*/ 380 w 380"/>
                <a:gd name="T43" fmla="*/ 233 h 281"/>
                <a:gd name="T44" fmla="*/ 353 w 380"/>
                <a:gd name="T45" fmla="*/ 194 h 281"/>
                <a:gd name="T46" fmla="*/ 200 w 380"/>
                <a:gd name="T47" fmla="*/ 139 h 281"/>
                <a:gd name="T48" fmla="*/ 89 w 380"/>
                <a:gd name="T49" fmla="*/ 36 h 281"/>
                <a:gd name="T50" fmla="*/ 74 w 380"/>
                <a:gd name="T51" fmla="*/ 0 h 281"/>
                <a:gd name="T52" fmla="*/ 0 w 380"/>
                <a:gd name="T53" fmla="*/ 36 h 281"/>
                <a:gd name="T54" fmla="*/ 14 w 380"/>
                <a:gd name="T55" fmla="*/ 69 h 281"/>
                <a:gd name="T56" fmla="*/ 172 w 380"/>
                <a:gd name="T57" fmla="*/ 216 h 281"/>
                <a:gd name="T58" fmla="*/ 347 w 380"/>
                <a:gd name="T59" fmla="*/ 279 h 281"/>
                <a:gd name="T60" fmla="*/ 348 w 380"/>
                <a:gd name="T61" fmla="*/ 27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0" h="281">
                  <a:moveTo>
                    <a:pt x="348" y="276"/>
                  </a:moveTo>
                  <a:cubicBezTo>
                    <a:pt x="349" y="272"/>
                    <a:pt x="349" y="272"/>
                    <a:pt x="349" y="272"/>
                  </a:cubicBezTo>
                  <a:cubicBezTo>
                    <a:pt x="174" y="210"/>
                    <a:pt x="174" y="210"/>
                    <a:pt x="174" y="210"/>
                  </a:cubicBezTo>
                  <a:cubicBezTo>
                    <a:pt x="106" y="185"/>
                    <a:pt x="50" y="133"/>
                    <a:pt x="21" y="66"/>
                  </a:cubicBezTo>
                  <a:cubicBezTo>
                    <a:pt x="9" y="40"/>
                    <a:pt x="9" y="40"/>
                    <a:pt x="9" y="40"/>
                  </a:cubicBezTo>
                  <a:cubicBezTo>
                    <a:pt x="70" y="10"/>
                    <a:pt x="70" y="10"/>
                    <a:pt x="70" y="10"/>
                  </a:cubicBezTo>
                  <a:cubicBezTo>
                    <a:pt x="83" y="39"/>
                    <a:pt x="83" y="39"/>
                    <a:pt x="83" y="39"/>
                  </a:cubicBezTo>
                  <a:cubicBezTo>
                    <a:pt x="104" y="89"/>
                    <a:pt x="146" y="128"/>
                    <a:pt x="197" y="146"/>
                  </a:cubicBezTo>
                  <a:cubicBezTo>
                    <a:pt x="350" y="201"/>
                    <a:pt x="350" y="201"/>
                    <a:pt x="350" y="201"/>
                  </a:cubicBezTo>
                  <a:cubicBezTo>
                    <a:pt x="364" y="206"/>
                    <a:pt x="373" y="219"/>
                    <a:pt x="373" y="233"/>
                  </a:cubicBezTo>
                  <a:cubicBezTo>
                    <a:pt x="373" y="237"/>
                    <a:pt x="372" y="240"/>
                    <a:pt x="371" y="244"/>
                  </a:cubicBezTo>
                  <a:cubicBezTo>
                    <a:pt x="368" y="253"/>
                    <a:pt x="366" y="261"/>
                    <a:pt x="364" y="266"/>
                  </a:cubicBezTo>
                  <a:cubicBezTo>
                    <a:pt x="362" y="269"/>
                    <a:pt x="361" y="271"/>
                    <a:pt x="360" y="272"/>
                  </a:cubicBezTo>
                  <a:cubicBezTo>
                    <a:pt x="359" y="273"/>
                    <a:pt x="358" y="274"/>
                    <a:pt x="355" y="274"/>
                  </a:cubicBezTo>
                  <a:cubicBezTo>
                    <a:pt x="354" y="274"/>
                    <a:pt x="352" y="273"/>
                    <a:pt x="349" y="272"/>
                  </a:cubicBezTo>
                  <a:cubicBezTo>
                    <a:pt x="348" y="276"/>
                    <a:pt x="348" y="276"/>
                    <a:pt x="348" y="276"/>
                  </a:cubicBezTo>
                  <a:cubicBezTo>
                    <a:pt x="347" y="279"/>
                    <a:pt x="347" y="279"/>
                    <a:pt x="347" y="279"/>
                  </a:cubicBezTo>
                  <a:cubicBezTo>
                    <a:pt x="350" y="280"/>
                    <a:pt x="353" y="281"/>
                    <a:pt x="355" y="281"/>
                  </a:cubicBezTo>
                  <a:cubicBezTo>
                    <a:pt x="359" y="281"/>
                    <a:pt x="362" y="279"/>
                    <a:pt x="365" y="277"/>
                  </a:cubicBezTo>
                  <a:cubicBezTo>
                    <a:pt x="369" y="274"/>
                    <a:pt x="370" y="269"/>
                    <a:pt x="372" y="264"/>
                  </a:cubicBezTo>
                  <a:cubicBezTo>
                    <a:pt x="374" y="258"/>
                    <a:pt x="375" y="253"/>
                    <a:pt x="377" y="247"/>
                  </a:cubicBezTo>
                  <a:cubicBezTo>
                    <a:pt x="379" y="242"/>
                    <a:pt x="380" y="237"/>
                    <a:pt x="380" y="233"/>
                  </a:cubicBezTo>
                  <a:cubicBezTo>
                    <a:pt x="380" y="216"/>
                    <a:pt x="369" y="200"/>
                    <a:pt x="353" y="194"/>
                  </a:cubicBezTo>
                  <a:cubicBezTo>
                    <a:pt x="200" y="139"/>
                    <a:pt x="200" y="139"/>
                    <a:pt x="200" y="139"/>
                  </a:cubicBezTo>
                  <a:cubicBezTo>
                    <a:pt x="150" y="122"/>
                    <a:pt x="110" y="84"/>
                    <a:pt x="89" y="36"/>
                  </a:cubicBezTo>
                  <a:cubicBezTo>
                    <a:pt x="74" y="0"/>
                    <a:pt x="74" y="0"/>
                    <a:pt x="74" y="0"/>
                  </a:cubicBezTo>
                  <a:cubicBezTo>
                    <a:pt x="0" y="36"/>
                    <a:pt x="0" y="36"/>
                    <a:pt x="0" y="36"/>
                  </a:cubicBezTo>
                  <a:cubicBezTo>
                    <a:pt x="14" y="69"/>
                    <a:pt x="14" y="69"/>
                    <a:pt x="14" y="69"/>
                  </a:cubicBezTo>
                  <a:cubicBezTo>
                    <a:pt x="44" y="138"/>
                    <a:pt x="102" y="191"/>
                    <a:pt x="172" y="216"/>
                  </a:cubicBezTo>
                  <a:cubicBezTo>
                    <a:pt x="347" y="279"/>
                    <a:pt x="347" y="279"/>
                    <a:pt x="347" y="279"/>
                  </a:cubicBezTo>
                  <a:lnTo>
                    <a:pt x="348" y="276"/>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7" name="Freeform 1847">
              <a:extLst>
                <a:ext uri="{FF2B5EF4-FFF2-40B4-BE49-F238E27FC236}">
                  <a16:creationId xmlns:a16="http://schemas.microsoft.com/office/drawing/2014/main" id="{A1ECE788-F9C6-42D8-91C5-90B83CCCE147}"/>
                </a:ext>
              </a:extLst>
            </p:cNvPr>
            <p:cNvSpPr>
              <a:spLocks/>
            </p:cNvSpPr>
            <p:nvPr/>
          </p:nvSpPr>
          <p:spPr bwMode="auto">
            <a:xfrm>
              <a:off x="7339047" y="6475399"/>
              <a:ext cx="311152" cy="392112"/>
            </a:xfrm>
            <a:custGeom>
              <a:avLst/>
              <a:gdLst>
                <a:gd name="T0" fmla="*/ 113 w 196"/>
                <a:gd name="T1" fmla="*/ 0 h 247"/>
                <a:gd name="T2" fmla="*/ 196 w 196"/>
                <a:gd name="T3" fmla="*/ 190 h 247"/>
                <a:gd name="T4" fmla="*/ 80 w 196"/>
                <a:gd name="T5" fmla="*/ 247 h 247"/>
                <a:gd name="T6" fmla="*/ 0 w 196"/>
                <a:gd name="T7" fmla="*/ 64 h 247"/>
                <a:gd name="T8" fmla="*/ 113 w 196"/>
                <a:gd name="T9" fmla="*/ 0 h 247"/>
              </a:gdLst>
              <a:ahLst/>
              <a:cxnLst>
                <a:cxn ang="0">
                  <a:pos x="T0" y="T1"/>
                </a:cxn>
                <a:cxn ang="0">
                  <a:pos x="T2" y="T3"/>
                </a:cxn>
                <a:cxn ang="0">
                  <a:pos x="T4" y="T5"/>
                </a:cxn>
                <a:cxn ang="0">
                  <a:pos x="T6" y="T7"/>
                </a:cxn>
                <a:cxn ang="0">
                  <a:pos x="T8" y="T9"/>
                </a:cxn>
              </a:cxnLst>
              <a:rect l="0" t="0" r="r" b="b"/>
              <a:pathLst>
                <a:path w="196" h="247">
                  <a:moveTo>
                    <a:pt x="113" y="0"/>
                  </a:moveTo>
                  <a:lnTo>
                    <a:pt x="196" y="190"/>
                  </a:lnTo>
                  <a:lnTo>
                    <a:pt x="80" y="247"/>
                  </a:lnTo>
                  <a:lnTo>
                    <a:pt x="0" y="64"/>
                  </a:lnTo>
                  <a:lnTo>
                    <a:pt x="113" y="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8" name="Freeform 1848">
              <a:extLst>
                <a:ext uri="{FF2B5EF4-FFF2-40B4-BE49-F238E27FC236}">
                  <a16:creationId xmlns:a16="http://schemas.microsoft.com/office/drawing/2014/main" id="{0B6F8BF3-1BC3-4E1D-84C3-6771C8E6DFBD}"/>
                </a:ext>
              </a:extLst>
            </p:cNvPr>
            <p:cNvSpPr>
              <a:spLocks/>
            </p:cNvSpPr>
            <p:nvPr/>
          </p:nvSpPr>
          <p:spPr bwMode="auto">
            <a:xfrm>
              <a:off x="7339047" y="6475399"/>
              <a:ext cx="311152" cy="392112"/>
            </a:xfrm>
            <a:custGeom>
              <a:avLst/>
              <a:gdLst>
                <a:gd name="T0" fmla="*/ 113 w 196"/>
                <a:gd name="T1" fmla="*/ 0 h 247"/>
                <a:gd name="T2" fmla="*/ 196 w 196"/>
                <a:gd name="T3" fmla="*/ 190 h 247"/>
                <a:gd name="T4" fmla="*/ 80 w 196"/>
                <a:gd name="T5" fmla="*/ 247 h 247"/>
                <a:gd name="T6" fmla="*/ 0 w 196"/>
                <a:gd name="T7" fmla="*/ 64 h 247"/>
              </a:gdLst>
              <a:ahLst/>
              <a:cxnLst>
                <a:cxn ang="0">
                  <a:pos x="T0" y="T1"/>
                </a:cxn>
                <a:cxn ang="0">
                  <a:pos x="T2" y="T3"/>
                </a:cxn>
                <a:cxn ang="0">
                  <a:pos x="T4" y="T5"/>
                </a:cxn>
                <a:cxn ang="0">
                  <a:pos x="T6" y="T7"/>
                </a:cxn>
              </a:cxnLst>
              <a:rect l="0" t="0" r="r" b="b"/>
              <a:pathLst>
                <a:path w="196" h="247">
                  <a:moveTo>
                    <a:pt x="113" y="0"/>
                  </a:moveTo>
                  <a:lnTo>
                    <a:pt x="196" y="190"/>
                  </a:lnTo>
                  <a:lnTo>
                    <a:pt x="80" y="247"/>
                  </a:lnTo>
                  <a:lnTo>
                    <a:pt x="0"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9" name="Freeform 1849">
              <a:extLst>
                <a:ext uri="{FF2B5EF4-FFF2-40B4-BE49-F238E27FC236}">
                  <a16:creationId xmlns:a16="http://schemas.microsoft.com/office/drawing/2014/main" id="{92AC828E-77D9-4516-BEEB-171311F8EC02}"/>
                </a:ext>
              </a:extLst>
            </p:cNvPr>
            <p:cNvSpPr>
              <a:spLocks/>
            </p:cNvSpPr>
            <p:nvPr/>
          </p:nvSpPr>
          <p:spPr bwMode="auto">
            <a:xfrm>
              <a:off x="7327935" y="6461113"/>
              <a:ext cx="336551" cy="420688"/>
            </a:xfrm>
            <a:custGeom>
              <a:avLst/>
              <a:gdLst>
                <a:gd name="T0" fmla="*/ 66 w 122"/>
                <a:gd name="T1" fmla="*/ 6 h 152"/>
                <a:gd name="T2" fmla="*/ 112 w 122"/>
                <a:gd name="T3" fmla="*/ 113 h 152"/>
                <a:gd name="T4" fmla="*/ 51 w 122"/>
                <a:gd name="T5" fmla="*/ 142 h 152"/>
                <a:gd name="T6" fmla="*/ 7 w 122"/>
                <a:gd name="T7" fmla="*/ 41 h 152"/>
                <a:gd name="T8" fmla="*/ 3 w 122"/>
                <a:gd name="T9" fmla="*/ 39 h 152"/>
                <a:gd name="T10" fmla="*/ 1 w 122"/>
                <a:gd name="T11" fmla="*/ 44 h 152"/>
                <a:gd name="T12" fmla="*/ 48 w 122"/>
                <a:gd name="T13" fmla="*/ 152 h 152"/>
                <a:gd name="T14" fmla="*/ 122 w 122"/>
                <a:gd name="T15" fmla="*/ 116 h 152"/>
                <a:gd name="T16" fmla="*/ 72 w 122"/>
                <a:gd name="T17" fmla="*/ 3 h 152"/>
                <a:gd name="T18" fmla="*/ 68 w 122"/>
                <a:gd name="T19" fmla="*/ 1 h 152"/>
                <a:gd name="T20" fmla="*/ 66 w 122"/>
                <a:gd name="T21" fmla="*/ 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152">
                  <a:moveTo>
                    <a:pt x="66" y="6"/>
                  </a:moveTo>
                  <a:cubicBezTo>
                    <a:pt x="112" y="113"/>
                    <a:pt x="112" y="113"/>
                    <a:pt x="112" y="113"/>
                  </a:cubicBezTo>
                  <a:cubicBezTo>
                    <a:pt x="51" y="142"/>
                    <a:pt x="51" y="142"/>
                    <a:pt x="51" y="142"/>
                  </a:cubicBezTo>
                  <a:cubicBezTo>
                    <a:pt x="7" y="41"/>
                    <a:pt x="7" y="41"/>
                    <a:pt x="7" y="41"/>
                  </a:cubicBezTo>
                  <a:cubicBezTo>
                    <a:pt x="7" y="39"/>
                    <a:pt x="4" y="38"/>
                    <a:pt x="3" y="39"/>
                  </a:cubicBezTo>
                  <a:cubicBezTo>
                    <a:pt x="1" y="40"/>
                    <a:pt x="0" y="42"/>
                    <a:pt x="1" y="44"/>
                  </a:cubicBezTo>
                  <a:cubicBezTo>
                    <a:pt x="48" y="152"/>
                    <a:pt x="48" y="152"/>
                    <a:pt x="48" y="152"/>
                  </a:cubicBezTo>
                  <a:cubicBezTo>
                    <a:pt x="122" y="116"/>
                    <a:pt x="122" y="116"/>
                    <a:pt x="122" y="116"/>
                  </a:cubicBezTo>
                  <a:cubicBezTo>
                    <a:pt x="72" y="3"/>
                    <a:pt x="72" y="3"/>
                    <a:pt x="72" y="3"/>
                  </a:cubicBezTo>
                  <a:cubicBezTo>
                    <a:pt x="72" y="1"/>
                    <a:pt x="69" y="0"/>
                    <a:pt x="68" y="1"/>
                  </a:cubicBezTo>
                  <a:cubicBezTo>
                    <a:pt x="66" y="2"/>
                    <a:pt x="65" y="4"/>
                    <a:pt x="66" y="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0" name="Freeform 1850">
              <a:extLst>
                <a:ext uri="{FF2B5EF4-FFF2-40B4-BE49-F238E27FC236}">
                  <a16:creationId xmlns:a16="http://schemas.microsoft.com/office/drawing/2014/main" id="{50623EF4-0A84-4BAD-B2D8-7A5142C53D94}"/>
                </a:ext>
              </a:extLst>
            </p:cNvPr>
            <p:cNvSpPr>
              <a:spLocks/>
            </p:cNvSpPr>
            <p:nvPr/>
          </p:nvSpPr>
          <p:spPr bwMode="auto">
            <a:xfrm>
              <a:off x="7107271" y="7691422"/>
              <a:ext cx="528641" cy="2459032"/>
            </a:xfrm>
            <a:custGeom>
              <a:avLst/>
              <a:gdLst>
                <a:gd name="T0" fmla="*/ 189 w 192"/>
                <a:gd name="T1" fmla="*/ 112 h 890"/>
                <a:gd name="T2" fmla="*/ 116 w 192"/>
                <a:gd name="T3" fmla="*/ 879 h 890"/>
                <a:gd name="T4" fmla="*/ 0 w 192"/>
                <a:gd name="T5" fmla="*/ 868 h 890"/>
                <a:gd name="T6" fmla="*/ 80 w 192"/>
                <a:gd name="T7" fmla="*/ 32 h 890"/>
                <a:gd name="T8" fmla="*/ 136 w 192"/>
                <a:gd name="T9" fmla="*/ 49 h 890"/>
                <a:gd name="T10" fmla="*/ 189 w 192"/>
                <a:gd name="T11" fmla="*/ 112 h 890"/>
              </a:gdLst>
              <a:ahLst/>
              <a:cxnLst>
                <a:cxn ang="0">
                  <a:pos x="T0" y="T1"/>
                </a:cxn>
                <a:cxn ang="0">
                  <a:pos x="T2" y="T3"/>
                </a:cxn>
                <a:cxn ang="0">
                  <a:pos x="T4" y="T5"/>
                </a:cxn>
                <a:cxn ang="0">
                  <a:pos x="T6" y="T7"/>
                </a:cxn>
                <a:cxn ang="0">
                  <a:pos x="T8" y="T9"/>
                </a:cxn>
                <a:cxn ang="0">
                  <a:pos x="T10" y="T11"/>
                </a:cxn>
              </a:cxnLst>
              <a:rect l="0" t="0" r="r" b="b"/>
              <a:pathLst>
                <a:path w="192" h="890">
                  <a:moveTo>
                    <a:pt x="189" y="112"/>
                  </a:moveTo>
                  <a:cubicBezTo>
                    <a:pt x="116" y="879"/>
                    <a:pt x="116" y="879"/>
                    <a:pt x="116" y="879"/>
                  </a:cubicBezTo>
                  <a:cubicBezTo>
                    <a:pt x="76" y="871"/>
                    <a:pt x="34" y="890"/>
                    <a:pt x="0" y="868"/>
                  </a:cubicBezTo>
                  <a:cubicBezTo>
                    <a:pt x="80" y="32"/>
                    <a:pt x="80" y="32"/>
                    <a:pt x="80" y="32"/>
                  </a:cubicBezTo>
                  <a:cubicBezTo>
                    <a:pt x="83" y="0"/>
                    <a:pt x="104" y="46"/>
                    <a:pt x="136" y="49"/>
                  </a:cubicBezTo>
                  <a:cubicBezTo>
                    <a:pt x="168" y="52"/>
                    <a:pt x="192" y="80"/>
                    <a:pt x="189" y="112"/>
                  </a:cubicBezTo>
                  <a:close/>
                </a:path>
              </a:pathLst>
            </a:custGeom>
            <a:solidFill>
              <a:srgbClr val="C68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1" name="Freeform 1851">
              <a:extLst>
                <a:ext uri="{FF2B5EF4-FFF2-40B4-BE49-F238E27FC236}">
                  <a16:creationId xmlns:a16="http://schemas.microsoft.com/office/drawing/2014/main" id="{E08DB1DF-0100-49D2-993B-693ED36B4321}"/>
                </a:ext>
              </a:extLst>
            </p:cNvPr>
            <p:cNvSpPr>
              <a:spLocks/>
            </p:cNvSpPr>
            <p:nvPr/>
          </p:nvSpPr>
          <p:spPr bwMode="auto">
            <a:xfrm>
              <a:off x="7096158" y="7737460"/>
              <a:ext cx="539753" cy="2393944"/>
            </a:xfrm>
            <a:custGeom>
              <a:avLst/>
              <a:gdLst>
                <a:gd name="T0" fmla="*/ 193 w 196"/>
                <a:gd name="T1" fmla="*/ 95 h 866"/>
                <a:gd name="T2" fmla="*/ 189 w 196"/>
                <a:gd name="T3" fmla="*/ 95 h 866"/>
                <a:gd name="T4" fmla="*/ 116 w 196"/>
                <a:gd name="T5" fmla="*/ 861 h 866"/>
                <a:gd name="T6" fmla="*/ 120 w 196"/>
                <a:gd name="T7" fmla="*/ 862 h 866"/>
                <a:gd name="T8" fmla="*/ 120 w 196"/>
                <a:gd name="T9" fmla="*/ 858 h 866"/>
                <a:gd name="T10" fmla="*/ 96 w 196"/>
                <a:gd name="T11" fmla="*/ 856 h 866"/>
                <a:gd name="T12" fmla="*/ 49 w 196"/>
                <a:gd name="T13" fmla="*/ 858 h 866"/>
                <a:gd name="T14" fmla="*/ 6 w 196"/>
                <a:gd name="T15" fmla="*/ 848 h 866"/>
                <a:gd name="T16" fmla="*/ 4 w 196"/>
                <a:gd name="T17" fmla="*/ 851 h 866"/>
                <a:gd name="T18" fmla="*/ 8 w 196"/>
                <a:gd name="T19" fmla="*/ 851 h 866"/>
                <a:gd name="T20" fmla="*/ 87 w 196"/>
                <a:gd name="T21" fmla="*/ 16 h 866"/>
                <a:gd name="T22" fmla="*/ 89 w 196"/>
                <a:gd name="T23" fmla="*/ 8 h 866"/>
                <a:gd name="T24" fmla="*/ 89 w 196"/>
                <a:gd name="T25" fmla="*/ 8 h 866"/>
                <a:gd name="T26" fmla="*/ 90 w 196"/>
                <a:gd name="T27" fmla="*/ 8 h 866"/>
                <a:gd name="T28" fmla="*/ 92 w 196"/>
                <a:gd name="T29" fmla="*/ 8 h 866"/>
                <a:gd name="T30" fmla="*/ 100 w 196"/>
                <a:gd name="T31" fmla="*/ 14 h 866"/>
                <a:gd name="T32" fmla="*/ 117 w 196"/>
                <a:gd name="T33" fmla="*/ 27 h 866"/>
                <a:gd name="T34" fmla="*/ 140 w 196"/>
                <a:gd name="T35" fmla="*/ 35 h 866"/>
                <a:gd name="T36" fmla="*/ 189 w 196"/>
                <a:gd name="T37" fmla="*/ 90 h 866"/>
                <a:gd name="T38" fmla="*/ 189 w 196"/>
                <a:gd name="T39" fmla="*/ 95 h 866"/>
                <a:gd name="T40" fmla="*/ 193 w 196"/>
                <a:gd name="T41" fmla="*/ 95 h 866"/>
                <a:gd name="T42" fmla="*/ 196 w 196"/>
                <a:gd name="T43" fmla="*/ 95 h 866"/>
                <a:gd name="T44" fmla="*/ 196 w 196"/>
                <a:gd name="T45" fmla="*/ 90 h 866"/>
                <a:gd name="T46" fmla="*/ 141 w 196"/>
                <a:gd name="T47" fmla="*/ 28 h 866"/>
                <a:gd name="T48" fmla="*/ 112 w 196"/>
                <a:gd name="T49" fmla="*/ 14 h 866"/>
                <a:gd name="T50" fmla="*/ 100 w 196"/>
                <a:gd name="T51" fmla="*/ 5 h 866"/>
                <a:gd name="T52" fmla="*/ 95 w 196"/>
                <a:gd name="T53" fmla="*/ 2 h 866"/>
                <a:gd name="T54" fmla="*/ 90 w 196"/>
                <a:gd name="T55" fmla="*/ 0 h 866"/>
                <a:gd name="T56" fmla="*/ 86 w 196"/>
                <a:gd name="T57" fmla="*/ 2 h 866"/>
                <a:gd name="T58" fmla="*/ 82 w 196"/>
                <a:gd name="T59" fmla="*/ 7 h 866"/>
                <a:gd name="T60" fmla="*/ 80 w 196"/>
                <a:gd name="T61" fmla="*/ 15 h 866"/>
                <a:gd name="T62" fmla="*/ 0 w 196"/>
                <a:gd name="T63" fmla="*/ 853 h 866"/>
                <a:gd name="T64" fmla="*/ 2 w 196"/>
                <a:gd name="T65" fmla="*/ 854 h 866"/>
                <a:gd name="T66" fmla="*/ 49 w 196"/>
                <a:gd name="T67" fmla="*/ 866 h 866"/>
                <a:gd name="T68" fmla="*/ 96 w 196"/>
                <a:gd name="T69" fmla="*/ 863 h 866"/>
                <a:gd name="T70" fmla="*/ 119 w 196"/>
                <a:gd name="T71" fmla="*/ 865 h 866"/>
                <a:gd name="T72" fmla="*/ 123 w 196"/>
                <a:gd name="T73" fmla="*/ 866 h 866"/>
                <a:gd name="T74" fmla="*/ 196 w 196"/>
                <a:gd name="T75" fmla="*/ 95 h 866"/>
                <a:gd name="T76" fmla="*/ 193 w 196"/>
                <a:gd name="T77" fmla="*/ 95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6" h="866">
                  <a:moveTo>
                    <a:pt x="193" y="95"/>
                  </a:moveTo>
                  <a:cubicBezTo>
                    <a:pt x="189" y="95"/>
                    <a:pt x="189" y="95"/>
                    <a:pt x="189" y="95"/>
                  </a:cubicBezTo>
                  <a:cubicBezTo>
                    <a:pt x="116" y="861"/>
                    <a:pt x="116" y="861"/>
                    <a:pt x="116" y="861"/>
                  </a:cubicBezTo>
                  <a:cubicBezTo>
                    <a:pt x="120" y="862"/>
                    <a:pt x="120" y="862"/>
                    <a:pt x="120" y="862"/>
                  </a:cubicBezTo>
                  <a:cubicBezTo>
                    <a:pt x="120" y="858"/>
                    <a:pt x="120" y="858"/>
                    <a:pt x="120" y="858"/>
                  </a:cubicBezTo>
                  <a:cubicBezTo>
                    <a:pt x="112" y="857"/>
                    <a:pt x="104" y="856"/>
                    <a:pt x="96" y="856"/>
                  </a:cubicBezTo>
                  <a:cubicBezTo>
                    <a:pt x="80" y="856"/>
                    <a:pt x="64" y="858"/>
                    <a:pt x="49" y="858"/>
                  </a:cubicBezTo>
                  <a:cubicBezTo>
                    <a:pt x="33" y="858"/>
                    <a:pt x="19" y="856"/>
                    <a:pt x="6" y="848"/>
                  </a:cubicBezTo>
                  <a:cubicBezTo>
                    <a:pt x="4" y="851"/>
                    <a:pt x="4" y="851"/>
                    <a:pt x="4" y="851"/>
                  </a:cubicBezTo>
                  <a:cubicBezTo>
                    <a:pt x="8" y="851"/>
                    <a:pt x="8" y="851"/>
                    <a:pt x="8" y="851"/>
                  </a:cubicBezTo>
                  <a:cubicBezTo>
                    <a:pt x="87" y="16"/>
                    <a:pt x="87" y="16"/>
                    <a:pt x="87" y="16"/>
                  </a:cubicBezTo>
                  <a:cubicBezTo>
                    <a:pt x="88" y="12"/>
                    <a:pt x="88" y="9"/>
                    <a:pt x="89" y="8"/>
                  </a:cubicBezTo>
                  <a:cubicBezTo>
                    <a:pt x="89" y="8"/>
                    <a:pt x="89" y="8"/>
                    <a:pt x="89" y="8"/>
                  </a:cubicBezTo>
                  <a:cubicBezTo>
                    <a:pt x="90" y="8"/>
                    <a:pt x="90" y="8"/>
                    <a:pt x="90" y="8"/>
                  </a:cubicBezTo>
                  <a:cubicBezTo>
                    <a:pt x="90" y="8"/>
                    <a:pt x="91" y="8"/>
                    <a:pt x="92" y="8"/>
                  </a:cubicBezTo>
                  <a:cubicBezTo>
                    <a:pt x="94" y="9"/>
                    <a:pt x="97" y="11"/>
                    <a:pt x="100" y="14"/>
                  </a:cubicBezTo>
                  <a:cubicBezTo>
                    <a:pt x="104" y="18"/>
                    <a:pt x="110" y="23"/>
                    <a:pt x="117" y="27"/>
                  </a:cubicBezTo>
                  <a:cubicBezTo>
                    <a:pt x="124" y="31"/>
                    <a:pt x="131" y="35"/>
                    <a:pt x="140" y="35"/>
                  </a:cubicBezTo>
                  <a:cubicBezTo>
                    <a:pt x="168" y="38"/>
                    <a:pt x="189" y="62"/>
                    <a:pt x="189" y="90"/>
                  </a:cubicBezTo>
                  <a:cubicBezTo>
                    <a:pt x="189" y="91"/>
                    <a:pt x="189" y="93"/>
                    <a:pt x="189" y="95"/>
                  </a:cubicBezTo>
                  <a:cubicBezTo>
                    <a:pt x="193" y="95"/>
                    <a:pt x="193" y="95"/>
                    <a:pt x="193" y="95"/>
                  </a:cubicBezTo>
                  <a:cubicBezTo>
                    <a:pt x="196" y="95"/>
                    <a:pt x="196" y="95"/>
                    <a:pt x="196" y="95"/>
                  </a:cubicBezTo>
                  <a:cubicBezTo>
                    <a:pt x="196" y="93"/>
                    <a:pt x="196" y="92"/>
                    <a:pt x="196" y="90"/>
                  </a:cubicBezTo>
                  <a:cubicBezTo>
                    <a:pt x="196" y="58"/>
                    <a:pt x="173" y="31"/>
                    <a:pt x="141" y="28"/>
                  </a:cubicBezTo>
                  <a:cubicBezTo>
                    <a:pt x="130" y="27"/>
                    <a:pt x="120" y="21"/>
                    <a:pt x="112" y="14"/>
                  </a:cubicBezTo>
                  <a:cubicBezTo>
                    <a:pt x="107" y="11"/>
                    <a:pt x="104" y="8"/>
                    <a:pt x="100" y="5"/>
                  </a:cubicBezTo>
                  <a:cubicBezTo>
                    <a:pt x="98" y="4"/>
                    <a:pt x="97" y="3"/>
                    <a:pt x="95" y="2"/>
                  </a:cubicBezTo>
                  <a:cubicBezTo>
                    <a:pt x="93" y="1"/>
                    <a:pt x="92" y="0"/>
                    <a:pt x="90" y="0"/>
                  </a:cubicBezTo>
                  <a:cubicBezTo>
                    <a:pt x="88" y="0"/>
                    <a:pt x="87" y="1"/>
                    <a:pt x="86" y="2"/>
                  </a:cubicBezTo>
                  <a:cubicBezTo>
                    <a:pt x="84" y="3"/>
                    <a:pt x="83" y="5"/>
                    <a:pt x="82" y="7"/>
                  </a:cubicBezTo>
                  <a:cubicBezTo>
                    <a:pt x="81" y="9"/>
                    <a:pt x="80" y="12"/>
                    <a:pt x="80" y="15"/>
                  </a:cubicBezTo>
                  <a:cubicBezTo>
                    <a:pt x="0" y="853"/>
                    <a:pt x="0" y="853"/>
                    <a:pt x="0" y="853"/>
                  </a:cubicBezTo>
                  <a:cubicBezTo>
                    <a:pt x="2" y="854"/>
                    <a:pt x="2" y="854"/>
                    <a:pt x="2" y="854"/>
                  </a:cubicBezTo>
                  <a:cubicBezTo>
                    <a:pt x="17" y="863"/>
                    <a:pt x="33" y="866"/>
                    <a:pt x="49" y="866"/>
                  </a:cubicBezTo>
                  <a:cubicBezTo>
                    <a:pt x="65" y="866"/>
                    <a:pt x="81" y="863"/>
                    <a:pt x="96" y="863"/>
                  </a:cubicBezTo>
                  <a:cubicBezTo>
                    <a:pt x="104" y="863"/>
                    <a:pt x="111" y="864"/>
                    <a:pt x="119" y="865"/>
                  </a:cubicBezTo>
                  <a:cubicBezTo>
                    <a:pt x="123" y="866"/>
                    <a:pt x="123" y="866"/>
                    <a:pt x="123" y="866"/>
                  </a:cubicBezTo>
                  <a:cubicBezTo>
                    <a:pt x="196" y="95"/>
                    <a:pt x="196" y="95"/>
                    <a:pt x="196" y="95"/>
                  </a:cubicBezTo>
                  <a:lnTo>
                    <a:pt x="193" y="95"/>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2" name="Freeform 1852">
              <a:extLst>
                <a:ext uri="{FF2B5EF4-FFF2-40B4-BE49-F238E27FC236}">
                  <a16:creationId xmlns:a16="http://schemas.microsoft.com/office/drawing/2014/main" id="{0C93FD6E-1D61-4232-A897-6B317B8FC717}"/>
                </a:ext>
              </a:extLst>
            </p:cNvPr>
            <p:cNvSpPr>
              <a:spLocks/>
            </p:cNvSpPr>
            <p:nvPr/>
          </p:nvSpPr>
          <p:spPr bwMode="auto">
            <a:xfrm>
              <a:off x="7794662" y="7691422"/>
              <a:ext cx="527053" cy="2420932"/>
            </a:xfrm>
            <a:custGeom>
              <a:avLst/>
              <a:gdLst>
                <a:gd name="T0" fmla="*/ 191 w 191"/>
                <a:gd name="T1" fmla="*/ 857 h 876"/>
                <a:gd name="T2" fmla="*/ 77 w 191"/>
                <a:gd name="T3" fmla="*/ 857 h 876"/>
                <a:gd name="T4" fmla="*/ 4 w 191"/>
                <a:gd name="T5" fmla="*/ 112 h 876"/>
                <a:gd name="T6" fmla="*/ 56 w 191"/>
                <a:gd name="T7" fmla="*/ 49 h 876"/>
                <a:gd name="T8" fmla="*/ 113 w 191"/>
                <a:gd name="T9" fmla="*/ 32 h 876"/>
                <a:gd name="T10" fmla="*/ 191 w 191"/>
                <a:gd name="T11" fmla="*/ 857 h 876"/>
              </a:gdLst>
              <a:ahLst/>
              <a:cxnLst>
                <a:cxn ang="0">
                  <a:pos x="T0" y="T1"/>
                </a:cxn>
                <a:cxn ang="0">
                  <a:pos x="T2" y="T3"/>
                </a:cxn>
                <a:cxn ang="0">
                  <a:pos x="T4" y="T5"/>
                </a:cxn>
                <a:cxn ang="0">
                  <a:pos x="T6" y="T7"/>
                </a:cxn>
                <a:cxn ang="0">
                  <a:pos x="T8" y="T9"/>
                </a:cxn>
                <a:cxn ang="0">
                  <a:pos x="T10" y="T11"/>
                </a:cxn>
              </a:cxnLst>
              <a:rect l="0" t="0" r="r" b="b"/>
              <a:pathLst>
                <a:path w="191" h="876">
                  <a:moveTo>
                    <a:pt x="191" y="857"/>
                  </a:moveTo>
                  <a:cubicBezTo>
                    <a:pt x="156" y="876"/>
                    <a:pt x="117" y="852"/>
                    <a:pt x="77" y="857"/>
                  </a:cubicBezTo>
                  <a:cubicBezTo>
                    <a:pt x="4" y="112"/>
                    <a:pt x="4" y="112"/>
                    <a:pt x="4" y="112"/>
                  </a:cubicBezTo>
                  <a:cubicBezTo>
                    <a:pt x="0" y="80"/>
                    <a:pt x="24" y="52"/>
                    <a:pt x="56" y="49"/>
                  </a:cubicBezTo>
                  <a:cubicBezTo>
                    <a:pt x="88" y="46"/>
                    <a:pt x="110" y="0"/>
                    <a:pt x="113" y="32"/>
                  </a:cubicBezTo>
                  <a:lnTo>
                    <a:pt x="191" y="857"/>
                  </a:lnTo>
                  <a:close/>
                </a:path>
              </a:pathLst>
            </a:custGeom>
            <a:solidFill>
              <a:srgbClr val="C686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3" name="Freeform 1853">
              <a:extLst>
                <a:ext uri="{FF2B5EF4-FFF2-40B4-BE49-F238E27FC236}">
                  <a16:creationId xmlns:a16="http://schemas.microsoft.com/office/drawing/2014/main" id="{46921F86-CFDA-4203-9ABA-BFCBBF2B047A}"/>
                </a:ext>
              </a:extLst>
            </p:cNvPr>
            <p:cNvSpPr>
              <a:spLocks/>
            </p:cNvSpPr>
            <p:nvPr/>
          </p:nvSpPr>
          <p:spPr bwMode="auto">
            <a:xfrm>
              <a:off x="7794662" y="7737460"/>
              <a:ext cx="538165" cy="2352669"/>
            </a:xfrm>
            <a:custGeom>
              <a:avLst/>
              <a:gdLst>
                <a:gd name="T0" fmla="*/ 191 w 195"/>
                <a:gd name="T1" fmla="*/ 840 h 851"/>
                <a:gd name="T2" fmla="*/ 189 w 195"/>
                <a:gd name="T3" fmla="*/ 837 h 851"/>
                <a:gd name="T4" fmla="*/ 159 w 195"/>
                <a:gd name="T5" fmla="*/ 844 h 851"/>
                <a:gd name="T6" fmla="*/ 125 w 195"/>
                <a:gd name="T7" fmla="*/ 840 h 851"/>
                <a:gd name="T8" fmla="*/ 88 w 195"/>
                <a:gd name="T9" fmla="*/ 836 h 851"/>
                <a:gd name="T10" fmla="*/ 76 w 195"/>
                <a:gd name="T11" fmla="*/ 836 h 851"/>
                <a:gd name="T12" fmla="*/ 77 w 195"/>
                <a:gd name="T13" fmla="*/ 840 h 851"/>
                <a:gd name="T14" fmla="*/ 80 w 195"/>
                <a:gd name="T15" fmla="*/ 840 h 851"/>
                <a:gd name="T16" fmla="*/ 7 w 195"/>
                <a:gd name="T17" fmla="*/ 95 h 851"/>
                <a:gd name="T18" fmla="*/ 7 w 195"/>
                <a:gd name="T19" fmla="*/ 90 h 851"/>
                <a:gd name="T20" fmla="*/ 56 w 195"/>
                <a:gd name="T21" fmla="*/ 35 h 851"/>
                <a:gd name="T22" fmla="*/ 89 w 195"/>
                <a:gd name="T23" fmla="*/ 20 h 851"/>
                <a:gd name="T24" fmla="*/ 101 w 195"/>
                <a:gd name="T25" fmla="*/ 11 h 851"/>
                <a:gd name="T26" fmla="*/ 105 w 195"/>
                <a:gd name="T27" fmla="*/ 8 h 851"/>
                <a:gd name="T28" fmla="*/ 107 w 195"/>
                <a:gd name="T29" fmla="*/ 8 h 851"/>
                <a:gd name="T30" fmla="*/ 108 w 195"/>
                <a:gd name="T31" fmla="*/ 8 h 851"/>
                <a:gd name="T32" fmla="*/ 109 w 195"/>
                <a:gd name="T33" fmla="*/ 9 h 851"/>
                <a:gd name="T34" fmla="*/ 110 w 195"/>
                <a:gd name="T35" fmla="*/ 16 h 851"/>
                <a:gd name="T36" fmla="*/ 188 w 195"/>
                <a:gd name="T37" fmla="*/ 840 h 851"/>
                <a:gd name="T38" fmla="*/ 191 w 195"/>
                <a:gd name="T39" fmla="*/ 840 h 851"/>
                <a:gd name="T40" fmla="*/ 189 w 195"/>
                <a:gd name="T41" fmla="*/ 837 h 851"/>
                <a:gd name="T42" fmla="*/ 191 w 195"/>
                <a:gd name="T43" fmla="*/ 840 h 851"/>
                <a:gd name="T44" fmla="*/ 195 w 195"/>
                <a:gd name="T45" fmla="*/ 840 h 851"/>
                <a:gd name="T46" fmla="*/ 117 w 195"/>
                <a:gd name="T47" fmla="*/ 15 h 851"/>
                <a:gd name="T48" fmla="*/ 114 w 195"/>
                <a:gd name="T49" fmla="*/ 5 h 851"/>
                <a:gd name="T50" fmla="*/ 112 w 195"/>
                <a:gd name="T51" fmla="*/ 2 h 851"/>
                <a:gd name="T52" fmla="*/ 107 w 195"/>
                <a:gd name="T53" fmla="*/ 0 h 851"/>
                <a:gd name="T54" fmla="*/ 102 w 195"/>
                <a:gd name="T55" fmla="*/ 2 h 851"/>
                <a:gd name="T56" fmla="*/ 93 w 195"/>
                <a:gd name="T57" fmla="*/ 8 h 851"/>
                <a:gd name="T58" fmla="*/ 75 w 195"/>
                <a:gd name="T59" fmla="*/ 21 h 851"/>
                <a:gd name="T60" fmla="*/ 55 w 195"/>
                <a:gd name="T61" fmla="*/ 28 h 851"/>
                <a:gd name="T62" fmla="*/ 0 w 195"/>
                <a:gd name="T63" fmla="*/ 90 h 851"/>
                <a:gd name="T64" fmla="*/ 0 w 195"/>
                <a:gd name="T65" fmla="*/ 95 h 851"/>
                <a:gd name="T66" fmla="*/ 73 w 195"/>
                <a:gd name="T67" fmla="*/ 844 h 851"/>
                <a:gd name="T68" fmla="*/ 77 w 195"/>
                <a:gd name="T69" fmla="*/ 844 h 851"/>
                <a:gd name="T70" fmla="*/ 88 w 195"/>
                <a:gd name="T71" fmla="*/ 843 h 851"/>
                <a:gd name="T72" fmla="*/ 124 w 195"/>
                <a:gd name="T73" fmla="*/ 847 h 851"/>
                <a:gd name="T74" fmla="*/ 159 w 195"/>
                <a:gd name="T75" fmla="*/ 851 h 851"/>
                <a:gd name="T76" fmla="*/ 193 w 195"/>
                <a:gd name="T77" fmla="*/ 843 h 851"/>
                <a:gd name="T78" fmla="*/ 195 w 195"/>
                <a:gd name="T79" fmla="*/ 842 h 851"/>
                <a:gd name="T80" fmla="*/ 195 w 195"/>
                <a:gd name="T81" fmla="*/ 840 h 851"/>
                <a:gd name="T82" fmla="*/ 191 w 195"/>
                <a:gd name="T83" fmla="*/ 84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5" h="851">
                  <a:moveTo>
                    <a:pt x="191" y="840"/>
                  </a:moveTo>
                  <a:cubicBezTo>
                    <a:pt x="189" y="837"/>
                    <a:pt x="189" y="837"/>
                    <a:pt x="189" y="837"/>
                  </a:cubicBezTo>
                  <a:cubicBezTo>
                    <a:pt x="180" y="842"/>
                    <a:pt x="170" y="844"/>
                    <a:pt x="159" y="844"/>
                  </a:cubicBezTo>
                  <a:cubicBezTo>
                    <a:pt x="148" y="844"/>
                    <a:pt x="137" y="842"/>
                    <a:pt x="125" y="840"/>
                  </a:cubicBezTo>
                  <a:cubicBezTo>
                    <a:pt x="113" y="838"/>
                    <a:pt x="101" y="836"/>
                    <a:pt x="88" y="836"/>
                  </a:cubicBezTo>
                  <a:cubicBezTo>
                    <a:pt x="84" y="836"/>
                    <a:pt x="80" y="836"/>
                    <a:pt x="76" y="836"/>
                  </a:cubicBezTo>
                  <a:cubicBezTo>
                    <a:pt x="77" y="840"/>
                    <a:pt x="77" y="840"/>
                    <a:pt x="77" y="840"/>
                  </a:cubicBezTo>
                  <a:cubicBezTo>
                    <a:pt x="80" y="840"/>
                    <a:pt x="80" y="840"/>
                    <a:pt x="80" y="840"/>
                  </a:cubicBezTo>
                  <a:cubicBezTo>
                    <a:pt x="7" y="95"/>
                    <a:pt x="7" y="95"/>
                    <a:pt x="7" y="95"/>
                  </a:cubicBezTo>
                  <a:cubicBezTo>
                    <a:pt x="7" y="93"/>
                    <a:pt x="7" y="91"/>
                    <a:pt x="7" y="90"/>
                  </a:cubicBezTo>
                  <a:cubicBezTo>
                    <a:pt x="7" y="62"/>
                    <a:pt x="28" y="38"/>
                    <a:pt x="56" y="35"/>
                  </a:cubicBezTo>
                  <a:cubicBezTo>
                    <a:pt x="69" y="34"/>
                    <a:pt x="80" y="27"/>
                    <a:pt x="89" y="20"/>
                  </a:cubicBezTo>
                  <a:cubicBezTo>
                    <a:pt x="94" y="16"/>
                    <a:pt x="98" y="13"/>
                    <a:pt x="101" y="11"/>
                  </a:cubicBezTo>
                  <a:cubicBezTo>
                    <a:pt x="102" y="10"/>
                    <a:pt x="104" y="9"/>
                    <a:pt x="105" y="8"/>
                  </a:cubicBezTo>
                  <a:cubicBezTo>
                    <a:pt x="106" y="8"/>
                    <a:pt x="107" y="8"/>
                    <a:pt x="107" y="8"/>
                  </a:cubicBezTo>
                  <a:cubicBezTo>
                    <a:pt x="108" y="8"/>
                    <a:pt x="108" y="8"/>
                    <a:pt x="108" y="8"/>
                  </a:cubicBezTo>
                  <a:cubicBezTo>
                    <a:pt x="108" y="8"/>
                    <a:pt x="108" y="8"/>
                    <a:pt x="109" y="9"/>
                  </a:cubicBezTo>
                  <a:cubicBezTo>
                    <a:pt x="109" y="11"/>
                    <a:pt x="110" y="13"/>
                    <a:pt x="110" y="16"/>
                  </a:cubicBezTo>
                  <a:cubicBezTo>
                    <a:pt x="188" y="840"/>
                    <a:pt x="188" y="840"/>
                    <a:pt x="188" y="840"/>
                  </a:cubicBezTo>
                  <a:cubicBezTo>
                    <a:pt x="191" y="840"/>
                    <a:pt x="191" y="840"/>
                    <a:pt x="191" y="840"/>
                  </a:cubicBezTo>
                  <a:cubicBezTo>
                    <a:pt x="189" y="837"/>
                    <a:pt x="189" y="837"/>
                    <a:pt x="189" y="837"/>
                  </a:cubicBezTo>
                  <a:cubicBezTo>
                    <a:pt x="191" y="840"/>
                    <a:pt x="191" y="840"/>
                    <a:pt x="191" y="840"/>
                  </a:cubicBezTo>
                  <a:cubicBezTo>
                    <a:pt x="195" y="840"/>
                    <a:pt x="195" y="840"/>
                    <a:pt x="195" y="840"/>
                  </a:cubicBezTo>
                  <a:cubicBezTo>
                    <a:pt x="117" y="15"/>
                    <a:pt x="117" y="15"/>
                    <a:pt x="117" y="15"/>
                  </a:cubicBezTo>
                  <a:cubicBezTo>
                    <a:pt x="117" y="11"/>
                    <a:pt x="116" y="7"/>
                    <a:pt x="114" y="5"/>
                  </a:cubicBezTo>
                  <a:cubicBezTo>
                    <a:pt x="114" y="3"/>
                    <a:pt x="113" y="2"/>
                    <a:pt x="112" y="2"/>
                  </a:cubicBezTo>
                  <a:cubicBezTo>
                    <a:pt x="110" y="1"/>
                    <a:pt x="109" y="0"/>
                    <a:pt x="107" y="0"/>
                  </a:cubicBezTo>
                  <a:cubicBezTo>
                    <a:pt x="105" y="0"/>
                    <a:pt x="104" y="1"/>
                    <a:pt x="102" y="2"/>
                  </a:cubicBezTo>
                  <a:cubicBezTo>
                    <a:pt x="99" y="3"/>
                    <a:pt x="96" y="6"/>
                    <a:pt x="93" y="8"/>
                  </a:cubicBezTo>
                  <a:cubicBezTo>
                    <a:pt x="87" y="12"/>
                    <a:pt x="82" y="17"/>
                    <a:pt x="75" y="21"/>
                  </a:cubicBezTo>
                  <a:cubicBezTo>
                    <a:pt x="69" y="25"/>
                    <a:pt x="62" y="28"/>
                    <a:pt x="55" y="28"/>
                  </a:cubicBezTo>
                  <a:cubicBezTo>
                    <a:pt x="24" y="31"/>
                    <a:pt x="0" y="58"/>
                    <a:pt x="0" y="90"/>
                  </a:cubicBezTo>
                  <a:cubicBezTo>
                    <a:pt x="0" y="92"/>
                    <a:pt x="0" y="93"/>
                    <a:pt x="0" y="95"/>
                  </a:cubicBezTo>
                  <a:cubicBezTo>
                    <a:pt x="73" y="844"/>
                    <a:pt x="73" y="844"/>
                    <a:pt x="73" y="844"/>
                  </a:cubicBezTo>
                  <a:cubicBezTo>
                    <a:pt x="77" y="844"/>
                    <a:pt x="77" y="844"/>
                    <a:pt x="77" y="844"/>
                  </a:cubicBezTo>
                  <a:cubicBezTo>
                    <a:pt x="81" y="843"/>
                    <a:pt x="84" y="843"/>
                    <a:pt x="88" y="843"/>
                  </a:cubicBezTo>
                  <a:cubicBezTo>
                    <a:pt x="100" y="843"/>
                    <a:pt x="112" y="845"/>
                    <a:pt x="124" y="847"/>
                  </a:cubicBezTo>
                  <a:cubicBezTo>
                    <a:pt x="135" y="849"/>
                    <a:pt x="147" y="851"/>
                    <a:pt x="159" y="851"/>
                  </a:cubicBezTo>
                  <a:cubicBezTo>
                    <a:pt x="171" y="851"/>
                    <a:pt x="182" y="849"/>
                    <a:pt x="193" y="843"/>
                  </a:cubicBezTo>
                  <a:cubicBezTo>
                    <a:pt x="195" y="842"/>
                    <a:pt x="195" y="842"/>
                    <a:pt x="195" y="842"/>
                  </a:cubicBezTo>
                  <a:cubicBezTo>
                    <a:pt x="195" y="840"/>
                    <a:pt x="195" y="840"/>
                    <a:pt x="195" y="840"/>
                  </a:cubicBezTo>
                  <a:lnTo>
                    <a:pt x="191" y="84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4" name="Rectangle 1854">
              <a:extLst>
                <a:ext uri="{FF2B5EF4-FFF2-40B4-BE49-F238E27FC236}">
                  <a16:creationId xmlns:a16="http://schemas.microsoft.com/office/drawing/2014/main" id="{2756E6C2-0161-4EE1-AAEA-3416A2CA12BC}"/>
                </a:ext>
              </a:extLst>
            </p:cNvPr>
            <p:cNvSpPr>
              <a:spLocks noChangeArrowheads="1"/>
            </p:cNvSpPr>
            <p:nvPr/>
          </p:nvSpPr>
          <p:spPr bwMode="auto">
            <a:xfrm>
              <a:off x="7366034" y="7759685"/>
              <a:ext cx="693742" cy="227013"/>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5" name="Rectangle 1855">
              <a:extLst>
                <a:ext uri="{FF2B5EF4-FFF2-40B4-BE49-F238E27FC236}">
                  <a16:creationId xmlns:a16="http://schemas.microsoft.com/office/drawing/2014/main" id="{D6D50167-05B5-4DF0-B9F5-369A7573E439}"/>
                </a:ext>
              </a:extLst>
            </p:cNvPr>
            <p:cNvSpPr>
              <a:spLocks noChangeArrowheads="1"/>
            </p:cNvSpPr>
            <p:nvPr/>
          </p:nvSpPr>
          <p:spPr bwMode="auto">
            <a:xfrm>
              <a:off x="7324759" y="7680309"/>
              <a:ext cx="781053" cy="100013"/>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6" name="Freeform 1856">
              <a:extLst>
                <a:ext uri="{FF2B5EF4-FFF2-40B4-BE49-F238E27FC236}">
                  <a16:creationId xmlns:a16="http://schemas.microsoft.com/office/drawing/2014/main" id="{7CE20898-6FC5-4C91-BC67-57C353656CEC}"/>
                </a:ext>
              </a:extLst>
            </p:cNvPr>
            <p:cNvSpPr>
              <a:spLocks/>
            </p:cNvSpPr>
            <p:nvPr/>
          </p:nvSpPr>
          <p:spPr bwMode="auto">
            <a:xfrm>
              <a:off x="7324759" y="7680309"/>
              <a:ext cx="781053" cy="100013"/>
            </a:xfrm>
            <a:custGeom>
              <a:avLst/>
              <a:gdLst>
                <a:gd name="T0" fmla="*/ 0 w 492"/>
                <a:gd name="T1" fmla="*/ 63 h 63"/>
                <a:gd name="T2" fmla="*/ 0 w 492"/>
                <a:gd name="T3" fmla="*/ 0 h 63"/>
                <a:gd name="T4" fmla="*/ 492 w 492"/>
                <a:gd name="T5" fmla="*/ 0 h 63"/>
                <a:gd name="T6" fmla="*/ 492 w 492"/>
                <a:gd name="T7" fmla="*/ 63 h 63"/>
              </a:gdLst>
              <a:ahLst/>
              <a:cxnLst>
                <a:cxn ang="0">
                  <a:pos x="T0" y="T1"/>
                </a:cxn>
                <a:cxn ang="0">
                  <a:pos x="T2" y="T3"/>
                </a:cxn>
                <a:cxn ang="0">
                  <a:pos x="T4" y="T5"/>
                </a:cxn>
                <a:cxn ang="0">
                  <a:pos x="T6" y="T7"/>
                </a:cxn>
              </a:cxnLst>
              <a:rect l="0" t="0" r="r" b="b"/>
              <a:pathLst>
                <a:path w="492" h="63">
                  <a:moveTo>
                    <a:pt x="0" y="63"/>
                  </a:moveTo>
                  <a:lnTo>
                    <a:pt x="0" y="0"/>
                  </a:lnTo>
                  <a:lnTo>
                    <a:pt x="492" y="0"/>
                  </a:lnTo>
                  <a:lnTo>
                    <a:pt x="492" y="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7" name="Freeform 1857">
              <a:extLst>
                <a:ext uri="{FF2B5EF4-FFF2-40B4-BE49-F238E27FC236}">
                  <a16:creationId xmlns:a16="http://schemas.microsoft.com/office/drawing/2014/main" id="{47C8EE71-5A60-438E-96B0-41354A32D69D}"/>
                </a:ext>
              </a:extLst>
            </p:cNvPr>
            <p:cNvSpPr>
              <a:spLocks/>
            </p:cNvSpPr>
            <p:nvPr/>
          </p:nvSpPr>
          <p:spPr bwMode="auto">
            <a:xfrm>
              <a:off x="7467636" y="5668952"/>
              <a:ext cx="549278" cy="709611"/>
            </a:xfrm>
            <a:custGeom>
              <a:avLst/>
              <a:gdLst>
                <a:gd name="T0" fmla="*/ 99 w 199"/>
                <a:gd name="T1" fmla="*/ 257 h 257"/>
                <a:gd name="T2" fmla="*/ 99 w 199"/>
                <a:gd name="T3" fmla="*/ 257 h 257"/>
                <a:gd name="T4" fmla="*/ 0 w 199"/>
                <a:gd name="T5" fmla="*/ 158 h 257"/>
                <a:gd name="T6" fmla="*/ 0 w 199"/>
                <a:gd name="T7" fmla="*/ 0 h 257"/>
                <a:gd name="T8" fmla="*/ 163 w 199"/>
                <a:gd name="T9" fmla="*/ 0 h 257"/>
                <a:gd name="T10" fmla="*/ 199 w 199"/>
                <a:gd name="T11" fmla="*/ 35 h 257"/>
                <a:gd name="T12" fmla="*/ 199 w 199"/>
                <a:gd name="T13" fmla="*/ 158 h 257"/>
                <a:gd name="T14" fmla="*/ 99 w 199"/>
                <a:gd name="T15" fmla="*/ 257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57">
                  <a:moveTo>
                    <a:pt x="99" y="257"/>
                  </a:moveTo>
                  <a:cubicBezTo>
                    <a:pt x="99" y="257"/>
                    <a:pt x="99" y="257"/>
                    <a:pt x="99" y="257"/>
                  </a:cubicBezTo>
                  <a:cubicBezTo>
                    <a:pt x="44" y="257"/>
                    <a:pt x="0" y="213"/>
                    <a:pt x="0" y="158"/>
                  </a:cubicBezTo>
                  <a:cubicBezTo>
                    <a:pt x="0" y="0"/>
                    <a:pt x="0" y="0"/>
                    <a:pt x="0" y="0"/>
                  </a:cubicBezTo>
                  <a:cubicBezTo>
                    <a:pt x="163" y="0"/>
                    <a:pt x="163" y="0"/>
                    <a:pt x="163" y="0"/>
                  </a:cubicBezTo>
                  <a:cubicBezTo>
                    <a:pt x="183" y="0"/>
                    <a:pt x="199" y="16"/>
                    <a:pt x="199" y="35"/>
                  </a:cubicBezTo>
                  <a:cubicBezTo>
                    <a:pt x="199" y="158"/>
                    <a:pt x="199" y="158"/>
                    <a:pt x="199" y="158"/>
                  </a:cubicBezTo>
                  <a:cubicBezTo>
                    <a:pt x="199" y="213"/>
                    <a:pt x="154" y="257"/>
                    <a:pt x="99" y="257"/>
                  </a:cubicBezTo>
                  <a:close/>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8" name="Freeform 1858">
              <a:extLst>
                <a:ext uri="{FF2B5EF4-FFF2-40B4-BE49-F238E27FC236}">
                  <a16:creationId xmlns:a16="http://schemas.microsoft.com/office/drawing/2014/main" id="{81A99ACA-4CA8-46C5-A4D2-18151BFDFDC7}"/>
                </a:ext>
              </a:extLst>
            </p:cNvPr>
            <p:cNvSpPr>
              <a:spLocks/>
            </p:cNvSpPr>
            <p:nvPr/>
          </p:nvSpPr>
          <p:spPr bwMode="auto">
            <a:xfrm>
              <a:off x="7456522" y="5657840"/>
              <a:ext cx="569915" cy="731836"/>
            </a:xfrm>
            <a:custGeom>
              <a:avLst/>
              <a:gdLst>
                <a:gd name="T0" fmla="*/ 103 w 206"/>
                <a:gd name="T1" fmla="*/ 261 h 265"/>
                <a:gd name="T2" fmla="*/ 103 w 206"/>
                <a:gd name="T3" fmla="*/ 258 h 265"/>
                <a:gd name="T4" fmla="*/ 36 w 206"/>
                <a:gd name="T5" fmla="*/ 230 h 265"/>
                <a:gd name="T6" fmla="*/ 8 w 206"/>
                <a:gd name="T7" fmla="*/ 162 h 265"/>
                <a:gd name="T8" fmla="*/ 8 w 206"/>
                <a:gd name="T9" fmla="*/ 8 h 265"/>
                <a:gd name="T10" fmla="*/ 167 w 206"/>
                <a:gd name="T11" fmla="*/ 8 h 265"/>
                <a:gd name="T12" fmla="*/ 190 w 206"/>
                <a:gd name="T13" fmla="*/ 17 h 265"/>
                <a:gd name="T14" fmla="*/ 199 w 206"/>
                <a:gd name="T15" fmla="*/ 39 h 265"/>
                <a:gd name="T16" fmla="*/ 199 w 206"/>
                <a:gd name="T17" fmla="*/ 162 h 265"/>
                <a:gd name="T18" fmla="*/ 171 w 206"/>
                <a:gd name="T19" fmla="*/ 230 h 265"/>
                <a:gd name="T20" fmla="*/ 103 w 206"/>
                <a:gd name="T21" fmla="*/ 258 h 265"/>
                <a:gd name="T22" fmla="*/ 103 w 206"/>
                <a:gd name="T23" fmla="*/ 261 h 265"/>
                <a:gd name="T24" fmla="*/ 103 w 206"/>
                <a:gd name="T25" fmla="*/ 265 h 265"/>
                <a:gd name="T26" fmla="*/ 206 w 206"/>
                <a:gd name="T27" fmla="*/ 162 h 265"/>
                <a:gd name="T28" fmla="*/ 206 w 206"/>
                <a:gd name="T29" fmla="*/ 39 h 265"/>
                <a:gd name="T30" fmla="*/ 167 w 206"/>
                <a:gd name="T31" fmla="*/ 0 h 265"/>
                <a:gd name="T32" fmla="*/ 0 w 206"/>
                <a:gd name="T33" fmla="*/ 0 h 265"/>
                <a:gd name="T34" fmla="*/ 0 w 206"/>
                <a:gd name="T35" fmla="*/ 162 h 265"/>
                <a:gd name="T36" fmla="*/ 103 w 206"/>
                <a:gd name="T37" fmla="*/ 265 h 265"/>
                <a:gd name="T38" fmla="*/ 103 w 206"/>
                <a:gd name="T39" fmla="*/ 26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265">
                  <a:moveTo>
                    <a:pt x="103" y="261"/>
                  </a:moveTo>
                  <a:cubicBezTo>
                    <a:pt x="103" y="258"/>
                    <a:pt x="103" y="258"/>
                    <a:pt x="103" y="258"/>
                  </a:cubicBezTo>
                  <a:cubicBezTo>
                    <a:pt x="77" y="258"/>
                    <a:pt x="53" y="247"/>
                    <a:pt x="36" y="230"/>
                  </a:cubicBezTo>
                  <a:cubicBezTo>
                    <a:pt x="18" y="213"/>
                    <a:pt x="8" y="189"/>
                    <a:pt x="8" y="162"/>
                  </a:cubicBezTo>
                  <a:cubicBezTo>
                    <a:pt x="8" y="8"/>
                    <a:pt x="8" y="8"/>
                    <a:pt x="8" y="8"/>
                  </a:cubicBezTo>
                  <a:cubicBezTo>
                    <a:pt x="167" y="8"/>
                    <a:pt x="167" y="8"/>
                    <a:pt x="167" y="8"/>
                  </a:cubicBezTo>
                  <a:cubicBezTo>
                    <a:pt x="176" y="8"/>
                    <a:pt x="184" y="11"/>
                    <a:pt x="190" y="17"/>
                  </a:cubicBezTo>
                  <a:cubicBezTo>
                    <a:pt x="195" y="23"/>
                    <a:pt x="199" y="30"/>
                    <a:pt x="199" y="39"/>
                  </a:cubicBezTo>
                  <a:cubicBezTo>
                    <a:pt x="199" y="162"/>
                    <a:pt x="199" y="162"/>
                    <a:pt x="199" y="162"/>
                  </a:cubicBezTo>
                  <a:cubicBezTo>
                    <a:pt x="199" y="189"/>
                    <a:pt x="188" y="213"/>
                    <a:pt x="171" y="230"/>
                  </a:cubicBezTo>
                  <a:cubicBezTo>
                    <a:pt x="154" y="247"/>
                    <a:pt x="130" y="258"/>
                    <a:pt x="103" y="258"/>
                  </a:cubicBezTo>
                  <a:cubicBezTo>
                    <a:pt x="103" y="261"/>
                    <a:pt x="103" y="261"/>
                    <a:pt x="103" y="261"/>
                  </a:cubicBezTo>
                  <a:cubicBezTo>
                    <a:pt x="103" y="265"/>
                    <a:pt x="103" y="265"/>
                    <a:pt x="103" y="265"/>
                  </a:cubicBezTo>
                  <a:cubicBezTo>
                    <a:pt x="160" y="265"/>
                    <a:pt x="206" y="219"/>
                    <a:pt x="206" y="162"/>
                  </a:cubicBezTo>
                  <a:cubicBezTo>
                    <a:pt x="206" y="39"/>
                    <a:pt x="206" y="39"/>
                    <a:pt x="206" y="39"/>
                  </a:cubicBezTo>
                  <a:cubicBezTo>
                    <a:pt x="206" y="18"/>
                    <a:pt x="189" y="0"/>
                    <a:pt x="167" y="0"/>
                  </a:cubicBezTo>
                  <a:cubicBezTo>
                    <a:pt x="0" y="0"/>
                    <a:pt x="0" y="0"/>
                    <a:pt x="0" y="0"/>
                  </a:cubicBezTo>
                  <a:cubicBezTo>
                    <a:pt x="0" y="162"/>
                    <a:pt x="0" y="162"/>
                    <a:pt x="0" y="162"/>
                  </a:cubicBezTo>
                  <a:cubicBezTo>
                    <a:pt x="0" y="219"/>
                    <a:pt x="46" y="265"/>
                    <a:pt x="103" y="265"/>
                  </a:cubicBezTo>
                  <a:lnTo>
                    <a:pt x="103" y="26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9" name="Freeform 1859">
              <a:extLst>
                <a:ext uri="{FF2B5EF4-FFF2-40B4-BE49-F238E27FC236}">
                  <a16:creationId xmlns:a16="http://schemas.microsoft.com/office/drawing/2014/main" id="{00AA94B8-C982-4DD0-8C31-DAE83706A4DA}"/>
                </a:ext>
              </a:extLst>
            </p:cNvPr>
            <p:cNvSpPr>
              <a:spLocks/>
            </p:cNvSpPr>
            <p:nvPr/>
          </p:nvSpPr>
          <p:spPr bwMode="auto">
            <a:xfrm>
              <a:off x="7467636" y="5668952"/>
              <a:ext cx="327026" cy="709611"/>
            </a:xfrm>
            <a:custGeom>
              <a:avLst/>
              <a:gdLst>
                <a:gd name="T0" fmla="*/ 118 w 118"/>
                <a:gd name="T1" fmla="*/ 256 h 257"/>
                <a:gd name="T2" fmla="*/ 99 w 118"/>
                <a:gd name="T3" fmla="*/ 257 h 257"/>
                <a:gd name="T4" fmla="*/ 0 w 118"/>
                <a:gd name="T5" fmla="*/ 158 h 257"/>
                <a:gd name="T6" fmla="*/ 0 w 118"/>
                <a:gd name="T7" fmla="*/ 0 h 257"/>
                <a:gd name="T8" fmla="*/ 38 w 118"/>
                <a:gd name="T9" fmla="*/ 0 h 257"/>
                <a:gd name="T10" fmla="*/ 38 w 118"/>
                <a:gd name="T11" fmla="*/ 158 h 257"/>
                <a:gd name="T12" fmla="*/ 118 w 118"/>
                <a:gd name="T13" fmla="*/ 256 h 257"/>
              </a:gdLst>
              <a:ahLst/>
              <a:cxnLst>
                <a:cxn ang="0">
                  <a:pos x="T0" y="T1"/>
                </a:cxn>
                <a:cxn ang="0">
                  <a:pos x="T2" y="T3"/>
                </a:cxn>
                <a:cxn ang="0">
                  <a:pos x="T4" y="T5"/>
                </a:cxn>
                <a:cxn ang="0">
                  <a:pos x="T6" y="T7"/>
                </a:cxn>
                <a:cxn ang="0">
                  <a:pos x="T8" y="T9"/>
                </a:cxn>
                <a:cxn ang="0">
                  <a:pos x="T10" y="T11"/>
                </a:cxn>
                <a:cxn ang="0">
                  <a:pos x="T12" y="T13"/>
                </a:cxn>
              </a:cxnLst>
              <a:rect l="0" t="0" r="r" b="b"/>
              <a:pathLst>
                <a:path w="118" h="257">
                  <a:moveTo>
                    <a:pt x="118" y="256"/>
                  </a:moveTo>
                  <a:cubicBezTo>
                    <a:pt x="112" y="257"/>
                    <a:pt x="106" y="257"/>
                    <a:pt x="99" y="257"/>
                  </a:cubicBezTo>
                  <a:cubicBezTo>
                    <a:pt x="44" y="257"/>
                    <a:pt x="0" y="213"/>
                    <a:pt x="0" y="158"/>
                  </a:cubicBezTo>
                  <a:cubicBezTo>
                    <a:pt x="0" y="0"/>
                    <a:pt x="0" y="0"/>
                    <a:pt x="0" y="0"/>
                  </a:cubicBezTo>
                  <a:cubicBezTo>
                    <a:pt x="38" y="0"/>
                    <a:pt x="38" y="0"/>
                    <a:pt x="38" y="0"/>
                  </a:cubicBezTo>
                  <a:cubicBezTo>
                    <a:pt x="38" y="158"/>
                    <a:pt x="38" y="158"/>
                    <a:pt x="38" y="158"/>
                  </a:cubicBezTo>
                  <a:cubicBezTo>
                    <a:pt x="38" y="206"/>
                    <a:pt x="73" y="247"/>
                    <a:pt x="118" y="256"/>
                  </a:cubicBez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0" name="Freeform 1860">
              <a:extLst>
                <a:ext uri="{FF2B5EF4-FFF2-40B4-BE49-F238E27FC236}">
                  <a16:creationId xmlns:a16="http://schemas.microsoft.com/office/drawing/2014/main" id="{E49E780F-09D7-48E7-A4C7-05DD38736674}"/>
                </a:ext>
              </a:extLst>
            </p:cNvPr>
            <p:cNvSpPr>
              <a:spLocks/>
            </p:cNvSpPr>
            <p:nvPr/>
          </p:nvSpPr>
          <p:spPr bwMode="auto">
            <a:xfrm>
              <a:off x="7096158" y="7724758"/>
              <a:ext cx="339726" cy="2335207"/>
            </a:xfrm>
            <a:custGeom>
              <a:avLst/>
              <a:gdLst>
                <a:gd name="T0" fmla="*/ 149 w 214"/>
                <a:gd name="T1" fmla="*/ 0 h 1471"/>
                <a:gd name="T2" fmla="*/ 214 w 214"/>
                <a:gd name="T3" fmla="*/ 0 h 1471"/>
                <a:gd name="T4" fmla="*/ 71 w 214"/>
                <a:gd name="T5" fmla="*/ 1471 h 1471"/>
                <a:gd name="T6" fmla="*/ 0 w 214"/>
                <a:gd name="T7" fmla="*/ 1471 h 1471"/>
                <a:gd name="T8" fmla="*/ 149 w 214"/>
                <a:gd name="T9" fmla="*/ 0 h 1471"/>
              </a:gdLst>
              <a:ahLst/>
              <a:cxnLst>
                <a:cxn ang="0">
                  <a:pos x="T0" y="T1"/>
                </a:cxn>
                <a:cxn ang="0">
                  <a:pos x="T2" y="T3"/>
                </a:cxn>
                <a:cxn ang="0">
                  <a:pos x="T4" y="T5"/>
                </a:cxn>
                <a:cxn ang="0">
                  <a:pos x="T6" y="T7"/>
                </a:cxn>
                <a:cxn ang="0">
                  <a:pos x="T8" y="T9"/>
                </a:cxn>
              </a:cxnLst>
              <a:rect l="0" t="0" r="r" b="b"/>
              <a:pathLst>
                <a:path w="214" h="1471">
                  <a:moveTo>
                    <a:pt x="149" y="0"/>
                  </a:moveTo>
                  <a:lnTo>
                    <a:pt x="214" y="0"/>
                  </a:lnTo>
                  <a:lnTo>
                    <a:pt x="71" y="1471"/>
                  </a:lnTo>
                  <a:lnTo>
                    <a:pt x="0" y="1471"/>
                  </a:lnTo>
                  <a:lnTo>
                    <a:pt x="149" y="0"/>
                  </a:lnTo>
                  <a:close/>
                </a:path>
              </a:pathLst>
            </a:custGeom>
            <a:solidFill>
              <a:srgbClr val="B771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1" name="Freeform 1861">
              <a:extLst>
                <a:ext uri="{FF2B5EF4-FFF2-40B4-BE49-F238E27FC236}">
                  <a16:creationId xmlns:a16="http://schemas.microsoft.com/office/drawing/2014/main" id="{C50A080F-F4E0-41DD-AE51-53C0285DD9DC}"/>
                </a:ext>
              </a:extLst>
            </p:cNvPr>
            <p:cNvSpPr>
              <a:spLocks/>
            </p:cNvSpPr>
            <p:nvPr/>
          </p:nvSpPr>
          <p:spPr bwMode="auto">
            <a:xfrm>
              <a:off x="7096158" y="7780322"/>
              <a:ext cx="539753" cy="2400295"/>
            </a:xfrm>
            <a:custGeom>
              <a:avLst/>
              <a:gdLst>
                <a:gd name="T0" fmla="*/ 189 w 196"/>
                <a:gd name="T1" fmla="*/ 75 h 869"/>
                <a:gd name="T2" fmla="*/ 189 w 196"/>
                <a:gd name="T3" fmla="*/ 80 h 869"/>
                <a:gd name="T4" fmla="*/ 116 w 196"/>
                <a:gd name="T5" fmla="*/ 846 h 869"/>
                <a:gd name="T6" fmla="*/ 113 w 196"/>
                <a:gd name="T7" fmla="*/ 852 h 869"/>
                <a:gd name="T8" fmla="*/ 97 w 196"/>
                <a:gd name="T9" fmla="*/ 859 h 869"/>
                <a:gd name="T10" fmla="*/ 73 w 196"/>
                <a:gd name="T11" fmla="*/ 862 h 869"/>
                <a:gd name="T12" fmla="*/ 28 w 196"/>
                <a:gd name="T13" fmla="*/ 854 h 869"/>
                <a:gd name="T14" fmla="*/ 13 w 196"/>
                <a:gd name="T15" fmla="*/ 846 h 869"/>
                <a:gd name="T16" fmla="*/ 9 w 196"/>
                <a:gd name="T17" fmla="*/ 842 h 869"/>
                <a:gd name="T18" fmla="*/ 7 w 196"/>
                <a:gd name="T19" fmla="*/ 837 h 869"/>
                <a:gd name="T20" fmla="*/ 8 w 196"/>
                <a:gd name="T21" fmla="*/ 836 h 869"/>
                <a:gd name="T22" fmla="*/ 87 w 196"/>
                <a:gd name="T23" fmla="*/ 1 h 869"/>
                <a:gd name="T24" fmla="*/ 80 w 196"/>
                <a:gd name="T25" fmla="*/ 0 h 869"/>
                <a:gd name="T26" fmla="*/ 0 w 196"/>
                <a:gd name="T27" fmla="*/ 835 h 869"/>
                <a:gd name="T28" fmla="*/ 0 w 196"/>
                <a:gd name="T29" fmla="*/ 837 h 869"/>
                <a:gd name="T30" fmla="*/ 2 w 196"/>
                <a:gd name="T31" fmla="*/ 845 h 869"/>
                <a:gd name="T32" fmla="*/ 13 w 196"/>
                <a:gd name="T33" fmla="*/ 856 h 869"/>
                <a:gd name="T34" fmla="*/ 41 w 196"/>
                <a:gd name="T35" fmla="*/ 865 h 869"/>
                <a:gd name="T36" fmla="*/ 73 w 196"/>
                <a:gd name="T37" fmla="*/ 869 h 869"/>
                <a:gd name="T38" fmla="*/ 106 w 196"/>
                <a:gd name="T39" fmla="*/ 864 h 869"/>
                <a:gd name="T40" fmla="*/ 118 w 196"/>
                <a:gd name="T41" fmla="*/ 858 h 869"/>
                <a:gd name="T42" fmla="*/ 123 w 196"/>
                <a:gd name="T43" fmla="*/ 847 h 869"/>
                <a:gd name="T44" fmla="*/ 196 w 196"/>
                <a:gd name="T45" fmla="*/ 80 h 869"/>
                <a:gd name="T46" fmla="*/ 196 w 196"/>
                <a:gd name="T47" fmla="*/ 75 h 869"/>
                <a:gd name="T48" fmla="*/ 189 w 196"/>
                <a:gd name="T49" fmla="*/ 75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869">
                  <a:moveTo>
                    <a:pt x="189" y="75"/>
                  </a:moveTo>
                  <a:cubicBezTo>
                    <a:pt x="189" y="76"/>
                    <a:pt x="189" y="78"/>
                    <a:pt x="189" y="80"/>
                  </a:cubicBezTo>
                  <a:cubicBezTo>
                    <a:pt x="116" y="846"/>
                    <a:pt x="116" y="846"/>
                    <a:pt x="116" y="846"/>
                  </a:cubicBezTo>
                  <a:cubicBezTo>
                    <a:pt x="116" y="849"/>
                    <a:pt x="115" y="850"/>
                    <a:pt x="113" y="852"/>
                  </a:cubicBezTo>
                  <a:cubicBezTo>
                    <a:pt x="110" y="855"/>
                    <a:pt x="104" y="858"/>
                    <a:pt x="97" y="859"/>
                  </a:cubicBezTo>
                  <a:cubicBezTo>
                    <a:pt x="90" y="861"/>
                    <a:pt x="82" y="862"/>
                    <a:pt x="73" y="862"/>
                  </a:cubicBezTo>
                  <a:cubicBezTo>
                    <a:pt x="58" y="862"/>
                    <a:pt x="41" y="859"/>
                    <a:pt x="28" y="854"/>
                  </a:cubicBezTo>
                  <a:cubicBezTo>
                    <a:pt x="21" y="852"/>
                    <a:pt x="16" y="849"/>
                    <a:pt x="13" y="846"/>
                  </a:cubicBezTo>
                  <a:cubicBezTo>
                    <a:pt x="11" y="845"/>
                    <a:pt x="10" y="843"/>
                    <a:pt x="9" y="842"/>
                  </a:cubicBezTo>
                  <a:cubicBezTo>
                    <a:pt x="8" y="840"/>
                    <a:pt x="7" y="839"/>
                    <a:pt x="7" y="837"/>
                  </a:cubicBezTo>
                  <a:cubicBezTo>
                    <a:pt x="8" y="836"/>
                    <a:pt x="8" y="836"/>
                    <a:pt x="8" y="836"/>
                  </a:cubicBezTo>
                  <a:cubicBezTo>
                    <a:pt x="87" y="1"/>
                    <a:pt x="87" y="1"/>
                    <a:pt x="87" y="1"/>
                  </a:cubicBezTo>
                  <a:cubicBezTo>
                    <a:pt x="80" y="0"/>
                    <a:pt x="80" y="0"/>
                    <a:pt x="80" y="0"/>
                  </a:cubicBezTo>
                  <a:cubicBezTo>
                    <a:pt x="0" y="835"/>
                    <a:pt x="0" y="835"/>
                    <a:pt x="0" y="835"/>
                  </a:cubicBezTo>
                  <a:cubicBezTo>
                    <a:pt x="0" y="836"/>
                    <a:pt x="0" y="836"/>
                    <a:pt x="0" y="837"/>
                  </a:cubicBezTo>
                  <a:cubicBezTo>
                    <a:pt x="0" y="840"/>
                    <a:pt x="1" y="843"/>
                    <a:pt x="2" y="845"/>
                  </a:cubicBezTo>
                  <a:cubicBezTo>
                    <a:pt x="5" y="849"/>
                    <a:pt x="9" y="853"/>
                    <a:pt x="13" y="856"/>
                  </a:cubicBezTo>
                  <a:cubicBezTo>
                    <a:pt x="21" y="860"/>
                    <a:pt x="30" y="863"/>
                    <a:pt x="41" y="865"/>
                  </a:cubicBezTo>
                  <a:cubicBezTo>
                    <a:pt x="51" y="868"/>
                    <a:pt x="62" y="869"/>
                    <a:pt x="73" y="869"/>
                  </a:cubicBezTo>
                  <a:cubicBezTo>
                    <a:pt x="86" y="869"/>
                    <a:pt x="97" y="867"/>
                    <a:pt x="106" y="864"/>
                  </a:cubicBezTo>
                  <a:cubicBezTo>
                    <a:pt x="111" y="862"/>
                    <a:pt x="115" y="860"/>
                    <a:pt x="118" y="858"/>
                  </a:cubicBezTo>
                  <a:cubicBezTo>
                    <a:pt x="121" y="855"/>
                    <a:pt x="123" y="851"/>
                    <a:pt x="123" y="847"/>
                  </a:cubicBezTo>
                  <a:cubicBezTo>
                    <a:pt x="196" y="80"/>
                    <a:pt x="196" y="80"/>
                    <a:pt x="196" y="80"/>
                  </a:cubicBezTo>
                  <a:cubicBezTo>
                    <a:pt x="196" y="79"/>
                    <a:pt x="196" y="77"/>
                    <a:pt x="196" y="75"/>
                  </a:cubicBezTo>
                  <a:lnTo>
                    <a:pt x="189" y="75"/>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2" name="Freeform 1862">
              <a:extLst>
                <a:ext uri="{FF2B5EF4-FFF2-40B4-BE49-F238E27FC236}">
                  <a16:creationId xmlns:a16="http://schemas.microsoft.com/office/drawing/2014/main" id="{D1E8504F-660A-4989-A19B-52FCFD700362}"/>
                </a:ext>
              </a:extLst>
            </p:cNvPr>
            <p:cNvSpPr>
              <a:spLocks/>
            </p:cNvSpPr>
            <p:nvPr/>
          </p:nvSpPr>
          <p:spPr bwMode="auto">
            <a:xfrm>
              <a:off x="7794662" y="7707296"/>
              <a:ext cx="538165" cy="2363782"/>
            </a:xfrm>
            <a:custGeom>
              <a:avLst/>
              <a:gdLst>
                <a:gd name="T0" fmla="*/ 110 w 195"/>
                <a:gd name="T1" fmla="*/ 0 h 855"/>
                <a:gd name="T2" fmla="*/ 110 w 195"/>
                <a:gd name="T3" fmla="*/ 26 h 855"/>
                <a:gd name="T4" fmla="*/ 187 w 195"/>
                <a:gd name="T5" fmla="*/ 847 h 855"/>
                <a:gd name="T6" fmla="*/ 78 w 195"/>
                <a:gd name="T7" fmla="*/ 847 h 855"/>
                <a:gd name="T8" fmla="*/ 7 w 195"/>
                <a:gd name="T9" fmla="*/ 106 h 855"/>
                <a:gd name="T10" fmla="*/ 7 w 195"/>
                <a:gd name="T11" fmla="*/ 101 h 855"/>
                <a:gd name="T12" fmla="*/ 0 w 195"/>
                <a:gd name="T13" fmla="*/ 101 h 855"/>
                <a:gd name="T14" fmla="*/ 0 w 195"/>
                <a:gd name="T15" fmla="*/ 106 h 855"/>
                <a:gd name="T16" fmla="*/ 71 w 195"/>
                <a:gd name="T17" fmla="*/ 855 h 855"/>
                <a:gd name="T18" fmla="*/ 195 w 195"/>
                <a:gd name="T19" fmla="*/ 855 h 855"/>
                <a:gd name="T20" fmla="*/ 117 w 195"/>
                <a:gd name="T21" fmla="*/ 26 h 855"/>
                <a:gd name="T22" fmla="*/ 117 w 195"/>
                <a:gd name="T23" fmla="*/ 0 h 855"/>
                <a:gd name="T24" fmla="*/ 110 w 195"/>
                <a:gd name="T25" fmla="*/ 0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5" h="855">
                  <a:moveTo>
                    <a:pt x="110" y="0"/>
                  </a:moveTo>
                  <a:cubicBezTo>
                    <a:pt x="110" y="26"/>
                    <a:pt x="110" y="26"/>
                    <a:pt x="110" y="26"/>
                  </a:cubicBezTo>
                  <a:cubicBezTo>
                    <a:pt x="187" y="847"/>
                    <a:pt x="187" y="847"/>
                    <a:pt x="187" y="847"/>
                  </a:cubicBezTo>
                  <a:cubicBezTo>
                    <a:pt x="78" y="847"/>
                    <a:pt x="78" y="847"/>
                    <a:pt x="78" y="847"/>
                  </a:cubicBezTo>
                  <a:cubicBezTo>
                    <a:pt x="7" y="106"/>
                    <a:pt x="7" y="106"/>
                    <a:pt x="7" y="106"/>
                  </a:cubicBezTo>
                  <a:cubicBezTo>
                    <a:pt x="7" y="104"/>
                    <a:pt x="7" y="102"/>
                    <a:pt x="7" y="101"/>
                  </a:cubicBezTo>
                  <a:cubicBezTo>
                    <a:pt x="0" y="101"/>
                    <a:pt x="0" y="101"/>
                    <a:pt x="0" y="101"/>
                  </a:cubicBezTo>
                  <a:cubicBezTo>
                    <a:pt x="0" y="103"/>
                    <a:pt x="0" y="105"/>
                    <a:pt x="0" y="106"/>
                  </a:cubicBezTo>
                  <a:cubicBezTo>
                    <a:pt x="71" y="855"/>
                    <a:pt x="71" y="855"/>
                    <a:pt x="71" y="855"/>
                  </a:cubicBezTo>
                  <a:cubicBezTo>
                    <a:pt x="195" y="855"/>
                    <a:pt x="195" y="855"/>
                    <a:pt x="195" y="855"/>
                  </a:cubicBezTo>
                  <a:cubicBezTo>
                    <a:pt x="117" y="26"/>
                    <a:pt x="117" y="26"/>
                    <a:pt x="117" y="26"/>
                  </a:cubicBezTo>
                  <a:cubicBezTo>
                    <a:pt x="117" y="0"/>
                    <a:pt x="117" y="0"/>
                    <a:pt x="117" y="0"/>
                  </a:cubicBezTo>
                  <a:cubicBezTo>
                    <a:pt x="110" y="0"/>
                    <a:pt x="110" y="0"/>
                    <a:pt x="110" y="0"/>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3" name="Freeform 1863">
              <a:extLst>
                <a:ext uri="{FF2B5EF4-FFF2-40B4-BE49-F238E27FC236}">
                  <a16:creationId xmlns:a16="http://schemas.microsoft.com/office/drawing/2014/main" id="{C6FC7580-9892-483A-B215-FEB03EDBCFBF}"/>
                </a:ext>
              </a:extLst>
            </p:cNvPr>
            <p:cNvSpPr>
              <a:spLocks/>
            </p:cNvSpPr>
            <p:nvPr/>
          </p:nvSpPr>
          <p:spPr bwMode="auto">
            <a:xfrm>
              <a:off x="7327935" y="6426188"/>
              <a:ext cx="781053" cy="1298572"/>
            </a:xfrm>
            <a:custGeom>
              <a:avLst/>
              <a:gdLst>
                <a:gd name="T0" fmla="*/ 283 w 283"/>
                <a:gd name="T1" fmla="*/ 470 h 470"/>
                <a:gd name="T2" fmla="*/ 0 w 283"/>
                <a:gd name="T3" fmla="*/ 470 h 470"/>
                <a:gd name="T4" fmla="*/ 0 w 283"/>
                <a:gd name="T5" fmla="*/ 64 h 470"/>
                <a:gd name="T6" fmla="*/ 65 w 283"/>
                <a:gd name="T7" fmla="*/ 0 h 470"/>
                <a:gd name="T8" fmla="*/ 219 w 283"/>
                <a:gd name="T9" fmla="*/ 0 h 470"/>
                <a:gd name="T10" fmla="*/ 283 w 283"/>
                <a:gd name="T11" fmla="*/ 64 h 470"/>
                <a:gd name="T12" fmla="*/ 283 w 283"/>
                <a:gd name="T13" fmla="*/ 470 h 470"/>
              </a:gdLst>
              <a:ahLst/>
              <a:cxnLst>
                <a:cxn ang="0">
                  <a:pos x="T0" y="T1"/>
                </a:cxn>
                <a:cxn ang="0">
                  <a:pos x="T2" y="T3"/>
                </a:cxn>
                <a:cxn ang="0">
                  <a:pos x="T4" y="T5"/>
                </a:cxn>
                <a:cxn ang="0">
                  <a:pos x="T6" y="T7"/>
                </a:cxn>
                <a:cxn ang="0">
                  <a:pos x="T8" y="T9"/>
                </a:cxn>
                <a:cxn ang="0">
                  <a:pos x="T10" y="T11"/>
                </a:cxn>
                <a:cxn ang="0">
                  <a:pos x="T12" y="T13"/>
                </a:cxn>
              </a:cxnLst>
              <a:rect l="0" t="0" r="r" b="b"/>
              <a:pathLst>
                <a:path w="283" h="470">
                  <a:moveTo>
                    <a:pt x="283" y="470"/>
                  </a:moveTo>
                  <a:cubicBezTo>
                    <a:pt x="0" y="470"/>
                    <a:pt x="0" y="470"/>
                    <a:pt x="0" y="470"/>
                  </a:cubicBezTo>
                  <a:cubicBezTo>
                    <a:pt x="0" y="64"/>
                    <a:pt x="0" y="64"/>
                    <a:pt x="0" y="64"/>
                  </a:cubicBezTo>
                  <a:cubicBezTo>
                    <a:pt x="0" y="29"/>
                    <a:pt x="29" y="0"/>
                    <a:pt x="65" y="0"/>
                  </a:cubicBezTo>
                  <a:cubicBezTo>
                    <a:pt x="219" y="0"/>
                    <a:pt x="219" y="0"/>
                    <a:pt x="219" y="0"/>
                  </a:cubicBezTo>
                  <a:cubicBezTo>
                    <a:pt x="254" y="0"/>
                    <a:pt x="283" y="29"/>
                    <a:pt x="283" y="64"/>
                  </a:cubicBezTo>
                  <a:lnTo>
                    <a:pt x="283" y="470"/>
                  </a:ln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4" name="Freeform 1864">
              <a:extLst>
                <a:ext uri="{FF2B5EF4-FFF2-40B4-BE49-F238E27FC236}">
                  <a16:creationId xmlns:a16="http://schemas.microsoft.com/office/drawing/2014/main" id="{24713251-74F5-47AD-A35A-B71F2187BABC}"/>
                </a:ext>
              </a:extLst>
            </p:cNvPr>
            <p:cNvSpPr>
              <a:spLocks/>
            </p:cNvSpPr>
            <p:nvPr/>
          </p:nvSpPr>
          <p:spPr bwMode="auto">
            <a:xfrm>
              <a:off x="7319998" y="6415075"/>
              <a:ext cx="800104" cy="1317622"/>
            </a:xfrm>
            <a:custGeom>
              <a:avLst/>
              <a:gdLst>
                <a:gd name="T0" fmla="*/ 286 w 290"/>
                <a:gd name="T1" fmla="*/ 474 h 477"/>
                <a:gd name="T2" fmla="*/ 286 w 290"/>
                <a:gd name="T3" fmla="*/ 470 h 477"/>
                <a:gd name="T4" fmla="*/ 7 w 290"/>
                <a:gd name="T5" fmla="*/ 470 h 477"/>
                <a:gd name="T6" fmla="*/ 7 w 290"/>
                <a:gd name="T7" fmla="*/ 68 h 477"/>
                <a:gd name="T8" fmla="*/ 25 w 290"/>
                <a:gd name="T9" fmla="*/ 25 h 477"/>
                <a:gd name="T10" fmla="*/ 68 w 290"/>
                <a:gd name="T11" fmla="*/ 7 h 477"/>
                <a:gd name="T12" fmla="*/ 222 w 290"/>
                <a:gd name="T13" fmla="*/ 7 h 477"/>
                <a:gd name="T14" fmla="*/ 265 w 290"/>
                <a:gd name="T15" fmla="*/ 25 h 477"/>
                <a:gd name="T16" fmla="*/ 282 w 290"/>
                <a:gd name="T17" fmla="*/ 68 h 477"/>
                <a:gd name="T18" fmla="*/ 282 w 290"/>
                <a:gd name="T19" fmla="*/ 474 h 477"/>
                <a:gd name="T20" fmla="*/ 286 w 290"/>
                <a:gd name="T21" fmla="*/ 474 h 477"/>
                <a:gd name="T22" fmla="*/ 286 w 290"/>
                <a:gd name="T23" fmla="*/ 470 h 477"/>
                <a:gd name="T24" fmla="*/ 286 w 290"/>
                <a:gd name="T25" fmla="*/ 474 h 477"/>
                <a:gd name="T26" fmla="*/ 290 w 290"/>
                <a:gd name="T27" fmla="*/ 474 h 477"/>
                <a:gd name="T28" fmla="*/ 290 w 290"/>
                <a:gd name="T29" fmla="*/ 68 h 477"/>
                <a:gd name="T30" fmla="*/ 222 w 290"/>
                <a:gd name="T31" fmla="*/ 0 h 477"/>
                <a:gd name="T32" fmla="*/ 68 w 290"/>
                <a:gd name="T33" fmla="*/ 0 h 477"/>
                <a:gd name="T34" fmla="*/ 0 w 290"/>
                <a:gd name="T35" fmla="*/ 68 h 477"/>
                <a:gd name="T36" fmla="*/ 0 w 290"/>
                <a:gd name="T37" fmla="*/ 477 h 477"/>
                <a:gd name="T38" fmla="*/ 290 w 290"/>
                <a:gd name="T39" fmla="*/ 477 h 477"/>
                <a:gd name="T40" fmla="*/ 290 w 290"/>
                <a:gd name="T41" fmla="*/ 474 h 477"/>
                <a:gd name="T42" fmla="*/ 286 w 290"/>
                <a:gd name="T43" fmla="*/ 47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0" h="477">
                  <a:moveTo>
                    <a:pt x="286" y="474"/>
                  </a:moveTo>
                  <a:cubicBezTo>
                    <a:pt x="286" y="470"/>
                    <a:pt x="286" y="470"/>
                    <a:pt x="286" y="470"/>
                  </a:cubicBezTo>
                  <a:cubicBezTo>
                    <a:pt x="7" y="470"/>
                    <a:pt x="7" y="470"/>
                    <a:pt x="7" y="470"/>
                  </a:cubicBezTo>
                  <a:cubicBezTo>
                    <a:pt x="7" y="68"/>
                    <a:pt x="7" y="68"/>
                    <a:pt x="7" y="68"/>
                  </a:cubicBezTo>
                  <a:cubicBezTo>
                    <a:pt x="7" y="51"/>
                    <a:pt x="14" y="36"/>
                    <a:pt x="25" y="25"/>
                  </a:cubicBezTo>
                  <a:cubicBezTo>
                    <a:pt x="36" y="14"/>
                    <a:pt x="51" y="7"/>
                    <a:pt x="68" y="7"/>
                  </a:cubicBezTo>
                  <a:cubicBezTo>
                    <a:pt x="222" y="7"/>
                    <a:pt x="222" y="7"/>
                    <a:pt x="222" y="7"/>
                  </a:cubicBezTo>
                  <a:cubicBezTo>
                    <a:pt x="238" y="7"/>
                    <a:pt x="253" y="14"/>
                    <a:pt x="265" y="25"/>
                  </a:cubicBezTo>
                  <a:cubicBezTo>
                    <a:pt x="276" y="36"/>
                    <a:pt x="282" y="51"/>
                    <a:pt x="282" y="68"/>
                  </a:cubicBezTo>
                  <a:cubicBezTo>
                    <a:pt x="282" y="474"/>
                    <a:pt x="282" y="474"/>
                    <a:pt x="282" y="474"/>
                  </a:cubicBezTo>
                  <a:cubicBezTo>
                    <a:pt x="286" y="474"/>
                    <a:pt x="286" y="474"/>
                    <a:pt x="286" y="474"/>
                  </a:cubicBezTo>
                  <a:cubicBezTo>
                    <a:pt x="286" y="470"/>
                    <a:pt x="286" y="470"/>
                    <a:pt x="286" y="470"/>
                  </a:cubicBezTo>
                  <a:cubicBezTo>
                    <a:pt x="286" y="474"/>
                    <a:pt x="286" y="474"/>
                    <a:pt x="286" y="474"/>
                  </a:cubicBezTo>
                  <a:cubicBezTo>
                    <a:pt x="290" y="474"/>
                    <a:pt x="290" y="474"/>
                    <a:pt x="290" y="474"/>
                  </a:cubicBezTo>
                  <a:cubicBezTo>
                    <a:pt x="290" y="68"/>
                    <a:pt x="290" y="68"/>
                    <a:pt x="290" y="68"/>
                  </a:cubicBezTo>
                  <a:cubicBezTo>
                    <a:pt x="290" y="31"/>
                    <a:pt x="259" y="0"/>
                    <a:pt x="222" y="0"/>
                  </a:cubicBezTo>
                  <a:cubicBezTo>
                    <a:pt x="68" y="0"/>
                    <a:pt x="68" y="0"/>
                    <a:pt x="68" y="0"/>
                  </a:cubicBezTo>
                  <a:cubicBezTo>
                    <a:pt x="30" y="0"/>
                    <a:pt x="0" y="31"/>
                    <a:pt x="0" y="68"/>
                  </a:cubicBezTo>
                  <a:cubicBezTo>
                    <a:pt x="0" y="477"/>
                    <a:pt x="0" y="477"/>
                    <a:pt x="0" y="477"/>
                  </a:cubicBezTo>
                  <a:cubicBezTo>
                    <a:pt x="290" y="477"/>
                    <a:pt x="290" y="477"/>
                    <a:pt x="290" y="477"/>
                  </a:cubicBezTo>
                  <a:cubicBezTo>
                    <a:pt x="290" y="474"/>
                    <a:pt x="290" y="474"/>
                    <a:pt x="290" y="474"/>
                  </a:cubicBezTo>
                  <a:lnTo>
                    <a:pt x="286" y="474"/>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5" name="Freeform 1865">
              <a:extLst>
                <a:ext uri="{FF2B5EF4-FFF2-40B4-BE49-F238E27FC236}">
                  <a16:creationId xmlns:a16="http://schemas.microsoft.com/office/drawing/2014/main" id="{3A408703-3028-442E-8399-99A802B8EEFC}"/>
                </a:ext>
              </a:extLst>
            </p:cNvPr>
            <p:cNvSpPr>
              <a:spLocks/>
            </p:cNvSpPr>
            <p:nvPr/>
          </p:nvSpPr>
          <p:spPr bwMode="auto">
            <a:xfrm>
              <a:off x="7589874" y="6329350"/>
              <a:ext cx="258765" cy="107950"/>
            </a:xfrm>
            <a:custGeom>
              <a:avLst/>
              <a:gdLst>
                <a:gd name="T0" fmla="*/ 94 w 94"/>
                <a:gd name="T1" fmla="*/ 0 h 39"/>
                <a:gd name="T2" fmla="*/ 94 w 94"/>
                <a:gd name="T3" fmla="*/ 29 h 39"/>
                <a:gd name="T4" fmla="*/ 55 w 94"/>
                <a:gd name="T5" fmla="*/ 39 h 39"/>
                <a:gd name="T6" fmla="*/ 38 w 94"/>
                <a:gd name="T7" fmla="*/ 39 h 39"/>
                <a:gd name="T8" fmla="*/ 0 w 94"/>
                <a:gd name="T9" fmla="*/ 29 h 39"/>
                <a:gd name="T10" fmla="*/ 0 w 94"/>
                <a:gd name="T11" fmla="*/ 0 h 39"/>
              </a:gdLst>
              <a:ahLst/>
              <a:cxnLst>
                <a:cxn ang="0">
                  <a:pos x="T0" y="T1"/>
                </a:cxn>
                <a:cxn ang="0">
                  <a:pos x="T2" y="T3"/>
                </a:cxn>
                <a:cxn ang="0">
                  <a:pos x="T4" y="T5"/>
                </a:cxn>
                <a:cxn ang="0">
                  <a:pos x="T6" y="T7"/>
                </a:cxn>
                <a:cxn ang="0">
                  <a:pos x="T8" y="T9"/>
                </a:cxn>
                <a:cxn ang="0">
                  <a:pos x="T10" y="T11"/>
                </a:cxn>
              </a:cxnLst>
              <a:rect l="0" t="0" r="r" b="b"/>
              <a:pathLst>
                <a:path w="94" h="39">
                  <a:moveTo>
                    <a:pt x="94" y="0"/>
                  </a:moveTo>
                  <a:cubicBezTo>
                    <a:pt x="94" y="29"/>
                    <a:pt x="94" y="29"/>
                    <a:pt x="94" y="29"/>
                  </a:cubicBezTo>
                  <a:cubicBezTo>
                    <a:pt x="82" y="35"/>
                    <a:pt x="69" y="39"/>
                    <a:pt x="55" y="39"/>
                  </a:cubicBezTo>
                  <a:cubicBezTo>
                    <a:pt x="38" y="39"/>
                    <a:pt x="38" y="39"/>
                    <a:pt x="38" y="39"/>
                  </a:cubicBezTo>
                  <a:cubicBezTo>
                    <a:pt x="24" y="39"/>
                    <a:pt x="11" y="35"/>
                    <a:pt x="0" y="29"/>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6" name="Freeform 1866">
              <a:extLst>
                <a:ext uri="{FF2B5EF4-FFF2-40B4-BE49-F238E27FC236}">
                  <a16:creationId xmlns:a16="http://schemas.microsoft.com/office/drawing/2014/main" id="{CBA159B2-D1D1-47E7-806F-05843037B4E5}"/>
                </a:ext>
              </a:extLst>
            </p:cNvPr>
            <p:cNvSpPr>
              <a:spLocks/>
            </p:cNvSpPr>
            <p:nvPr/>
          </p:nvSpPr>
          <p:spPr bwMode="auto">
            <a:xfrm>
              <a:off x="7578761" y="6318239"/>
              <a:ext cx="279402" cy="130175"/>
            </a:xfrm>
            <a:custGeom>
              <a:avLst/>
              <a:gdLst>
                <a:gd name="T0" fmla="*/ 94 w 101"/>
                <a:gd name="T1" fmla="*/ 4 h 47"/>
                <a:gd name="T2" fmla="*/ 94 w 101"/>
                <a:gd name="T3" fmla="*/ 33 h 47"/>
                <a:gd name="T4" fmla="*/ 98 w 101"/>
                <a:gd name="T5" fmla="*/ 33 h 47"/>
                <a:gd name="T6" fmla="*/ 96 w 101"/>
                <a:gd name="T7" fmla="*/ 30 h 47"/>
                <a:gd name="T8" fmla="*/ 59 w 101"/>
                <a:gd name="T9" fmla="*/ 39 h 47"/>
                <a:gd name="T10" fmla="*/ 42 w 101"/>
                <a:gd name="T11" fmla="*/ 39 h 47"/>
                <a:gd name="T12" fmla="*/ 5 w 101"/>
                <a:gd name="T13" fmla="*/ 30 h 47"/>
                <a:gd name="T14" fmla="*/ 4 w 101"/>
                <a:gd name="T15" fmla="*/ 33 h 47"/>
                <a:gd name="T16" fmla="*/ 7 w 101"/>
                <a:gd name="T17" fmla="*/ 33 h 47"/>
                <a:gd name="T18" fmla="*/ 7 w 101"/>
                <a:gd name="T19" fmla="*/ 4 h 47"/>
                <a:gd name="T20" fmla="*/ 4 w 101"/>
                <a:gd name="T21" fmla="*/ 0 h 47"/>
                <a:gd name="T22" fmla="*/ 0 w 101"/>
                <a:gd name="T23" fmla="*/ 4 h 47"/>
                <a:gd name="T24" fmla="*/ 0 w 101"/>
                <a:gd name="T25" fmla="*/ 35 h 47"/>
                <a:gd name="T26" fmla="*/ 2 w 101"/>
                <a:gd name="T27" fmla="*/ 36 h 47"/>
                <a:gd name="T28" fmla="*/ 42 w 101"/>
                <a:gd name="T29" fmla="*/ 47 h 47"/>
                <a:gd name="T30" fmla="*/ 59 w 101"/>
                <a:gd name="T31" fmla="*/ 47 h 47"/>
                <a:gd name="T32" fmla="*/ 99 w 101"/>
                <a:gd name="T33" fmla="*/ 36 h 47"/>
                <a:gd name="T34" fmla="*/ 101 w 101"/>
                <a:gd name="T35" fmla="*/ 35 h 47"/>
                <a:gd name="T36" fmla="*/ 101 w 101"/>
                <a:gd name="T37" fmla="*/ 4 h 47"/>
                <a:gd name="T38" fmla="*/ 98 w 101"/>
                <a:gd name="T39" fmla="*/ 0 h 47"/>
                <a:gd name="T40" fmla="*/ 94 w 101"/>
                <a:gd name="T41"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47">
                  <a:moveTo>
                    <a:pt x="94" y="4"/>
                  </a:moveTo>
                  <a:cubicBezTo>
                    <a:pt x="94" y="33"/>
                    <a:pt x="94" y="33"/>
                    <a:pt x="94" y="33"/>
                  </a:cubicBezTo>
                  <a:cubicBezTo>
                    <a:pt x="98" y="33"/>
                    <a:pt x="98" y="33"/>
                    <a:pt x="98" y="33"/>
                  </a:cubicBezTo>
                  <a:cubicBezTo>
                    <a:pt x="96" y="30"/>
                    <a:pt x="96" y="30"/>
                    <a:pt x="96" y="30"/>
                  </a:cubicBezTo>
                  <a:cubicBezTo>
                    <a:pt x="85" y="36"/>
                    <a:pt x="72" y="39"/>
                    <a:pt x="59" y="39"/>
                  </a:cubicBezTo>
                  <a:cubicBezTo>
                    <a:pt x="42" y="39"/>
                    <a:pt x="42" y="39"/>
                    <a:pt x="42" y="39"/>
                  </a:cubicBezTo>
                  <a:cubicBezTo>
                    <a:pt x="29" y="39"/>
                    <a:pt x="16" y="36"/>
                    <a:pt x="5" y="30"/>
                  </a:cubicBezTo>
                  <a:cubicBezTo>
                    <a:pt x="4" y="33"/>
                    <a:pt x="4" y="33"/>
                    <a:pt x="4" y="33"/>
                  </a:cubicBezTo>
                  <a:cubicBezTo>
                    <a:pt x="7" y="33"/>
                    <a:pt x="7" y="33"/>
                    <a:pt x="7" y="33"/>
                  </a:cubicBezTo>
                  <a:cubicBezTo>
                    <a:pt x="7" y="4"/>
                    <a:pt x="7" y="4"/>
                    <a:pt x="7" y="4"/>
                  </a:cubicBezTo>
                  <a:cubicBezTo>
                    <a:pt x="7" y="2"/>
                    <a:pt x="6" y="0"/>
                    <a:pt x="4" y="0"/>
                  </a:cubicBezTo>
                  <a:cubicBezTo>
                    <a:pt x="2" y="0"/>
                    <a:pt x="0" y="2"/>
                    <a:pt x="0" y="4"/>
                  </a:cubicBezTo>
                  <a:cubicBezTo>
                    <a:pt x="0" y="35"/>
                    <a:pt x="0" y="35"/>
                    <a:pt x="0" y="35"/>
                  </a:cubicBezTo>
                  <a:cubicBezTo>
                    <a:pt x="2" y="36"/>
                    <a:pt x="2" y="36"/>
                    <a:pt x="2" y="36"/>
                  </a:cubicBezTo>
                  <a:cubicBezTo>
                    <a:pt x="14" y="43"/>
                    <a:pt x="28" y="47"/>
                    <a:pt x="42" y="47"/>
                  </a:cubicBezTo>
                  <a:cubicBezTo>
                    <a:pt x="59" y="47"/>
                    <a:pt x="59" y="47"/>
                    <a:pt x="59" y="47"/>
                  </a:cubicBezTo>
                  <a:cubicBezTo>
                    <a:pt x="73" y="47"/>
                    <a:pt x="87" y="43"/>
                    <a:pt x="99" y="36"/>
                  </a:cubicBezTo>
                  <a:cubicBezTo>
                    <a:pt x="101" y="35"/>
                    <a:pt x="101" y="35"/>
                    <a:pt x="101" y="35"/>
                  </a:cubicBezTo>
                  <a:cubicBezTo>
                    <a:pt x="101" y="4"/>
                    <a:pt x="101" y="4"/>
                    <a:pt x="101" y="4"/>
                  </a:cubicBezTo>
                  <a:cubicBezTo>
                    <a:pt x="101" y="2"/>
                    <a:pt x="100" y="0"/>
                    <a:pt x="98" y="0"/>
                  </a:cubicBezTo>
                  <a:cubicBezTo>
                    <a:pt x="96" y="0"/>
                    <a:pt x="94" y="2"/>
                    <a:pt x="94" y="4"/>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7" name="Freeform 1867">
              <a:extLst>
                <a:ext uri="{FF2B5EF4-FFF2-40B4-BE49-F238E27FC236}">
                  <a16:creationId xmlns:a16="http://schemas.microsoft.com/office/drawing/2014/main" id="{A2858A8F-2EDB-4521-9C5C-58FF206BDB06}"/>
                </a:ext>
              </a:extLst>
            </p:cNvPr>
            <p:cNvSpPr>
              <a:spLocks/>
            </p:cNvSpPr>
            <p:nvPr/>
          </p:nvSpPr>
          <p:spPr bwMode="auto">
            <a:xfrm>
              <a:off x="7537485" y="6378562"/>
              <a:ext cx="361951" cy="41275"/>
            </a:xfrm>
            <a:custGeom>
              <a:avLst/>
              <a:gdLst>
                <a:gd name="T0" fmla="*/ 0 w 131"/>
                <a:gd name="T1" fmla="*/ 15 h 15"/>
                <a:gd name="T2" fmla="*/ 131 w 131"/>
                <a:gd name="T3" fmla="*/ 15 h 15"/>
                <a:gd name="T4" fmla="*/ 131 w 131"/>
                <a:gd name="T5" fmla="*/ 7 h 15"/>
                <a:gd name="T6" fmla="*/ 124 w 131"/>
                <a:gd name="T7" fmla="*/ 0 h 15"/>
                <a:gd name="T8" fmla="*/ 8 w 131"/>
                <a:gd name="T9" fmla="*/ 0 h 15"/>
                <a:gd name="T10" fmla="*/ 0 w 131"/>
                <a:gd name="T11" fmla="*/ 9 h 15"/>
                <a:gd name="T12" fmla="*/ 0 w 131"/>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31" h="15">
                  <a:moveTo>
                    <a:pt x="0" y="15"/>
                  </a:moveTo>
                  <a:cubicBezTo>
                    <a:pt x="131" y="15"/>
                    <a:pt x="131" y="15"/>
                    <a:pt x="131" y="15"/>
                  </a:cubicBezTo>
                  <a:cubicBezTo>
                    <a:pt x="131" y="7"/>
                    <a:pt x="131" y="7"/>
                    <a:pt x="131" y="7"/>
                  </a:cubicBezTo>
                  <a:cubicBezTo>
                    <a:pt x="131" y="4"/>
                    <a:pt x="128" y="0"/>
                    <a:pt x="124" y="0"/>
                  </a:cubicBezTo>
                  <a:cubicBezTo>
                    <a:pt x="8" y="0"/>
                    <a:pt x="8" y="0"/>
                    <a:pt x="8" y="0"/>
                  </a:cubicBezTo>
                  <a:cubicBezTo>
                    <a:pt x="3" y="0"/>
                    <a:pt x="0" y="4"/>
                    <a:pt x="0" y="9"/>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8" name="Freeform 1868">
              <a:extLst>
                <a:ext uri="{FF2B5EF4-FFF2-40B4-BE49-F238E27FC236}">
                  <a16:creationId xmlns:a16="http://schemas.microsoft.com/office/drawing/2014/main" id="{9B4879CC-10BD-47C4-B0C1-D56B3E4C0730}"/>
                </a:ext>
              </a:extLst>
            </p:cNvPr>
            <p:cNvSpPr>
              <a:spLocks/>
            </p:cNvSpPr>
            <p:nvPr/>
          </p:nvSpPr>
          <p:spPr bwMode="auto">
            <a:xfrm>
              <a:off x="7526374" y="6370625"/>
              <a:ext cx="384176" cy="57149"/>
            </a:xfrm>
            <a:custGeom>
              <a:avLst/>
              <a:gdLst>
                <a:gd name="T0" fmla="*/ 4 w 139"/>
                <a:gd name="T1" fmla="*/ 18 h 21"/>
                <a:gd name="T2" fmla="*/ 4 w 139"/>
                <a:gd name="T3" fmla="*/ 21 h 21"/>
                <a:gd name="T4" fmla="*/ 139 w 139"/>
                <a:gd name="T5" fmla="*/ 21 h 21"/>
                <a:gd name="T6" fmla="*/ 139 w 139"/>
                <a:gd name="T7" fmla="*/ 10 h 21"/>
                <a:gd name="T8" fmla="*/ 128 w 139"/>
                <a:gd name="T9" fmla="*/ 0 h 21"/>
                <a:gd name="T10" fmla="*/ 12 w 139"/>
                <a:gd name="T11" fmla="*/ 0 h 21"/>
                <a:gd name="T12" fmla="*/ 0 w 139"/>
                <a:gd name="T13" fmla="*/ 12 h 21"/>
                <a:gd name="T14" fmla="*/ 0 w 139"/>
                <a:gd name="T15" fmla="*/ 21 h 21"/>
                <a:gd name="T16" fmla="*/ 4 w 139"/>
                <a:gd name="T17" fmla="*/ 21 h 21"/>
                <a:gd name="T18" fmla="*/ 4 w 139"/>
                <a:gd name="T19" fmla="*/ 18 h 21"/>
                <a:gd name="T20" fmla="*/ 7 w 139"/>
                <a:gd name="T21" fmla="*/ 18 h 21"/>
                <a:gd name="T22" fmla="*/ 7 w 139"/>
                <a:gd name="T23" fmla="*/ 12 h 21"/>
                <a:gd name="T24" fmla="*/ 12 w 139"/>
                <a:gd name="T25" fmla="*/ 7 h 21"/>
                <a:gd name="T26" fmla="*/ 128 w 139"/>
                <a:gd name="T27" fmla="*/ 7 h 21"/>
                <a:gd name="T28" fmla="*/ 132 w 139"/>
                <a:gd name="T29" fmla="*/ 10 h 21"/>
                <a:gd name="T30" fmla="*/ 132 w 139"/>
                <a:gd name="T31" fmla="*/ 14 h 21"/>
                <a:gd name="T32" fmla="*/ 4 w 139"/>
                <a:gd name="T33" fmla="*/ 14 h 21"/>
                <a:gd name="T34" fmla="*/ 4 w 139"/>
                <a:gd name="T35" fmla="*/ 18 h 21"/>
                <a:gd name="T36" fmla="*/ 7 w 139"/>
                <a:gd name="T37" fmla="*/ 18 h 21"/>
                <a:gd name="T38" fmla="*/ 4 w 139"/>
                <a:gd name="T39"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21">
                  <a:moveTo>
                    <a:pt x="4" y="18"/>
                  </a:moveTo>
                  <a:cubicBezTo>
                    <a:pt x="4" y="21"/>
                    <a:pt x="4" y="21"/>
                    <a:pt x="4" y="21"/>
                  </a:cubicBezTo>
                  <a:cubicBezTo>
                    <a:pt x="139" y="21"/>
                    <a:pt x="139" y="21"/>
                    <a:pt x="139" y="21"/>
                  </a:cubicBezTo>
                  <a:cubicBezTo>
                    <a:pt x="139" y="10"/>
                    <a:pt x="139" y="10"/>
                    <a:pt x="139" y="10"/>
                  </a:cubicBezTo>
                  <a:cubicBezTo>
                    <a:pt x="139" y="5"/>
                    <a:pt x="134" y="0"/>
                    <a:pt x="128" y="0"/>
                  </a:cubicBezTo>
                  <a:cubicBezTo>
                    <a:pt x="12" y="0"/>
                    <a:pt x="12" y="0"/>
                    <a:pt x="12" y="0"/>
                  </a:cubicBezTo>
                  <a:cubicBezTo>
                    <a:pt x="5" y="0"/>
                    <a:pt x="0" y="5"/>
                    <a:pt x="0" y="12"/>
                  </a:cubicBezTo>
                  <a:cubicBezTo>
                    <a:pt x="0" y="21"/>
                    <a:pt x="0" y="21"/>
                    <a:pt x="0" y="21"/>
                  </a:cubicBezTo>
                  <a:cubicBezTo>
                    <a:pt x="4" y="21"/>
                    <a:pt x="4" y="21"/>
                    <a:pt x="4" y="21"/>
                  </a:cubicBezTo>
                  <a:cubicBezTo>
                    <a:pt x="4" y="18"/>
                    <a:pt x="4" y="18"/>
                    <a:pt x="4" y="18"/>
                  </a:cubicBezTo>
                  <a:cubicBezTo>
                    <a:pt x="7" y="18"/>
                    <a:pt x="7" y="18"/>
                    <a:pt x="7" y="18"/>
                  </a:cubicBezTo>
                  <a:cubicBezTo>
                    <a:pt x="7" y="12"/>
                    <a:pt x="7" y="12"/>
                    <a:pt x="7" y="12"/>
                  </a:cubicBezTo>
                  <a:cubicBezTo>
                    <a:pt x="7" y="9"/>
                    <a:pt x="9" y="7"/>
                    <a:pt x="12" y="7"/>
                  </a:cubicBezTo>
                  <a:cubicBezTo>
                    <a:pt x="128" y="7"/>
                    <a:pt x="128" y="7"/>
                    <a:pt x="128" y="7"/>
                  </a:cubicBezTo>
                  <a:cubicBezTo>
                    <a:pt x="130" y="7"/>
                    <a:pt x="132" y="9"/>
                    <a:pt x="132" y="10"/>
                  </a:cubicBezTo>
                  <a:cubicBezTo>
                    <a:pt x="132" y="14"/>
                    <a:pt x="132" y="14"/>
                    <a:pt x="132" y="14"/>
                  </a:cubicBezTo>
                  <a:cubicBezTo>
                    <a:pt x="4" y="14"/>
                    <a:pt x="4" y="14"/>
                    <a:pt x="4" y="14"/>
                  </a:cubicBezTo>
                  <a:cubicBezTo>
                    <a:pt x="4" y="18"/>
                    <a:pt x="4" y="18"/>
                    <a:pt x="4" y="18"/>
                  </a:cubicBezTo>
                  <a:cubicBezTo>
                    <a:pt x="7" y="18"/>
                    <a:pt x="7" y="18"/>
                    <a:pt x="7" y="18"/>
                  </a:cubicBezTo>
                  <a:lnTo>
                    <a:pt x="4" y="18"/>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9" name="Freeform 1869">
              <a:extLst>
                <a:ext uri="{FF2B5EF4-FFF2-40B4-BE49-F238E27FC236}">
                  <a16:creationId xmlns:a16="http://schemas.microsoft.com/office/drawing/2014/main" id="{7DECAB25-F756-4CB8-85F5-19CBAB299B89}"/>
                </a:ext>
              </a:extLst>
            </p:cNvPr>
            <p:cNvSpPr>
              <a:spLocks/>
            </p:cNvSpPr>
            <p:nvPr/>
          </p:nvSpPr>
          <p:spPr bwMode="auto">
            <a:xfrm>
              <a:off x="8120102" y="6826236"/>
              <a:ext cx="0" cy="88899"/>
            </a:xfrm>
            <a:custGeom>
              <a:avLst/>
              <a:gdLst>
                <a:gd name="T0" fmla="*/ 0 h 56"/>
                <a:gd name="T1" fmla="*/ 56 h 56"/>
                <a:gd name="T2" fmla="*/ 0 h 56"/>
              </a:gdLst>
              <a:ahLst/>
              <a:cxnLst>
                <a:cxn ang="0">
                  <a:pos x="0" y="T0"/>
                </a:cxn>
                <a:cxn ang="0">
                  <a:pos x="0" y="T1"/>
                </a:cxn>
                <a:cxn ang="0">
                  <a:pos x="0" y="T2"/>
                </a:cxn>
              </a:cxnLst>
              <a:rect l="0" t="0" r="r" b="b"/>
              <a:pathLst>
                <a:path h="56">
                  <a:moveTo>
                    <a:pt x="0" y="0"/>
                  </a:moveTo>
                  <a:lnTo>
                    <a:pt x="0" y="5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0" name="Line 1870">
              <a:extLst>
                <a:ext uri="{FF2B5EF4-FFF2-40B4-BE49-F238E27FC236}">
                  <a16:creationId xmlns:a16="http://schemas.microsoft.com/office/drawing/2014/main" id="{17D06EEE-CE5D-4B27-A911-9DBCEB006531}"/>
                </a:ext>
              </a:extLst>
            </p:cNvPr>
            <p:cNvSpPr>
              <a:spLocks noChangeShapeType="1"/>
            </p:cNvSpPr>
            <p:nvPr/>
          </p:nvSpPr>
          <p:spPr bwMode="auto">
            <a:xfrm>
              <a:off x="8120102" y="6826236"/>
              <a:ext cx="0" cy="888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1" name="Freeform 1871">
              <a:extLst>
                <a:ext uri="{FF2B5EF4-FFF2-40B4-BE49-F238E27FC236}">
                  <a16:creationId xmlns:a16="http://schemas.microsoft.com/office/drawing/2014/main" id="{C7A11AE1-AFDA-4BA7-9F8D-9B8EE28A1049}"/>
                </a:ext>
              </a:extLst>
            </p:cNvPr>
            <p:cNvSpPr>
              <a:spLocks/>
            </p:cNvSpPr>
            <p:nvPr/>
          </p:nvSpPr>
          <p:spPr bwMode="auto">
            <a:xfrm>
              <a:off x="8108988" y="6818299"/>
              <a:ext cx="22225" cy="107950"/>
            </a:xfrm>
            <a:custGeom>
              <a:avLst/>
              <a:gdLst>
                <a:gd name="T0" fmla="*/ 0 w 8"/>
                <a:gd name="T1" fmla="*/ 3 h 39"/>
                <a:gd name="T2" fmla="*/ 0 w 8"/>
                <a:gd name="T3" fmla="*/ 35 h 39"/>
                <a:gd name="T4" fmla="*/ 4 w 8"/>
                <a:gd name="T5" fmla="*/ 39 h 39"/>
                <a:gd name="T6" fmla="*/ 8 w 8"/>
                <a:gd name="T7" fmla="*/ 35 h 39"/>
                <a:gd name="T8" fmla="*/ 8 w 8"/>
                <a:gd name="T9" fmla="*/ 3 h 39"/>
                <a:gd name="T10" fmla="*/ 4 w 8"/>
                <a:gd name="T11" fmla="*/ 0 h 39"/>
                <a:gd name="T12" fmla="*/ 0 w 8"/>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8" h="39">
                  <a:moveTo>
                    <a:pt x="0" y="3"/>
                  </a:moveTo>
                  <a:cubicBezTo>
                    <a:pt x="0" y="35"/>
                    <a:pt x="0" y="35"/>
                    <a:pt x="0" y="35"/>
                  </a:cubicBezTo>
                  <a:cubicBezTo>
                    <a:pt x="0" y="37"/>
                    <a:pt x="2" y="39"/>
                    <a:pt x="4" y="39"/>
                  </a:cubicBezTo>
                  <a:cubicBezTo>
                    <a:pt x="6" y="39"/>
                    <a:pt x="8" y="37"/>
                    <a:pt x="8" y="35"/>
                  </a:cubicBezTo>
                  <a:cubicBezTo>
                    <a:pt x="8" y="3"/>
                    <a:pt x="8" y="3"/>
                    <a:pt x="8" y="3"/>
                  </a:cubicBezTo>
                  <a:cubicBezTo>
                    <a:pt x="8" y="1"/>
                    <a:pt x="6" y="0"/>
                    <a:pt x="4" y="0"/>
                  </a:cubicBezTo>
                  <a:cubicBezTo>
                    <a:pt x="2" y="0"/>
                    <a:pt x="0" y="1"/>
                    <a:pt x="0"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2" name="Freeform 1872">
              <a:extLst>
                <a:ext uri="{FF2B5EF4-FFF2-40B4-BE49-F238E27FC236}">
                  <a16:creationId xmlns:a16="http://schemas.microsoft.com/office/drawing/2014/main" id="{139AE3BE-A095-45A1-B900-90D59EF8B39B}"/>
                </a:ext>
              </a:extLst>
            </p:cNvPr>
            <p:cNvSpPr>
              <a:spLocks/>
            </p:cNvSpPr>
            <p:nvPr/>
          </p:nvSpPr>
          <p:spPr bwMode="auto">
            <a:xfrm>
              <a:off x="7107271" y="10059965"/>
              <a:ext cx="606428" cy="184150"/>
            </a:xfrm>
            <a:custGeom>
              <a:avLst/>
              <a:gdLst>
                <a:gd name="T0" fmla="*/ 13 w 220"/>
                <a:gd name="T1" fmla="*/ 67 h 67"/>
                <a:gd name="T2" fmla="*/ 199 w 220"/>
                <a:gd name="T3" fmla="*/ 67 h 67"/>
                <a:gd name="T4" fmla="*/ 220 w 220"/>
                <a:gd name="T5" fmla="*/ 46 h 67"/>
                <a:gd name="T6" fmla="*/ 205 w 220"/>
                <a:gd name="T7" fmla="*/ 26 h 67"/>
                <a:gd name="T8" fmla="*/ 110 w 220"/>
                <a:gd name="T9" fmla="*/ 0 h 67"/>
                <a:gd name="T10" fmla="*/ 0 w 220"/>
                <a:gd name="T11" fmla="*/ 0 h 67"/>
                <a:gd name="T12" fmla="*/ 0 w 220"/>
                <a:gd name="T13" fmla="*/ 54 h 67"/>
                <a:gd name="T14" fmla="*/ 13 w 220"/>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67">
                  <a:moveTo>
                    <a:pt x="13" y="67"/>
                  </a:moveTo>
                  <a:cubicBezTo>
                    <a:pt x="199" y="67"/>
                    <a:pt x="199" y="67"/>
                    <a:pt x="199" y="67"/>
                  </a:cubicBezTo>
                  <a:cubicBezTo>
                    <a:pt x="211" y="67"/>
                    <a:pt x="220" y="58"/>
                    <a:pt x="220" y="46"/>
                  </a:cubicBezTo>
                  <a:cubicBezTo>
                    <a:pt x="220" y="37"/>
                    <a:pt x="214" y="29"/>
                    <a:pt x="205" y="26"/>
                  </a:cubicBezTo>
                  <a:cubicBezTo>
                    <a:pt x="110" y="0"/>
                    <a:pt x="110" y="0"/>
                    <a:pt x="110" y="0"/>
                  </a:cubicBezTo>
                  <a:cubicBezTo>
                    <a:pt x="0" y="0"/>
                    <a:pt x="0" y="0"/>
                    <a:pt x="0" y="0"/>
                  </a:cubicBezTo>
                  <a:cubicBezTo>
                    <a:pt x="0" y="54"/>
                    <a:pt x="0" y="54"/>
                    <a:pt x="0" y="54"/>
                  </a:cubicBezTo>
                  <a:cubicBezTo>
                    <a:pt x="0" y="61"/>
                    <a:pt x="6" y="67"/>
                    <a:pt x="13" y="67"/>
                  </a:cubicBez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3" name="Freeform 1873">
              <a:extLst>
                <a:ext uri="{FF2B5EF4-FFF2-40B4-BE49-F238E27FC236}">
                  <a16:creationId xmlns:a16="http://schemas.microsoft.com/office/drawing/2014/main" id="{519D680F-2F93-4189-95B2-B5F667204D07}"/>
                </a:ext>
              </a:extLst>
            </p:cNvPr>
            <p:cNvSpPr>
              <a:spLocks/>
            </p:cNvSpPr>
            <p:nvPr/>
          </p:nvSpPr>
          <p:spPr bwMode="auto">
            <a:xfrm>
              <a:off x="7096158" y="10048854"/>
              <a:ext cx="628653" cy="206374"/>
            </a:xfrm>
            <a:custGeom>
              <a:avLst/>
              <a:gdLst>
                <a:gd name="T0" fmla="*/ 17 w 228"/>
                <a:gd name="T1" fmla="*/ 71 h 75"/>
                <a:gd name="T2" fmla="*/ 17 w 228"/>
                <a:gd name="T3" fmla="*/ 75 h 75"/>
                <a:gd name="T4" fmla="*/ 203 w 228"/>
                <a:gd name="T5" fmla="*/ 75 h 75"/>
                <a:gd name="T6" fmla="*/ 228 w 228"/>
                <a:gd name="T7" fmla="*/ 50 h 75"/>
                <a:gd name="T8" fmla="*/ 210 w 228"/>
                <a:gd name="T9" fmla="*/ 27 h 75"/>
                <a:gd name="T10" fmla="*/ 115 w 228"/>
                <a:gd name="T11" fmla="*/ 0 h 75"/>
                <a:gd name="T12" fmla="*/ 0 w 228"/>
                <a:gd name="T13" fmla="*/ 0 h 75"/>
                <a:gd name="T14" fmla="*/ 0 w 228"/>
                <a:gd name="T15" fmla="*/ 58 h 75"/>
                <a:gd name="T16" fmla="*/ 17 w 228"/>
                <a:gd name="T17" fmla="*/ 75 h 75"/>
                <a:gd name="T18" fmla="*/ 17 w 228"/>
                <a:gd name="T19" fmla="*/ 71 h 75"/>
                <a:gd name="T20" fmla="*/ 17 w 228"/>
                <a:gd name="T21" fmla="*/ 68 h 75"/>
                <a:gd name="T22" fmla="*/ 7 w 228"/>
                <a:gd name="T23" fmla="*/ 58 h 75"/>
                <a:gd name="T24" fmla="*/ 7 w 228"/>
                <a:gd name="T25" fmla="*/ 8 h 75"/>
                <a:gd name="T26" fmla="*/ 114 w 228"/>
                <a:gd name="T27" fmla="*/ 8 h 75"/>
                <a:gd name="T28" fmla="*/ 208 w 228"/>
                <a:gd name="T29" fmla="*/ 33 h 75"/>
                <a:gd name="T30" fmla="*/ 221 w 228"/>
                <a:gd name="T31" fmla="*/ 50 h 75"/>
                <a:gd name="T32" fmla="*/ 216 w 228"/>
                <a:gd name="T33" fmla="*/ 63 h 75"/>
                <a:gd name="T34" fmla="*/ 203 w 228"/>
                <a:gd name="T35" fmla="*/ 68 h 75"/>
                <a:gd name="T36" fmla="*/ 17 w 228"/>
                <a:gd name="T37" fmla="*/ 68 h 75"/>
                <a:gd name="T38" fmla="*/ 17 w 228"/>
                <a:gd name="T3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8" h="75">
                  <a:moveTo>
                    <a:pt x="17" y="71"/>
                  </a:moveTo>
                  <a:cubicBezTo>
                    <a:pt x="17" y="75"/>
                    <a:pt x="17" y="75"/>
                    <a:pt x="17" y="75"/>
                  </a:cubicBezTo>
                  <a:cubicBezTo>
                    <a:pt x="203" y="75"/>
                    <a:pt x="203" y="75"/>
                    <a:pt x="203" y="75"/>
                  </a:cubicBezTo>
                  <a:cubicBezTo>
                    <a:pt x="217" y="75"/>
                    <a:pt x="228" y="64"/>
                    <a:pt x="228" y="50"/>
                  </a:cubicBezTo>
                  <a:cubicBezTo>
                    <a:pt x="228" y="39"/>
                    <a:pt x="221" y="29"/>
                    <a:pt x="210" y="27"/>
                  </a:cubicBezTo>
                  <a:cubicBezTo>
                    <a:pt x="115" y="0"/>
                    <a:pt x="115" y="0"/>
                    <a:pt x="115" y="0"/>
                  </a:cubicBezTo>
                  <a:cubicBezTo>
                    <a:pt x="0" y="0"/>
                    <a:pt x="0" y="0"/>
                    <a:pt x="0" y="0"/>
                  </a:cubicBezTo>
                  <a:cubicBezTo>
                    <a:pt x="0" y="58"/>
                    <a:pt x="0" y="58"/>
                    <a:pt x="0" y="58"/>
                  </a:cubicBezTo>
                  <a:cubicBezTo>
                    <a:pt x="0" y="67"/>
                    <a:pt x="8" y="75"/>
                    <a:pt x="17" y="75"/>
                  </a:cubicBezTo>
                  <a:cubicBezTo>
                    <a:pt x="17" y="71"/>
                    <a:pt x="17" y="71"/>
                    <a:pt x="17" y="71"/>
                  </a:cubicBezTo>
                  <a:cubicBezTo>
                    <a:pt x="17" y="68"/>
                    <a:pt x="17" y="68"/>
                    <a:pt x="17" y="68"/>
                  </a:cubicBezTo>
                  <a:cubicBezTo>
                    <a:pt x="12" y="68"/>
                    <a:pt x="7" y="63"/>
                    <a:pt x="7" y="58"/>
                  </a:cubicBezTo>
                  <a:cubicBezTo>
                    <a:pt x="7" y="8"/>
                    <a:pt x="7" y="8"/>
                    <a:pt x="7" y="8"/>
                  </a:cubicBezTo>
                  <a:cubicBezTo>
                    <a:pt x="114" y="8"/>
                    <a:pt x="114" y="8"/>
                    <a:pt x="114" y="8"/>
                  </a:cubicBezTo>
                  <a:cubicBezTo>
                    <a:pt x="208" y="33"/>
                    <a:pt x="208" y="33"/>
                    <a:pt x="208" y="33"/>
                  </a:cubicBezTo>
                  <a:cubicBezTo>
                    <a:pt x="216" y="36"/>
                    <a:pt x="221" y="42"/>
                    <a:pt x="221" y="50"/>
                  </a:cubicBezTo>
                  <a:cubicBezTo>
                    <a:pt x="221" y="55"/>
                    <a:pt x="219" y="59"/>
                    <a:pt x="216" y="63"/>
                  </a:cubicBezTo>
                  <a:cubicBezTo>
                    <a:pt x="213" y="66"/>
                    <a:pt x="208" y="68"/>
                    <a:pt x="203" y="68"/>
                  </a:cubicBezTo>
                  <a:cubicBezTo>
                    <a:pt x="17" y="68"/>
                    <a:pt x="17" y="68"/>
                    <a:pt x="17" y="68"/>
                  </a:cubicBezTo>
                  <a:lnTo>
                    <a:pt x="17" y="7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4" name="Freeform 1874">
              <a:extLst>
                <a:ext uri="{FF2B5EF4-FFF2-40B4-BE49-F238E27FC236}">
                  <a16:creationId xmlns:a16="http://schemas.microsoft.com/office/drawing/2014/main" id="{C9895422-06D6-4DA5-850E-B926FA67183A}"/>
                </a:ext>
              </a:extLst>
            </p:cNvPr>
            <p:cNvSpPr>
              <a:spLocks/>
            </p:cNvSpPr>
            <p:nvPr/>
          </p:nvSpPr>
          <p:spPr bwMode="auto">
            <a:xfrm>
              <a:off x="7107271" y="10059965"/>
              <a:ext cx="606428" cy="184150"/>
            </a:xfrm>
            <a:custGeom>
              <a:avLst/>
              <a:gdLst>
                <a:gd name="T0" fmla="*/ 13 w 220"/>
                <a:gd name="T1" fmla="*/ 67 h 67"/>
                <a:gd name="T2" fmla="*/ 199 w 220"/>
                <a:gd name="T3" fmla="*/ 67 h 67"/>
                <a:gd name="T4" fmla="*/ 220 w 220"/>
                <a:gd name="T5" fmla="*/ 46 h 67"/>
                <a:gd name="T6" fmla="*/ 205 w 220"/>
                <a:gd name="T7" fmla="*/ 26 h 67"/>
                <a:gd name="T8" fmla="*/ 110 w 220"/>
                <a:gd name="T9" fmla="*/ 0 h 67"/>
                <a:gd name="T10" fmla="*/ 0 w 220"/>
                <a:gd name="T11" fmla="*/ 0 h 67"/>
                <a:gd name="T12" fmla="*/ 0 w 220"/>
                <a:gd name="T13" fmla="*/ 54 h 67"/>
                <a:gd name="T14" fmla="*/ 13 w 220"/>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67">
                  <a:moveTo>
                    <a:pt x="13" y="67"/>
                  </a:moveTo>
                  <a:cubicBezTo>
                    <a:pt x="199" y="67"/>
                    <a:pt x="199" y="67"/>
                    <a:pt x="199" y="67"/>
                  </a:cubicBezTo>
                  <a:cubicBezTo>
                    <a:pt x="211" y="67"/>
                    <a:pt x="220" y="58"/>
                    <a:pt x="220" y="46"/>
                  </a:cubicBezTo>
                  <a:cubicBezTo>
                    <a:pt x="220" y="37"/>
                    <a:pt x="214" y="29"/>
                    <a:pt x="205" y="26"/>
                  </a:cubicBezTo>
                  <a:cubicBezTo>
                    <a:pt x="110" y="0"/>
                    <a:pt x="110" y="0"/>
                    <a:pt x="110" y="0"/>
                  </a:cubicBezTo>
                  <a:cubicBezTo>
                    <a:pt x="0" y="0"/>
                    <a:pt x="0" y="0"/>
                    <a:pt x="0" y="0"/>
                  </a:cubicBezTo>
                  <a:cubicBezTo>
                    <a:pt x="0" y="54"/>
                    <a:pt x="0" y="54"/>
                    <a:pt x="0" y="54"/>
                  </a:cubicBezTo>
                  <a:cubicBezTo>
                    <a:pt x="0" y="61"/>
                    <a:pt x="6" y="67"/>
                    <a:pt x="13" y="67"/>
                  </a:cubicBez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5" name="Freeform 1875">
              <a:extLst>
                <a:ext uri="{FF2B5EF4-FFF2-40B4-BE49-F238E27FC236}">
                  <a16:creationId xmlns:a16="http://schemas.microsoft.com/office/drawing/2014/main" id="{F6224D0D-B2EF-43AC-83DE-2D82B5BD5C40}"/>
                </a:ext>
              </a:extLst>
            </p:cNvPr>
            <p:cNvSpPr>
              <a:spLocks/>
            </p:cNvSpPr>
            <p:nvPr/>
          </p:nvSpPr>
          <p:spPr bwMode="auto">
            <a:xfrm>
              <a:off x="7096158" y="10048854"/>
              <a:ext cx="628653" cy="206374"/>
            </a:xfrm>
            <a:custGeom>
              <a:avLst/>
              <a:gdLst>
                <a:gd name="T0" fmla="*/ 17 w 228"/>
                <a:gd name="T1" fmla="*/ 71 h 75"/>
                <a:gd name="T2" fmla="*/ 17 w 228"/>
                <a:gd name="T3" fmla="*/ 75 h 75"/>
                <a:gd name="T4" fmla="*/ 203 w 228"/>
                <a:gd name="T5" fmla="*/ 75 h 75"/>
                <a:gd name="T6" fmla="*/ 228 w 228"/>
                <a:gd name="T7" fmla="*/ 50 h 75"/>
                <a:gd name="T8" fmla="*/ 210 w 228"/>
                <a:gd name="T9" fmla="*/ 27 h 75"/>
                <a:gd name="T10" fmla="*/ 115 w 228"/>
                <a:gd name="T11" fmla="*/ 0 h 75"/>
                <a:gd name="T12" fmla="*/ 0 w 228"/>
                <a:gd name="T13" fmla="*/ 0 h 75"/>
                <a:gd name="T14" fmla="*/ 0 w 228"/>
                <a:gd name="T15" fmla="*/ 58 h 75"/>
                <a:gd name="T16" fmla="*/ 17 w 228"/>
                <a:gd name="T17" fmla="*/ 75 h 75"/>
                <a:gd name="T18" fmla="*/ 17 w 228"/>
                <a:gd name="T19" fmla="*/ 71 h 75"/>
                <a:gd name="T20" fmla="*/ 17 w 228"/>
                <a:gd name="T21" fmla="*/ 68 h 75"/>
                <a:gd name="T22" fmla="*/ 7 w 228"/>
                <a:gd name="T23" fmla="*/ 58 h 75"/>
                <a:gd name="T24" fmla="*/ 7 w 228"/>
                <a:gd name="T25" fmla="*/ 8 h 75"/>
                <a:gd name="T26" fmla="*/ 114 w 228"/>
                <a:gd name="T27" fmla="*/ 8 h 75"/>
                <a:gd name="T28" fmla="*/ 208 w 228"/>
                <a:gd name="T29" fmla="*/ 33 h 75"/>
                <a:gd name="T30" fmla="*/ 221 w 228"/>
                <a:gd name="T31" fmla="*/ 50 h 75"/>
                <a:gd name="T32" fmla="*/ 216 w 228"/>
                <a:gd name="T33" fmla="*/ 63 h 75"/>
                <a:gd name="T34" fmla="*/ 203 w 228"/>
                <a:gd name="T35" fmla="*/ 68 h 75"/>
                <a:gd name="T36" fmla="*/ 17 w 228"/>
                <a:gd name="T37" fmla="*/ 68 h 75"/>
                <a:gd name="T38" fmla="*/ 17 w 228"/>
                <a:gd name="T3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8" h="75">
                  <a:moveTo>
                    <a:pt x="17" y="71"/>
                  </a:moveTo>
                  <a:cubicBezTo>
                    <a:pt x="17" y="75"/>
                    <a:pt x="17" y="75"/>
                    <a:pt x="17" y="75"/>
                  </a:cubicBezTo>
                  <a:cubicBezTo>
                    <a:pt x="203" y="75"/>
                    <a:pt x="203" y="75"/>
                    <a:pt x="203" y="75"/>
                  </a:cubicBezTo>
                  <a:cubicBezTo>
                    <a:pt x="217" y="75"/>
                    <a:pt x="228" y="64"/>
                    <a:pt x="228" y="50"/>
                  </a:cubicBezTo>
                  <a:cubicBezTo>
                    <a:pt x="228" y="39"/>
                    <a:pt x="221" y="29"/>
                    <a:pt x="210" y="27"/>
                  </a:cubicBezTo>
                  <a:cubicBezTo>
                    <a:pt x="115" y="0"/>
                    <a:pt x="115" y="0"/>
                    <a:pt x="115" y="0"/>
                  </a:cubicBezTo>
                  <a:cubicBezTo>
                    <a:pt x="0" y="0"/>
                    <a:pt x="0" y="0"/>
                    <a:pt x="0" y="0"/>
                  </a:cubicBezTo>
                  <a:cubicBezTo>
                    <a:pt x="0" y="58"/>
                    <a:pt x="0" y="58"/>
                    <a:pt x="0" y="58"/>
                  </a:cubicBezTo>
                  <a:cubicBezTo>
                    <a:pt x="0" y="67"/>
                    <a:pt x="8" y="75"/>
                    <a:pt x="17" y="75"/>
                  </a:cubicBezTo>
                  <a:cubicBezTo>
                    <a:pt x="17" y="71"/>
                    <a:pt x="17" y="71"/>
                    <a:pt x="17" y="71"/>
                  </a:cubicBezTo>
                  <a:cubicBezTo>
                    <a:pt x="17" y="68"/>
                    <a:pt x="17" y="68"/>
                    <a:pt x="17" y="68"/>
                  </a:cubicBezTo>
                  <a:cubicBezTo>
                    <a:pt x="12" y="68"/>
                    <a:pt x="7" y="63"/>
                    <a:pt x="7" y="58"/>
                  </a:cubicBezTo>
                  <a:cubicBezTo>
                    <a:pt x="7" y="8"/>
                    <a:pt x="7" y="8"/>
                    <a:pt x="7" y="8"/>
                  </a:cubicBezTo>
                  <a:cubicBezTo>
                    <a:pt x="114" y="8"/>
                    <a:pt x="114" y="8"/>
                    <a:pt x="114" y="8"/>
                  </a:cubicBezTo>
                  <a:cubicBezTo>
                    <a:pt x="208" y="33"/>
                    <a:pt x="208" y="33"/>
                    <a:pt x="208" y="33"/>
                  </a:cubicBezTo>
                  <a:cubicBezTo>
                    <a:pt x="216" y="36"/>
                    <a:pt x="221" y="42"/>
                    <a:pt x="221" y="50"/>
                  </a:cubicBezTo>
                  <a:cubicBezTo>
                    <a:pt x="221" y="55"/>
                    <a:pt x="219" y="59"/>
                    <a:pt x="216" y="63"/>
                  </a:cubicBezTo>
                  <a:cubicBezTo>
                    <a:pt x="213" y="66"/>
                    <a:pt x="208" y="68"/>
                    <a:pt x="203" y="68"/>
                  </a:cubicBezTo>
                  <a:cubicBezTo>
                    <a:pt x="17" y="68"/>
                    <a:pt x="17" y="68"/>
                    <a:pt x="17" y="68"/>
                  </a:cubicBezTo>
                  <a:lnTo>
                    <a:pt x="17" y="7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6" name="Freeform 1876">
              <a:extLst>
                <a:ext uri="{FF2B5EF4-FFF2-40B4-BE49-F238E27FC236}">
                  <a16:creationId xmlns:a16="http://schemas.microsoft.com/office/drawing/2014/main" id="{C075BD07-498A-47B1-8E62-659FEAE330BE}"/>
                </a:ext>
              </a:extLst>
            </p:cNvPr>
            <p:cNvSpPr>
              <a:spLocks/>
            </p:cNvSpPr>
            <p:nvPr/>
          </p:nvSpPr>
          <p:spPr bwMode="auto">
            <a:xfrm>
              <a:off x="7107271" y="10202839"/>
              <a:ext cx="606428" cy="41275"/>
            </a:xfrm>
            <a:custGeom>
              <a:avLst/>
              <a:gdLst>
                <a:gd name="T0" fmla="*/ 11 w 220"/>
                <a:gd name="T1" fmla="*/ 15 h 15"/>
                <a:gd name="T2" fmla="*/ 210 w 220"/>
                <a:gd name="T3" fmla="*/ 15 h 15"/>
                <a:gd name="T4" fmla="*/ 220 w 220"/>
                <a:gd name="T5" fmla="*/ 4 h 15"/>
                <a:gd name="T6" fmla="*/ 220 w 220"/>
                <a:gd name="T7" fmla="*/ 0 h 15"/>
                <a:gd name="T8" fmla="*/ 0 w 220"/>
                <a:gd name="T9" fmla="*/ 0 h 15"/>
                <a:gd name="T10" fmla="*/ 0 w 220"/>
                <a:gd name="T11" fmla="*/ 4 h 15"/>
                <a:gd name="T12" fmla="*/ 11 w 22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20" h="15">
                  <a:moveTo>
                    <a:pt x="11" y="15"/>
                  </a:moveTo>
                  <a:cubicBezTo>
                    <a:pt x="210" y="15"/>
                    <a:pt x="210" y="15"/>
                    <a:pt x="210" y="15"/>
                  </a:cubicBezTo>
                  <a:cubicBezTo>
                    <a:pt x="216" y="15"/>
                    <a:pt x="220" y="10"/>
                    <a:pt x="220" y="4"/>
                  </a:cubicBezTo>
                  <a:cubicBezTo>
                    <a:pt x="220" y="0"/>
                    <a:pt x="220" y="0"/>
                    <a:pt x="220" y="0"/>
                  </a:cubicBezTo>
                  <a:cubicBezTo>
                    <a:pt x="0" y="0"/>
                    <a:pt x="0" y="0"/>
                    <a:pt x="0" y="0"/>
                  </a:cubicBezTo>
                  <a:cubicBezTo>
                    <a:pt x="0" y="4"/>
                    <a:pt x="0" y="4"/>
                    <a:pt x="0" y="4"/>
                  </a:cubicBezTo>
                  <a:cubicBezTo>
                    <a:pt x="0" y="10"/>
                    <a:pt x="5" y="15"/>
                    <a:pt x="1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7" name="Freeform 1877">
              <a:extLst>
                <a:ext uri="{FF2B5EF4-FFF2-40B4-BE49-F238E27FC236}">
                  <a16:creationId xmlns:a16="http://schemas.microsoft.com/office/drawing/2014/main" id="{5FE8D315-9881-4CC0-A85E-11DA885FAAF7}"/>
                </a:ext>
              </a:extLst>
            </p:cNvPr>
            <p:cNvSpPr>
              <a:spLocks/>
            </p:cNvSpPr>
            <p:nvPr/>
          </p:nvSpPr>
          <p:spPr bwMode="auto">
            <a:xfrm>
              <a:off x="7096158" y="10194902"/>
              <a:ext cx="628653" cy="60326"/>
            </a:xfrm>
            <a:custGeom>
              <a:avLst/>
              <a:gdLst>
                <a:gd name="T0" fmla="*/ 15 w 228"/>
                <a:gd name="T1" fmla="*/ 18 h 22"/>
                <a:gd name="T2" fmla="*/ 15 w 228"/>
                <a:gd name="T3" fmla="*/ 22 h 22"/>
                <a:gd name="T4" fmla="*/ 214 w 228"/>
                <a:gd name="T5" fmla="*/ 22 h 22"/>
                <a:gd name="T6" fmla="*/ 228 w 228"/>
                <a:gd name="T7" fmla="*/ 7 h 22"/>
                <a:gd name="T8" fmla="*/ 228 w 228"/>
                <a:gd name="T9" fmla="*/ 3 h 22"/>
                <a:gd name="T10" fmla="*/ 228 w 228"/>
                <a:gd name="T11" fmla="*/ 0 h 22"/>
                <a:gd name="T12" fmla="*/ 0 w 228"/>
                <a:gd name="T13" fmla="*/ 0 h 22"/>
                <a:gd name="T14" fmla="*/ 0 w 228"/>
                <a:gd name="T15" fmla="*/ 7 h 22"/>
                <a:gd name="T16" fmla="*/ 15 w 228"/>
                <a:gd name="T17" fmla="*/ 22 h 22"/>
                <a:gd name="T18" fmla="*/ 15 w 228"/>
                <a:gd name="T19" fmla="*/ 18 h 22"/>
                <a:gd name="T20" fmla="*/ 15 w 228"/>
                <a:gd name="T21" fmla="*/ 15 h 22"/>
                <a:gd name="T22" fmla="*/ 7 w 228"/>
                <a:gd name="T23" fmla="*/ 7 h 22"/>
                <a:gd name="T24" fmla="*/ 7 w 228"/>
                <a:gd name="T25" fmla="*/ 7 h 22"/>
                <a:gd name="T26" fmla="*/ 221 w 228"/>
                <a:gd name="T27" fmla="*/ 7 h 22"/>
                <a:gd name="T28" fmla="*/ 221 w 228"/>
                <a:gd name="T29" fmla="*/ 7 h 22"/>
                <a:gd name="T30" fmla="*/ 214 w 228"/>
                <a:gd name="T31" fmla="*/ 15 h 22"/>
                <a:gd name="T32" fmla="*/ 15 w 228"/>
                <a:gd name="T33" fmla="*/ 15 h 22"/>
                <a:gd name="T34" fmla="*/ 15 w 228"/>
                <a:gd name="T35"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8" h="22">
                  <a:moveTo>
                    <a:pt x="15" y="18"/>
                  </a:moveTo>
                  <a:cubicBezTo>
                    <a:pt x="15" y="22"/>
                    <a:pt x="15" y="22"/>
                    <a:pt x="15" y="22"/>
                  </a:cubicBezTo>
                  <a:cubicBezTo>
                    <a:pt x="214" y="22"/>
                    <a:pt x="214" y="22"/>
                    <a:pt x="214" y="22"/>
                  </a:cubicBezTo>
                  <a:cubicBezTo>
                    <a:pt x="222" y="22"/>
                    <a:pt x="228" y="15"/>
                    <a:pt x="228" y="7"/>
                  </a:cubicBezTo>
                  <a:cubicBezTo>
                    <a:pt x="228" y="3"/>
                    <a:pt x="228" y="3"/>
                    <a:pt x="228" y="3"/>
                  </a:cubicBezTo>
                  <a:cubicBezTo>
                    <a:pt x="228" y="0"/>
                    <a:pt x="228" y="0"/>
                    <a:pt x="228" y="0"/>
                  </a:cubicBezTo>
                  <a:cubicBezTo>
                    <a:pt x="0" y="0"/>
                    <a:pt x="0" y="0"/>
                    <a:pt x="0" y="0"/>
                  </a:cubicBezTo>
                  <a:cubicBezTo>
                    <a:pt x="0" y="7"/>
                    <a:pt x="0" y="7"/>
                    <a:pt x="0" y="7"/>
                  </a:cubicBezTo>
                  <a:cubicBezTo>
                    <a:pt x="0" y="15"/>
                    <a:pt x="7" y="22"/>
                    <a:pt x="15" y="22"/>
                  </a:cubicBezTo>
                  <a:cubicBezTo>
                    <a:pt x="15" y="18"/>
                    <a:pt x="15" y="18"/>
                    <a:pt x="15" y="18"/>
                  </a:cubicBezTo>
                  <a:cubicBezTo>
                    <a:pt x="15" y="15"/>
                    <a:pt x="15" y="15"/>
                    <a:pt x="15" y="15"/>
                  </a:cubicBezTo>
                  <a:cubicBezTo>
                    <a:pt x="11" y="15"/>
                    <a:pt x="7" y="11"/>
                    <a:pt x="7" y="7"/>
                  </a:cubicBezTo>
                  <a:cubicBezTo>
                    <a:pt x="7" y="7"/>
                    <a:pt x="7" y="7"/>
                    <a:pt x="7" y="7"/>
                  </a:cubicBezTo>
                  <a:cubicBezTo>
                    <a:pt x="221" y="7"/>
                    <a:pt x="221" y="7"/>
                    <a:pt x="221" y="7"/>
                  </a:cubicBezTo>
                  <a:cubicBezTo>
                    <a:pt x="221" y="7"/>
                    <a:pt x="221" y="7"/>
                    <a:pt x="221" y="7"/>
                  </a:cubicBezTo>
                  <a:cubicBezTo>
                    <a:pt x="221" y="11"/>
                    <a:pt x="218" y="15"/>
                    <a:pt x="214" y="15"/>
                  </a:cubicBezTo>
                  <a:cubicBezTo>
                    <a:pt x="15" y="15"/>
                    <a:pt x="15" y="15"/>
                    <a:pt x="15" y="15"/>
                  </a:cubicBezTo>
                  <a:lnTo>
                    <a:pt x="15" y="18"/>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8" name="Freeform 1878">
              <a:extLst>
                <a:ext uri="{FF2B5EF4-FFF2-40B4-BE49-F238E27FC236}">
                  <a16:creationId xmlns:a16="http://schemas.microsoft.com/office/drawing/2014/main" id="{CCB0C3DD-0CE4-40DE-8CB2-646C7CA0965C}"/>
                </a:ext>
              </a:extLst>
            </p:cNvPr>
            <p:cNvSpPr>
              <a:spLocks/>
            </p:cNvSpPr>
            <p:nvPr/>
          </p:nvSpPr>
          <p:spPr bwMode="auto">
            <a:xfrm>
              <a:off x="7493035" y="10086952"/>
              <a:ext cx="7937" cy="30164"/>
            </a:xfrm>
            <a:custGeom>
              <a:avLst/>
              <a:gdLst>
                <a:gd name="T0" fmla="*/ 5 w 5"/>
                <a:gd name="T1" fmla="*/ 0 h 19"/>
                <a:gd name="T2" fmla="*/ 0 w 5"/>
                <a:gd name="T3" fmla="*/ 19 h 19"/>
                <a:gd name="T4" fmla="*/ 5 w 5"/>
                <a:gd name="T5" fmla="*/ 0 h 19"/>
              </a:gdLst>
              <a:ahLst/>
              <a:cxnLst>
                <a:cxn ang="0">
                  <a:pos x="T0" y="T1"/>
                </a:cxn>
                <a:cxn ang="0">
                  <a:pos x="T2" y="T3"/>
                </a:cxn>
                <a:cxn ang="0">
                  <a:pos x="T4" y="T5"/>
                </a:cxn>
              </a:cxnLst>
              <a:rect l="0" t="0" r="r" b="b"/>
              <a:pathLst>
                <a:path w="5" h="19">
                  <a:moveTo>
                    <a:pt x="5" y="0"/>
                  </a:moveTo>
                  <a:lnTo>
                    <a:pt x="0" y="19"/>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9" name="Line 1879">
              <a:extLst>
                <a:ext uri="{FF2B5EF4-FFF2-40B4-BE49-F238E27FC236}">
                  <a16:creationId xmlns:a16="http://schemas.microsoft.com/office/drawing/2014/main" id="{515A4359-39D7-4AC1-B306-F2C07D2DBF38}"/>
                </a:ext>
              </a:extLst>
            </p:cNvPr>
            <p:cNvSpPr>
              <a:spLocks noChangeShapeType="1"/>
            </p:cNvSpPr>
            <p:nvPr/>
          </p:nvSpPr>
          <p:spPr bwMode="auto">
            <a:xfrm flipH="1">
              <a:off x="7493035" y="10086952"/>
              <a:ext cx="7937" cy="3016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0" name="Freeform 1880">
              <a:extLst>
                <a:ext uri="{FF2B5EF4-FFF2-40B4-BE49-F238E27FC236}">
                  <a16:creationId xmlns:a16="http://schemas.microsoft.com/office/drawing/2014/main" id="{DEDB484E-2F2A-48A9-8054-031CD8F99343}"/>
                </a:ext>
              </a:extLst>
            </p:cNvPr>
            <p:cNvSpPr>
              <a:spLocks/>
            </p:cNvSpPr>
            <p:nvPr/>
          </p:nvSpPr>
          <p:spPr bwMode="auto">
            <a:xfrm>
              <a:off x="7481924" y="10075841"/>
              <a:ext cx="30164" cy="52389"/>
            </a:xfrm>
            <a:custGeom>
              <a:avLst/>
              <a:gdLst>
                <a:gd name="T0" fmla="*/ 4 w 11"/>
                <a:gd name="T1" fmla="*/ 3 h 19"/>
                <a:gd name="T2" fmla="*/ 0 w 11"/>
                <a:gd name="T3" fmla="*/ 14 h 19"/>
                <a:gd name="T4" fmla="*/ 3 w 11"/>
                <a:gd name="T5" fmla="*/ 18 h 19"/>
                <a:gd name="T6" fmla="*/ 7 w 11"/>
                <a:gd name="T7" fmla="*/ 16 h 19"/>
                <a:gd name="T8" fmla="*/ 11 w 11"/>
                <a:gd name="T9" fmla="*/ 5 h 19"/>
                <a:gd name="T10" fmla="*/ 8 w 11"/>
                <a:gd name="T11" fmla="*/ 0 h 19"/>
                <a:gd name="T12" fmla="*/ 4 w 11"/>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4" y="3"/>
                  </a:moveTo>
                  <a:cubicBezTo>
                    <a:pt x="0" y="14"/>
                    <a:pt x="0" y="14"/>
                    <a:pt x="0" y="14"/>
                  </a:cubicBezTo>
                  <a:cubicBezTo>
                    <a:pt x="0" y="16"/>
                    <a:pt x="1" y="18"/>
                    <a:pt x="3" y="18"/>
                  </a:cubicBezTo>
                  <a:cubicBezTo>
                    <a:pt x="5" y="19"/>
                    <a:pt x="7" y="18"/>
                    <a:pt x="7" y="16"/>
                  </a:cubicBezTo>
                  <a:cubicBezTo>
                    <a:pt x="11" y="5"/>
                    <a:pt x="11" y="5"/>
                    <a:pt x="11" y="5"/>
                  </a:cubicBezTo>
                  <a:cubicBezTo>
                    <a:pt x="11" y="3"/>
                    <a:pt x="10" y="1"/>
                    <a:pt x="8" y="0"/>
                  </a:cubicBezTo>
                  <a:cubicBezTo>
                    <a:pt x="6" y="0"/>
                    <a:pt x="4" y="1"/>
                    <a:pt x="4"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1" name="Freeform 1881">
              <a:extLst>
                <a:ext uri="{FF2B5EF4-FFF2-40B4-BE49-F238E27FC236}">
                  <a16:creationId xmlns:a16="http://schemas.microsoft.com/office/drawing/2014/main" id="{2277DE39-515B-45E9-84D8-BFC3348D3474}"/>
                </a:ext>
              </a:extLst>
            </p:cNvPr>
            <p:cNvSpPr>
              <a:spLocks/>
            </p:cNvSpPr>
            <p:nvPr/>
          </p:nvSpPr>
          <p:spPr bwMode="auto">
            <a:xfrm>
              <a:off x="7466048" y="10079015"/>
              <a:ext cx="11113" cy="33338"/>
            </a:xfrm>
            <a:custGeom>
              <a:avLst/>
              <a:gdLst>
                <a:gd name="T0" fmla="*/ 7 w 7"/>
                <a:gd name="T1" fmla="*/ 0 h 21"/>
                <a:gd name="T2" fmla="*/ 0 w 7"/>
                <a:gd name="T3" fmla="*/ 21 h 21"/>
                <a:gd name="T4" fmla="*/ 7 w 7"/>
                <a:gd name="T5" fmla="*/ 0 h 21"/>
              </a:gdLst>
              <a:ahLst/>
              <a:cxnLst>
                <a:cxn ang="0">
                  <a:pos x="T0" y="T1"/>
                </a:cxn>
                <a:cxn ang="0">
                  <a:pos x="T2" y="T3"/>
                </a:cxn>
                <a:cxn ang="0">
                  <a:pos x="T4" y="T5"/>
                </a:cxn>
              </a:cxnLst>
              <a:rect l="0" t="0" r="r" b="b"/>
              <a:pathLst>
                <a:path w="7" h="21">
                  <a:moveTo>
                    <a:pt x="7" y="0"/>
                  </a:moveTo>
                  <a:lnTo>
                    <a:pt x="0" y="21"/>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2" name="Line 1882">
              <a:extLst>
                <a:ext uri="{FF2B5EF4-FFF2-40B4-BE49-F238E27FC236}">
                  <a16:creationId xmlns:a16="http://schemas.microsoft.com/office/drawing/2014/main" id="{C59F1DA3-1535-4EEF-96B2-0381254AB650}"/>
                </a:ext>
              </a:extLst>
            </p:cNvPr>
            <p:cNvSpPr>
              <a:spLocks noChangeShapeType="1"/>
            </p:cNvSpPr>
            <p:nvPr/>
          </p:nvSpPr>
          <p:spPr bwMode="auto">
            <a:xfrm flipH="1">
              <a:off x="7466048" y="10079015"/>
              <a:ext cx="11113" cy="333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3" name="Freeform 1883">
              <a:extLst>
                <a:ext uri="{FF2B5EF4-FFF2-40B4-BE49-F238E27FC236}">
                  <a16:creationId xmlns:a16="http://schemas.microsoft.com/office/drawing/2014/main" id="{E26D3DF4-C706-4C2B-B5DE-E6A42B3711A3}"/>
                </a:ext>
              </a:extLst>
            </p:cNvPr>
            <p:cNvSpPr>
              <a:spLocks/>
            </p:cNvSpPr>
            <p:nvPr/>
          </p:nvSpPr>
          <p:spPr bwMode="auto">
            <a:xfrm>
              <a:off x="7454934" y="10067904"/>
              <a:ext cx="33338" cy="55563"/>
            </a:xfrm>
            <a:custGeom>
              <a:avLst/>
              <a:gdLst>
                <a:gd name="T0" fmla="*/ 4 w 12"/>
                <a:gd name="T1" fmla="*/ 3 h 20"/>
                <a:gd name="T2" fmla="*/ 1 w 12"/>
                <a:gd name="T3" fmla="*/ 15 h 20"/>
                <a:gd name="T4" fmla="*/ 3 w 12"/>
                <a:gd name="T5" fmla="*/ 19 h 20"/>
                <a:gd name="T6" fmla="*/ 8 w 12"/>
                <a:gd name="T7" fmla="*/ 17 h 20"/>
                <a:gd name="T8" fmla="*/ 11 w 12"/>
                <a:gd name="T9" fmla="*/ 5 h 20"/>
                <a:gd name="T10" fmla="*/ 9 w 12"/>
                <a:gd name="T11" fmla="*/ 1 h 20"/>
                <a:gd name="T12" fmla="*/ 4 w 12"/>
                <a:gd name="T13" fmla="*/ 3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3"/>
                  </a:moveTo>
                  <a:cubicBezTo>
                    <a:pt x="1" y="15"/>
                    <a:pt x="1" y="15"/>
                    <a:pt x="1" y="15"/>
                  </a:cubicBezTo>
                  <a:cubicBezTo>
                    <a:pt x="0" y="17"/>
                    <a:pt x="1" y="19"/>
                    <a:pt x="3" y="19"/>
                  </a:cubicBezTo>
                  <a:cubicBezTo>
                    <a:pt x="5" y="20"/>
                    <a:pt x="7" y="19"/>
                    <a:pt x="8" y="17"/>
                  </a:cubicBezTo>
                  <a:cubicBezTo>
                    <a:pt x="11" y="5"/>
                    <a:pt x="11" y="5"/>
                    <a:pt x="11" y="5"/>
                  </a:cubicBezTo>
                  <a:cubicBezTo>
                    <a:pt x="12" y="3"/>
                    <a:pt x="11" y="1"/>
                    <a:pt x="9" y="1"/>
                  </a:cubicBezTo>
                  <a:cubicBezTo>
                    <a:pt x="7" y="0"/>
                    <a:pt x="5" y="1"/>
                    <a:pt x="4"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4" name="Freeform 1884">
              <a:extLst>
                <a:ext uri="{FF2B5EF4-FFF2-40B4-BE49-F238E27FC236}">
                  <a16:creationId xmlns:a16="http://schemas.microsoft.com/office/drawing/2014/main" id="{D45AC872-09BD-48EB-ABEF-FD9C6EDC436C}"/>
                </a:ext>
              </a:extLst>
            </p:cNvPr>
            <p:cNvSpPr>
              <a:spLocks/>
            </p:cNvSpPr>
            <p:nvPr/>
          </p:nvSpPr>
          <p:spPr bwMode="auto">
            <a:xfrm>
              <a:off x="7500972" y="7986696"/>
              <a:ext cx="301627" cy="0"/>
            </a:xfrm>
            <a:custGeom>
              <a:avLst/>
              <a:gdLst>
                <a:gd name="T0" fmla="*/ 190 w 190"/>
                <a:gd name="T1" fmla="*/ 0 w 190"/>
                <a:gd name="T2" fmla="*/ 190 w 190"/>
              </a:gdLst>
              <a:ahLst/>
              <a:cxnLst>
                <a:cxn ang="0">
                  <a:pos x="T0" y="0"/>
                </a:cxn>
                <a:cxn ang="0">
                  <a:pos x="T1" y="0"/>
                </a:cxn>
                <a:cxn ang="0">
                  <a:pos x="T2" y="0"/>
                </a:cxn>
              </a:cxnLst>
              <a:rect l="0" t="0" r="r" b="b"/>
              <a:pathLst>
                <a:path w="190">
                  <a:moveTo>
                    <a:pt x="190" y="0"/>
                  </a:moveTo>
                  <a:lnTo>
                    <a:pt x="0" y="0"/>
                  </a:lnTo>
                  <a:lnTo>
                    <a:pt x="190" y="0"/>
                  </a:lnTo>
                  <a:close/>
                </a:path>
              </a:pathLst>
            </a:custGeom>
            <a:solidFill>
              <a:srgbClr val="DBAA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5" name="Line 1885">
              <a:extLst>
                <a:ext uri="{FF2B5EF4-FFF2-40B4-BE49-F238E27FC236}">
                  <a16:creationId xmlns:a16="http://schemas.microsoft.com/office/drawing/2014/main" id="{ED7609D3-B135-4A98-801F-F1693B8D0BC0}"/>
                </a:ext>
              </a:extLst>
            </p:cNvPr>
            <p:cNvSpPr>
              <a:spLocks noChangeShapeType="1"/>
            </p:cNvSpPr>
            <p:nvPr/>
          </p:nvSpPr>
          <p:spPr bwMode="auto">
            <a:xfrm flipH="1">
              <a:off x="7500972" y="7986696"/>
              <a:ext cx="30162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6" name="Freeform 1886">
              <a:extLst>
                <a:ext uri="{FF2B5EF4-FFF2-40B4-BE49-F238E27FC236}">
                  <a16:creationId xmlns:a16="http://schemas.microsoft.com/office/drawing/2014/main" id="{0688308B-83B3-472A-9A5B-103B0E1EFDC2}"/>
                </a:ext>
              </a:extLst>
            </p:cNvPr>
            <p:cNvSpPr>
              <a:spLocks/>
            </p:cNvSpPr>
            <p:nvPr/>
          </p:nvSpPr>
          <p:spPr bwMode="auto">
            <a:xfrm>
              <a:off x="7493035" y="7975585"/>
              <a:ext cx="317501" cy="19050"/>
            </a:xfrm>
            <a:custGeom>
              <a:avLst/>
              <a:gdLst>
                <a:gd name="T0" fmla="*/ 112 w 115"/>
                <a:gd name="T1" fmla="*/ 0 h 7"/>
                <a:gd name="T2" fmla="*/ 3 w 115"/>
                <a:gd name="T3" fmla="*/ 0 h 7"/>
                <a:gd name="T4" fmla="*/ 0 w 115"/>
                <a:gd name="T5" fmla="*/ 4 h 7"/>
                <a:gd name="T6" fmla="*/ 3 w 115"/>
                <a:gd name="T7" fmla="*/ 7 h 7"/>
                <a:gd name="T8" fmla="*/ 112 w 115"/>
                <a:gd name="T9" fmla="*/ 7 h 7"/>
                <a:gd name="T10" fmla="*/ 115 w 115"/>
                <a:gd name="T11" fmla="*/ 4 h 7"/>
                <a:gd name="T12" fmla="*/ 112 w 11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15" h="7">
                  <a:moveTo>
                    <a:pt x="112" y="0"/>
                  </a:moveTo>
                  <a:cubicBezTo>
                    <a:pt x="3" y="0"/>
                    <a:pt x="3" y="0"/>
                    <a:pt x="3" y="0"/>
                  </a:cubicBezTo>
                  <a:cubicBezTo>
                    <a:pt x="1" y="0"/>
                    <a:pt x="0" y="2"/>
                    <a:pt x="0" y="4"/>
                  </a:cubicBezTo>
                  <a:cubicBezTo>
                    <a:pt x="0" y="6"/>
                    <a:pt x="1" y="7"/>
                    <a:pt x="3" y="7"/>
                  </a:cubicBezTo>
                  <a:cubicBezTo>
                    <a:pt x="112" y="7"/>
                    <a:pt x="112" y="7"/>
                    <a:pt x="112" y="7"/>
                  </a:cubicBezTo>
                  <a:cubicBezTo>
                    <a:pt x="114" y="7"/>
                    <a:pt x="115" y="6"/>
                    <a:pt x="115" y="4"/>
                  </a:cubicBezTo>
                  <a:cubicBezTo>
                    <a:pt x="115" y="2"/>
                    <a:pt x="114" y="0"/>
                    <a:pt x="112" y="0"/>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7" name="Freeform 1887">
              <a:extLst>
                <a:ext uri="{FF2B5EF4-FFF2-40B4-BE49-F238E27FC236}">
                  <a16:creationId xmlns:a16="http://schemas.microsoft.com/office/drawing/2014/main" id="{5DE2AC02-689B-4E7B-A8F1-241B81288A4F}"/>
                </a:ext>
              </a:extLst>
            </p:cNvPr>
            <p:cNvSpPr>
              <a:spLocks/>
            </p:cNvSpPr>
            <p:nvPr/>
          </p:nvSpPr>
          <p:spPr bwMode="auto">
            <a:xfrm>
              <a:off x="7997863" y="10059965"/>
              <a:ext cx="608016" cy="184150"/>
            </a:xfrm>
            <a:custGeom>
              <a:avLst/>
              <a:gdLst>
                <a:gd name="T0" fmla="*/ 14 w 220"/>
                <a:gd name="T1" fmla="*/ 67 h 67"/>
                <a:gd name="T2" fmla="*/ 200 w 220"/>
                <a:gd name="T3" fmla="*/ 67 h 67"/>
                <a:gd name="T4" fmla="*/ 220 w 220"/>
                <a:gd name="T5" fmla="*/ 46 h 67"/>
                <a:gd name="T6" fmla="*/ 205 w 220"/>
                <a:gd name="T7" fmla="*/ 26 h 67"/>
                <a:gd name="T8" fmla="*/ 110 w 220"/>
                <a:gd name="T9" fmla="*/ 0 h 67"/>
                <a:gd name="T10" fmla="*/ 0 w 220"/>
                <a:gd name="T11" fmla="*/ 0 h 67"/>
                <a:gd name="T12" fmla="*/ 0 w 220"/>
                <a:gd name="T13" fmla="*/ 54 h 67"/>
                <a:gd name="T14" fmla="*/ 14 w 220"/>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67">
                  <a:moveTo>
                    <a:pt x="14" y="67"/>
                  </a:moveTo>
                  <a:cubicBezTo>
                    <a:pt x="200" y="67"/>
                    <a:pt x="200" y="67"/>
                    <a:pt x="200" y="67"/>
                  </a:cubicBezTo>
                  <a:cubicBezTo>
                    <a:pt x="211" y="67"/>
                    <a:pt x="220" y="58"/>
                    <a:pt x="220" y="46"/>
                  </a:cubicBezTo>
                  <a:cubicBezTo>
                    <a:pt x="220" y="37"/>
                    <a:pt x="214" y="29"/>
                    <a:pt x="205" y="26"/>
                  </a:cubicBezTo>
                  <a:cubicBezTo>
                    <a:pt x="110" y="0"/>
                    <a:pt x="110" y="0"/>
                    <a:pt x="110" y="0"/>
                  </a:cubicBezTo>
                  <a:cubicBezTo>
                    <a:pt x="0" y="0"/>
                    <a:pt x="0" y="0"/>
                    <a:pt x="0" y="0"/>
                  </a:cubicBezTo>
                  <a:cubicBezTo>
                    <a:pt x="0" y="54"/>
                    <a:pt x="0" y="54"/>
                    <a:pt x="0" y="54"/>
                  </a:cubicBezTo>
                  <a:cubicBezTo>
                    <a:pt x="0" y="61"/>
                    <a:pt x="6" y="67"/>
                    <a:pt x="14" y="67"/>
                  </a:cubicBez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8" name="Freeform 1888">
              <a:extLst>
                <a:ext uri="{FF2B5EF4-FFF2-40B4-BE49-F238E27FC236}">
                  <a16:creationId xmlns:a16="http://schemas.microsoft.com/office/drawing/2014/main" id="{BB570CB6-75E3-4CBD-A906-1123215186BE}"/>
                </a:ext>
              </a:extLst>
            </p:cNvPr>
            <p:cNvSpPr>
              <a:spLocks/>
            </p:cNvSpPr>
            <p:nvPr/>
          </p:nvSpPr>
          <p:spPr bwMode="auto">
            <a:xfrm>
              <a:off x="7986750" y="10048854"/>
              <a:ext cx="630241" cy="206374"/>
            </a:xfrm>
            <a:custGeom>
              <a:avLst/>
              <a:gdLst>
                <a:gd name="T0" fmla="*/ 18 w 228"/>
                <a:gd name="T1" fmla="*/ 71 h 75"/>
                <a:gd name="T2" fmla="*/ 18 w 228"/>
                <a:gd name="T3" fmla="*/ 75 h 75"/>
                <a:gd name="T4" fmla="*/ 204 w 228"/>
                <a:gd name="T5" fmla="*/ 75 h 75"/>
                <a:gd name="T6" fmla="*/ 228 w 228"/>
                <a:gd name="T7" fmla="*/ 50 h 75"/>
                <a:gd name="T8" fmla="*/ 210 w 228"/>
                <a:gd name="T9" fmla="*/ 27 h 75"/>
                <a:gd name="T10" fmla="*/ 115 w 228"/>
                <a:gd name="T11" fmla="*/ 0 h 75"/>
                <a:gd name="T12" fmla="*/ 0 w 228"/>
                <a:gd name="T13" fmla="*/ 0 h 75"/>
                <a:gd name="T14" fmla="*/ 0 w 228"/>
                <a:gd name="T15" fmla="*/ 58 h 75"/>
                <a:gd name="T16" fmla="*/ 18 w 228"/>
                <a:gd name="T17" fmla="*/ 75 h 75"/>
                <a:gd name="T18" fmla="*/ 18 w 228"/>
                <a:gd name="T19" fmla="*/ 71 h 75"/>
                <a:gd name="T20" fmla="*/ 18 w 228"/>
                <a:gd name="T21" fmla="*/ 68 h 75"/>
                <a:gd name="T22" fmla="*/ 8 w 228"/>
                <a:gd name="T23" fmla="*/ 58 h 75"/>
                <a:gd name="T24" fmla="*/ 8 w 228"/>
                <a:gd name="T25" fmla="*/ 8 h 75"/>
                <a:gd name="T26" fmla="*/ 114 w 228"/>
                <a:gd name="T27" fmla="*/ 8 h 75"/>
                <a:gd name="T28" fmla="*/ 208 w 228"/>
                <a:gd name="T29" fmla="*/ 33 h 75"/>
                <a:gd name="T30" fmla="*/ 221 w 228"/>
                <a:gd name="T31" fmla="*/ 50 h 75"/>
                <a:gd name="T32" fmla="*/ 216 w 228"/>
                <a:gd name="T33" fmla="*/ 63 h 75"/>
                <a:gd name="T34" fmla="*/ 204 w 228"/>
                <a:gd name="T35" fmla="*/ 68 h 75"/>
                <a:gd name="T36" fmla="*/ 18 w 228"/>
                <a:gd name="T37" fmla="*/ 68 h 75"/>
                <a:gd name="T38" fmla="*/ 18 w 228"/>
                <a:gd name="T3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8" h="75">
                  <a:moveTo>
                    <a:pt x="18" y="71"/>
                  </a:moveTo>
                  <a:cubicBezTo>
                    <a:pt x="18" y="75"/>
                    <a:pt x="18" y="75"/>
                    <a:pt x="18" y="75"/>
                  </a:cubicBezTo>
                  <a:cubicBezTo>
                    <a:pt x="204" y="75"/>
                    <a:pt x="204" y="75"/>
                    <a:pt x="204" y="75"/>
                  </a:cubicBezTo>
                  <a:cubicBezTo>
                    <a:pt x="217" y="75"/>
                    <a:pt x="228" y="64"/>
                    <a:pt x="228" y="50"/>
                  </a:cubicBezTo>
                  <a:cubicBezTo>
                    <a:pt x="228" y="39"/>
                    <a:pt x="221" y="29"/>
                    <a:pt x="210" y="27"/>
                  </a:cubicBezTo>
                  <a:cubicBezTo>
                    <a:pt x="115" y="0"/>
                    <a:pt x="115" y="0"/>
                    <a:pt x="115" y="0"/>
                  </a:cubicBezTo>
                  <a:cubicBezTo>
                    <a:pt x="0" y="0"/>
                    <a:pt x="0" y="0"/>
                    <a:pt x="0" y="0"/>
                  </a:cubicBezTo>
                  <a:cubicBezTo>
                    <a:pt x="0" y="58"/>
                    <a:pt x="0" y="58"/>
                    <a:pt x="0" y="58"/>
                  </a:cubicBezTo>
                  <a:cubicBezTo>
                    <a:pt x="0" y="67"/>
                    <a:pt x="8" y="75"/>
                    <a:pt x="18" y="75"/>
                  </a:cubicBezTo>
                  <a:cubicBezTo>
                    <a:pt x="18" y="71"/>
                    <a:pt x="18" y="71"/>
                    <a:pt x="18" y="71"/>
                  </a:cubicBezTo>
                  <a:cubicBezTo>
                    <a:pt x="18" y="68"/>
                    <a:pt x="18" y="68"/>
                    <a:pt x="18" y="68"/>
                  </a:cubicBezTo>
                  <a:cubicBezTo>
                    <a:pt x="12" y="68"/>
                    <a:pt x="8" y="63"/>
                    <a:pt x="8" y="58"/>
                  </a:cubicBezTo>
                  <a:cubicBezTo>
                    <a:pt x="8" y="8"/>
                    <a:pt x="8" y="8"/>
                    <a:pt x="8" y="8"/>
                  </a:cubicBezTo>
                  <a:cubicBezTo>
                    <a:pt x="114" y="8"/>
                    <a:pt x="114" y="8"/>
                    <a:pt x="114" y="8"/>
                  </a:cubicBezTo>
                  <a:cubicBezTo>
                    <a:pt x="208" y="33"/>
                    <a:pt x="208" y="33"/>
                    <a:pt x="208" y="33"/>
                  </a:cubicBezTo>
                  <a:cubicBezTo>
                    <a:pt x="216" y="36"/>
                    <a:pt x="221" y="42"/>
                    <a:pt x="221" y="50"/>
                  </a:cubicBezTo>
                  <a:cubicBezTo>
                    <a:pt x="221" y="55"/>
                    <a:pt x="219" y="59"/>
                    <a:pt x="216" y="63"/>
                  </a:cubicBezTo>
                  <a:cubicBezTo>
                    <a:pt x="213" y="66"/>
                    <a:pt x="208" y="68"/>
                    <a:pt x="204" y="68"/>
                  </a:cubicBezTo>
                  <a:cubicBezTo>
                    <a:pt x="18" y="68"/>
                    <a:pt x="18" y="68"/>
                    <a:pt x="18" y="68"/>
                  </a:cubicBezTo>
                  <a:lnTo>
                    <a:pt x="18" y="7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9" name="Freeform 1889">
              <a:extLst>
                <a:ext uri="{FF2B5EF4-FFF2-40B4-BE49-F238E27FC236}">
                  <a16:creationId xmlns:a16="http://schemas.microsoft.com/office/drawing/2014/main" id="{BA4CC5AE-95D1-4982-9D03-B3968D9B4614}"/>
                </a:ext>
              </a:extLst>
            </p:cNvPr>
            <p:cNvSpPr>
              <a:spLocks/>
            </p:cNvSpPr>
            <p:nvPr/>
          </p:nvSpPr>
          <p:spPr bwMode="auto">
            <a:xfrm>
              <a:off x="7986750" y="10048854"/>
              <a:ext cx="630241" cy="206374"/>
            </a:xfrm>
            <a:custGeom>
              <a:avLst/>
              <a:gdLst>
                <a:gd name="T0" fmla="*/ 18 w 228"/>
                <a:gd name="T1" fmla="*/ 71 h 75"/>
                <a:gd name="T2" fmla="*/ 18 w 228"/>
                <a:gd name="T3" fmla="*/ 75 h 75"/>
                <a:gd name="T4" fmla="*/ 204 w 228"/>
                <a:gd name="T5" fmla="*/ 75 h 75"/>
                <a:gd name="T6" fmla="*/ 228 w 228"/>
                <a:gd name="T7" fmla="*/ 50 h 75"/>
                <a:gd name="T8" fmla="*/ 210 w 228"/>
                <a:gd name="T9" fmla="*/ 27 h 75"/>
                <a:gd name="T10" fmla="*/ 115 w 228"/>
                <a:gd name="T11" fmla="*/ 0 h 75"/>
                <a:gd name="T12" fmla="*/ 0 w 228"/>
                <a:gd name="T13" fmla="*/ 0 h 75"/>
                <a:gd name="T14" fmla="*/ 0 w 228"/>
                <a:gd name="T15" fmla="*/ 58 h 75"/>
                <a:gd name="T16" fmla="*/ 18 w 228"/>
                <a:gd name="T17" fmla="*/ 75 h 75"/>
                <a:gd name="T18" fmla="*/ 18 w 228"/>
                <a:gd name="T19" fmla="*/ 71 h 75"/>
                <a:gd name="T20" fmla="*/ 18 w 228"/>
                <a:gd name="T21" fmla="*/ 68 h 75"/>
                <a:gd name="T22" fmla="*/ 8 w 228"/>
                <a:gd name="T23" fmla="*/ 58 h 75"/>
                <a:gd name="T24" fmla="*/ 8 w 228"/>
                <a:gd name="T25" fmla="*/ 8 h 75"/>
                <a:gd name="T26" fmla="*/ 114 w 228"/>
                <a:gd name="T27" fmla="*/ 8 h 75"/>
                <a:gd name="T28" fmla="*/ 208 w 228"/>
                <a:gd name="T29" fmla="*/ 33 h 75"/>
                <a:gd name="T30" fmla="*/ 221 w 228"/>
                <a:gd name="T31" fmla="*/ 50 h 75"/>
                <a:gd name="T32" fmla="*/ 216 w 228"/>
                <a:gd name="T33" fmla="*/ 63 h 75"/>
                <a:gd name="T34" fmla="*/ 204 w 228"/>
                <a:gd name="T35" fmla="*/ 68 h 75"/>
                <a:gd name="T36" fmla="*/ 18 w 228"/>
                <a:gd name="T37" fmla="*/ 68 h 75"/>
                <a:gd name="T38" fmla="*/ 18 w 228"/>
                <a:gd name="T3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8" h="75">
                  <a:moveTo>
                    <a:pt x="18" y="71"/>
                  </a:moveTo>
                  <a:cubicBezTo>
                    <a:pt x="18" y="75"/>
                    <a:pt x="18" y="75"/>
                    <a:pt x="18" y="75"/>
                  </a:cubicBezTo>
                  <a:cubicBezTo>
                    <a:pt x="204" y="75"/>
                    <a:pt x="204" y="75"/>
                    <a:pt x="204" y="75"/>
                  </a:cubicBezTo>
                  <a:cubicBezTo>
                    <a:pt x="217" y="75"/>
                    <a:pt x="228" y="64"/>
                    <a:pt x="228" y="50"/>
                  </a:cubicBezTo>
                  <a:cubicBezTo>
                    <a:pt x="228" y="39"/>
                    <a:pt x="221" y="29"/>
                    <a:pt x="210" y="27"/>
                  </a:cubicBezTo>
                  <a:cubicBezTo>
                    <a:pt x="115" y="0"/>
                    <a:pt x="115" y="0"/>
                    <a:pt x="115" y="0"/>
                  </a:cubicBezTo>
                  <a:cubicBezTo>
                    <a:pt x="0" y="0"/>
                    <a:pt x="0" y="0"/>
                    <a:pt x="0" y="0"/>
                  </a:cubicBezTo>
                  <a:cubicBezTo>
                    <a:pt x="0" y="58"/>
                    <a:pt x="0" y="58"/>
                    <a:pt x="0" y="58"/>
                  </a:cubicBezTo>
                  <a:cubicBezTo>
                    <a:pt x="0" y="67"/>
                    <a:pt x="8" y="75"/>
                    <a:pt x="18" y="75"/>
                  </a:cubicBezTo>
                  <a:cubicBezTo>
                    <a:pt x="18" y="71"/>
                    <a:pt x="18" y="71"/>
                    <a:pt x="18" y="71"/>
                  </a:cubicBezTo>
                  <a:cubicBezTo>
                    <a:pt x="18" y="68"/>
                    <a:pt x="18" y="68"/>
                    <a:pt x="18" y="68"/>
                  </a:cubicBezTo>
                  <a:cubicBezTo>
                    <a:pt x="12" y="68"/>
                    <a:pt x="8" y="63"/>
                    <a:pt x="8" y="58"/>
                  </a:cubicBezTo>
                  <a:cubicBezTo>
                    <a:pt x="8" y="8"/>
                    <a:pt x="8" y="8"/>
                    <a:pt x="8" y="8"/>
                  </a:cubicBezTo>
                  <a:cubicBezTo>
                    <a:pt x="114" y="8"/>
                    <a:pt x="114" y="8"/>
                    <a:pt x="114" y="8"/>
                  </a:cubicBezTo>
                  <a:cubicBezTo>
                    <a:pt x="208" y="33"/>
                    <a:pt x="208" y="33"/>
                    <a:pt x="208" y="33"/>
                  </a:cubicBezTo>
                  <a:cubicBezTo>
                    <a:pt x="216" y="36"/>
                    <a:pt x="221" y="42"/>
                    <a:pt x="221" y="50"/>
                  </a:cubicBezTo>
                  <a:cubicBezTo>
                    <a:pt x="221" y="55"/>
                    <a:pt x="219" y="59"/>
                    <a:pt x="216" y="63"/>
                  </a:cubicBezTo>
                  <a:cubicBezTo>
                    <a:pt x="213" y="66"/>
                    <a:pt x="208" y="68"/>
                    <a:pt x="204" y="68"/>
                  </a:cubicBezTo>
                  <a:cubicBezTo>
                    <a:pt x="18" y="68"/>
                    <a:pt x="18" y="68"/>
                    <a:pt x="18" y="68"/>
                  </a:cubicBezTo>
                  <a:lnTo>
                    <a:pt x="18" y="7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0" name="Freeform 1890">
              <a:extLst>
                <a:ext uri="{FF2B5EF4-FFF2-40B4-BE49-F238E27FC236}">
                  <a16:creationId xmlns:a16="http://schemas.microsoft.com/office/drawing/2014/main" id="{B12BD5DE-B82C-4E4F-AE44-23CB8488CA63}"/>
                </a:ext>
              </a:extLst>
            </p:cNvPr>
            <p:cNvSpPr>
              <a:spLocks/>
            </p:cNvSpPr>
            <p:nvPr/>
          </p:nvSpPr>
          <p:spPr bwMode="auto">
            <a:xfrm>
              <a:off x="7997863" y="10202839"/>
              <a:ext cx="608016" cy="41275"/>
            </a:xfrm>
            <a:custGeom>
              <a:avLst/>
              <a:gdLst>
                <a:gd name="T0" fmla="*/ 11 w 220"/>
                <a:gd name="T1" fmla="*/ 15 h 15"/>
                <a:gd name="T2" fmla="*/ 210 w 220"/>
                <a:gd name="T3" fmla="*/ 15 h 15"/>
                <a:gd name="T4" fmla="*/ 220 w 220"/>
                <a:gd name="T5" fmla="*/ 4 h 15"/>
                <a:gd name="T6" fmla="*/ 220 w 220"/>
                <a:gd name="T7" fmla="*/ 0 h 15"/>
                <a:gd name="T8" fmla="*/ 0 w 220"/>
                <a:gd name="T9" fmla="*/ 0 h 15"/>
                <a:gd name="T10" fmla="*/ 0 w 220"/>
                <a:gd name="T11" fmla="*/ 4 h 15"/>
                <a:gd name="T12" fmla="*/ 11 w 22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20" h="15">
                  <a:moveTo>
                    <a:pt x="11" y="15"/>
                  </a:moveTo>
                  <a:cubicBezTo>
                    <a:pt x="210" y="15"/>
                    <a:pt x="210" y="15"/>
                    <a:pt x="210" y="15"/>
                  </a:cubicBezTo>
                  <a:cubicBezTo>
                    <a:pt x="216" y="15"/>
                    <a:pt x="220" y="10"/>
                    <a:pt x="220" y="4"/>
                  </a:cubicBezTo>
                  <a:cubicBezTo>
                    <a:pt x="220" y="0"/>
                    <a:pt x="220" y="0"/>
                    <a:pt x="220" y="0"/>
                  </a:cubicBezTo>
                  <a:cubicBezTo>
                    <a:pt x="0" y="0"/>
                    <a:pt x="0" y="0"/>
                    <a:pt x="0" y="0"/>
                  </a:cubicBezTo>
                  <a:cubicBezTo>
                    <a:pt x="0" y="4"/>
                    <a:pt x="0" y="4"/>
                    <a:pt x="0" y="4"/>
                  </a:cubicBezTo>
                  <a:cubicBezTo>
                    <a:pt x="0" y="10"/>
                    <a:pt x="5" y="15"/>
                    <a:pt x="11"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1" name="Freeform 1891">
              <a:extLst>
                <a:ext uri="{FF2B5EF4-FFF2-40B4-BE49-F238E27FC236}">
                  <a16:creationId xmlns:a16="http://schemas.microsoft.com/office/drawing/2014/main" id="{9B1494C1-764A-400E-A9D7-EF3D45B541A8}"/>
                </a:ext>
              </a:extLst>
            </p:cNvPr>
            <p:cNvSpPr>
              <a:spLocks/>
            </p:cNvSpPr>
            <p:nvPr/>
          </p:nvSpPr>
          <p:spPr bwMode="auto">
            <a:xfrm>
              <a:off x="7986750" y="10194902"/>
              <a:ext cx="630241" cy="60326"/>
            </a:xfrm>
            <a:custGeom>
              <a:avLst/>
              <a:gdLst>
                <a:gd name="T0" fmla="*/ 15 w 228"/>
                <a:gd name="T1" fmla="*/ 18 h 22"/>
                <a:gd name="T2" fmla="*/ 15 w 228"/>
                <a:gd name="T3" fmla="*/ 22 h 22"/>
                <a:gd name="T4" fmla="*/ 214 w 228"/>
                <a:gd name="T5" fmla="*/ 22 h 22"/>
                <a:gd name="T6" fmla="*/ 228 w 228"/>
                <a:gd name="T7" fmla="*/ 7 h 22"/>
                <a:gd name="T8" fmla="*/ 228 w 228"/>
                <a:gd name="T9" fmla="*/ 3 h 22"/>
                <a:gd name="T10" fmla="*/ 228 w 228"/>
                <a:gd name="T11" fmla="*/ 0 h 22"/>
                <a:gd name="T12" fmla="*/ 0 w 228"/>
                <a:gd name="T13" fmla="*/ 0 h 22"/>
                <a:gd name="T14" fmla="*/ 0 w 228"/>
                <a:gd name="T15" fmla="*/ 7 h 22"/>
                <a:gd name="T16" fmla="*/ 15 w 228"/>
                <a:gd name="T17" fmla="*/ 22 h 22"/>
                <a:gd name="T18" fmla="*/ 15 w 228"/>
                <a:gd name="T19" fmla="*/ 18 h 22"/>
                <a:gd name="T20" fmla="*/ 15 w 228"/>
                <a:gd name="T21" fmla="*/ 15 h 22"/>
                <a:gd name="T22" fmla="*/ 8 w 228"/>
                <a:gd name="T23" fmla="*/ 7 h 22"/>
                <a:gd name="T24" fmla="*/ 8 w 228"/>
                <a:gd name="T25" fmla="*/ 7 h 22"/>
                <a:gd name="T26" fmla="*/ 221 w 228"/>
                <a:gd name="T27" fmla="*/ 7 h 22"/>
                <a:gd name="T28" fmla="*/ 221 w 228"/>
                <a:gd name="T29" fmla="*/ 7 h 22"/>
                <a:gd name="T30" fmla="*/ 214 w 228"/>
                <a:gd name="T31" fmla="*/ 15 h 22"/>
                <a:gd name="T32" fmla="*/ 15 w 228"/>
                <a:gd name="T33" fmla="*/ 15 h 22"/>
                <a:gd name="T34" fmla="*/ 15 w 228"/>
                <a:gd name="T35"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8" h="22">
                  <a:moveTo>
                    <a:pt x="15" y="18"/>
                  </a:moveTo>
                  <a:cubicBezTo>
                    <a:pt x="15" y="22"/>
                    <a:pt x="15" y="22"/>
                    <a:pt x="15" y="22"/>
                  </a:cubicBezTo>
                  <a:cubicBezTo>
                    <a:pt x="214" y="22"/>
                    <a:pt x="214" y="22"/>
                    <a:pt x="214" y="22"/>
                  </a:cubicBezTo>
                  <a:cubicBezTo>
                    <a:pt x="222" y="22"/>
                    <a:pt x="228" y="15"/>
                    <a:pt x="228" y="7"/>
                  </a:cubicBezTo>
                  <a:cubicBezTo>
                    <a:pt x="228" y="3"/>
                    <a:pt x="228" y="3"/>
                    <a:pt x="228" y="3"/>
                  </a:cubicBezTo>
                  <a:cubicBezTo>
                    <a:pt x="228" y="0"/>
                    <a:pt x="228" y="0"/>
                    <a:pt x="228" y="0"/>
                  </a:cubicBezTo>
                  <a:cubicBezTo>
                    <a:pt x="0" y="0"/>
                    <a:pt x="0" y="0"/>
                    <a:pt x="0" y="0"/>
                  </a:cubicBezTo>
                  <a:cubicBezTo>
                    <a:pt x="0" y="7"/>
                    <a:pt x="0" y="7"/>
                    <a:pt x="0" y="7"/>
                  </a:cubicBezTo>
                  <a:cubicBezTo>
                    <a:pt x="0" y="15"/>
                    <a:pt x="7" y="22"/>
                    <a:pt x="15" y="22"/>
                  </a:cubicBezTo>
                  <a:cubicBezTo>
                    <a:pt x="15" y="18"/>
                    <a:pt x="15" y="18"/>
                    <a:pt x="15" y="18"/>
                  </a:cubicBezTo>
                  <a:cubicBezTo>
                    <a:pt x="15" y="15"/>
                    <a:pt x="15" y="15"/>
                    <a:pt x="15" y="15"/>
                  </a:cubicBezTo>
                  <a:cubicBezTo>
                    <a:pt x="11" y="15"/>
                    <a:pt x="8" y="11"/>
                    <a:pt x="8" y="7"/>
                  </a:cubicBezTo>
                  <a:cubicBezTo>
                    <a:pt x="8" y="7"/>
                    <a:pt x="8" y="7"/>
                    <a:pt x="8" y="7"/>
                  </a:cubicBezTo>
                  <a:cubicBezTo>
                    <a:pt x="221" y="7"/>
                    <a:pt x="221" y="7"/>
                    <a:pt x="221" y="7"/>
                  </a:cubicBezTo>
                  <a:cubicBezTo>
                    <a:pt x="221" y="7"/>
                    <a:pt x="221" y="7"/>
                    <a:pt x="221" y="7"/>
                  </a:cubicBezTo>
                  <a:cubicBezTo>
                    <a:pt x="221" y="11"/>
                    <a:pt x="218" y="15"/>
                    <a:pt x="214" y="15"/>
                  </a:cubicBezTo>
                  <a:cubicBezTo>
                    <a:pt x="15" y="15"/>
                    <a:pt x="15" y="15"/>
                    <a:pt x="15" y="15"/>
                  </a:cubicBezTo>
                  <a:lnTo>
                    <a:pt x="15" y="18"/>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2" name="Freeform 1892">
              <a:extLst>
                <a:ext uri="{FF2B5EF4-FFF2-40B4-BE49-F238E27FC236}">
                  <a16:creationId xmlns:a16="http://schemas.microsoft.com/office/drawing/2014/main" id="{D80FCBDA-F434-4EE9-9F8E-FFA08756FF0F}"/>
                </a:ext>
              </a:extLst>
            </p:cNvPr>
            <p:cNvSpPr>
              <a:spLocks/>
            </p:cNvSpPr>
            <p:nvPr/>
          </p:nvSpPr>
          <p:spPr bwMode="auto">
            <a:xfrm>
              <a:off x="8385214" y="10086952"/>
              <a:ext cx="7937" cy="30164"/>
            </a:xfrm>
            <a:custGeom>
              <a:avLst/>
              <a:gdLst>
                <a:gd name="T0" fmla="*/ 5 w 5"/>
                <a:gd name="T1" fmla="*/ 0 h 19"/>
                <a:gd name="T2" fmla="*/ 0 w 5"/>
                <a:gd name="T3" fmla="*/ 19 h 19"/>
                <a:gd name="T4" fmla="*/ 5 w 5"/>
                <a:gd name="T5" fmla="*/ 0 h 19"/>
              </a:gdLst>
              <a:ahLst/>
              <a:cxnLst>
                <a:cxn ang="0">
                  <a:pos x="T0" y="T1"/>
                </a:cxn>
                <a:cxn ang="0">
                  <a:pos x="T2" y="T3"/>
                </a:cxn>
                <a:cxn ang="0">
                  <a:pos x="T4" y="T5"/>
                </a:cxn>
              </a:cxnLst>
              <a:rect l="0" t="0" r="r" b="b"/>
              <a:pathLst>
                <a:path w="5" h="19">
                  <a:moveTo>
                    <a:pt x="5" y="0"/>
                  </a:moveTo>
                  <a:lnTo>
                    <a:pt x="0" y="19"/>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3" name="Line 1893">
              <a:extLst>
                <a:ext uri="{FF2B5EF4-FFF2-40B4-BE49-F238E27FC236}">
                  <a16:creationId xmlns:a16="http://schemas.microsoft.com/office/drawing/2014/main" id="{04DCBD5A-577B-4964-BF98-F3F817798CA4}"/>
                </a:ext>
              </a:extLst>
            </p:cNvPr>
            <p:cNvSpPr>
              <a:spLocks noChangeShapeType="1"/>
            </p:cNvSpPr>
            <p:nvPr/>
          </p:nvSpPr>
          <p:spPr bwMode="auto">
            <a:xfrm flipH="1">
              <a:off x="8385214" y="10086952"/>
              <a:ext cx="7937" cy="3016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4" name="Freeform 1894">
              <a:extLst>
                <a:ext uri="{FF2B5EF4-FFF2-40B4-BE49-F238E27FC236}">
                  <a16:creationId xmlns:a16="http://schemas.microsoft.com/office/drawing/2014/main" id="{E69635AE-8684-422F-8CEC-5B5FB155405F}"/>
                </a:ext>
              </a:extLst>
            </p:cNvPr>
            <p:cNvSpPr>
              <a:spLocks/>
            </p:cNvSpPr>
            <p:nvPr/>
          </p:nvSpPr>
          <p:spPr bwMode="auto">
            <a:xfrm>
              <a:off x="8374102" y="10075841"/>
              <a:ext cx="30164" cy="52389"/>
            </a:xfrm>
            <a:custGeom>
              <a:avLst/>
              <a:gdLst>
                <a:gd name="T0" fmla="*/ 4 w 11"/>
                <a:gd name="T1" fmla="*/ 3 h 19"/>
                <a:gd name="T2" fmla="*/ 0 w 11"/>
                <a:gd name="T3" fmla="*/ 14 h 19"/>
                <a:gd name="T4" fmla="*/ 3 w 11"/>
                <a:gd name="T5" fmla="*/ 18 h 19"/>
                <a:gd name="T6" fmla="*/ 7 w 11"/>
                <a:gd name="T7" fmla="*/ 16 h 19"/>
                <a:gd name="T8" fmla="*/ 11 w 11"/>
                <a:gd name="T9" fmla="*/ 5 h 19"/>
                <a:gd name="T10" fmla="*/ 8 w 11"/>
                <a:gd name="T11" fmla="*/ 0 h 19"/>
                <a:gd name="T12" fmla="*/ 4 w 11"/>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4" y="3"/>
                  </a:moveTo>
                  <a:cubicBezTo>
                    <a:pt x="0" y="14"/>
                    <a:pt x="0" y="14"/>
                    <a:pt x="0" y="14"/>
                  </a:cubicBezTo>
                  <a:cubicBezTo>
                    <a:pt x="0" y="16"/>
                    <a:pt x="1" y="18"/>
                    <a:pt x="3" y="18"/>
                  </a:cubicBezTo>
                  <a:cubicBezTo>
                    <a:pt x="5" y="19"/>
                    <a:pt x="7" y="18"/>
                    <a:pt x="7" y="16"/>
                  </a:cubicBezTo>
                  <a:cubicBezTo>
                    <a:pt x="11" y="5"/>
                    <a:pt x="11" y="5"/>
                    <a:pt x="11" y="5"/>
                  </a:cubicBezTo>
                  <a:cubicBezTo>
                    <a:pt x="11" y="3"/>
                    <a:pt x="10" y="1"/>
                    <a:pt x="8" y="0"/>
                  </a:cubicBezTo>
                  <a:cubicBezTo>
                    <a:pt x="6" y="0"/>
                    <a:pt x="4" y="1"/>
                    <a:pt x="4"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5" name="Freeform 1895">
              <a:extLst>
                <a:ext uri="{FF2B5EF4-FFF2-40B4-BE49-F238E27FC236}">
                  <a16:creationId xmlns:a16="http://schemas.microsoft.com/office/drawing/2014/main" id="{A61D9572-E474-4FD1-B445-6DA19F9B83AC}"/>
                </a:ext>
              </a:extLst>
            </p:cNvPr>
            <p:cNvSpPr>
              <a:spLocks/>
            </p:cNvSpPr>
            <p:nvPr/>
          </p:nvSpPr>
          <p:spPr bwMode="auto">
            <a:xfrm>
              <a:off x="8356640" y="10079015"/>
              <a:ext cx="11113" cy="33338"/>
            </a:xfrm>
            <a:custGeom>
              <a:avLst/>
              <a:gdLst>
                <a:gd name="T0" fmla="*/ 7 w 7"/>
                <a:gd name="T1" fmla="*/ 0 h 21"/>
                <a:gd name="T2" fmla="*/ 0 w 7"/>
                <a:gd name="T3" fmla="*/ 21 h 21"/>
                <a:gd name="T4" fmla="*/ 7 w 7"/>
                <a:gd name="T5" fmla="*/ 0 h 21"/>
              </a:gdLst>
              <a:ahLst/>
              <a:cxnLst>
                <a:cxn ang="0">
                  <a:pos x="T0" y="T1"/>
                </a:cxn>
                <a:cxn ang="0">
                  <a:pos x="T2" y="T3"/>
                </a:cxn>
                <a:cxn ang="0">
                  <a:pos x="T4" y="T5"/>
                </a:cxn>
              </a:cxnLst>
              <a:rect l="0" t="0" r="r" b="b"/>
              <a:pathLst>
                <a:path w="7" h="21">
                  <a:moveTo>
                    <a:pt x="7" y="0"/>
                  </a:moveTo>
                  <a:lnTo>
                    <a:pt x="0" y="21"/>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6" name="Line 1896">
              <a:extLst>
                <a:ext uri="{FF2B5EF4-FFF2-40B4-BE49-F238E27FC236}">
                  <a16:creationId xmlns:a16="http://schemas.microsoft.com/office/drawing/2014/main" id="{23995114-BAAA-4F67-BE4F-58A1CFDF7EF8}"/>
                </a:ext>
              </a:extLst>
            </p:cNvPr>
            <p:cNvSpPr>
              <a:spLocks noChangeShapeType="1"/>
            </p:cNvSpPr>
            <p:nvPr/>
          </p:nvSpPr>
          <p:spPr bwMode="auto">
            <a:xfrm flipH="1">
              <a:off x="8356640" y="10079015"/>
              <a:ext cx="11113" cy="333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7" name="Freeform 1897">
              <a:extLst>
                <a:ext uri="{FF2B5EF4-FFF2-40B4-BE49-F238E27FC236}">
                  <a16:creationId xmlns:a16="http://schemas.microsoft.com/office/drawing/2014/main" id="{BED4F237-ABD2-4E32-87C2-308C53F44A34}"/>
                </a:ext>
              </a:extLst>
            </p:cNvPr>
            <p:cNvSpPr>
              <a:spLocks/>
            </p:cNvSpPr>
            <p:nvPr/>
          </p:nvSpPr>
          <p:spPr bwMode="auto">
            <a:xfrm>
              <a:off x="8345526" y="10067904"/>
              <a:ext cx="33338" cy="55563"/>
            </a:xfrm>
            <a:custGeom>
              <a:avLst/>
              <a:gdLst>
                <a:gd name="T0" fmla="*/ 4 w 12"/>
                <a:gd name="T1" fmla="*/ 3 h 20"/>
                <a:gd name="T2" fmla="*/ 1 w 12"/>
                <a:gd name="T3" fmla="*/ 15 h 20"/>
                <a:gd name="T4" fmla="*/ 3 w 12"/>
                <a:gd name="T5" fmla="*/ 19 h 20"/>
                <a:gd name="T6" fmla="*/ 8 w 12"/>
                <a:gd name="T7" fmla="*/ 17 h 20"/>
                <a:gd name="T8" fmla="*/ 11 w 12"/>
                <a:gd name="T9" fmla="*/ 5 h 20"/>
                <a:gd name="T10" fmla="*/ 9 w 12"/>
                <a:gd name="T11" fmla="*/ 1 h 20"/>
                <a:gd name="T12" fmla="*/ 4 w 12"/>
                <a:gd name="T13" fmla="*/ 3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3"/>
                  </a:moveTo>
                  <a:cubicBezTo>
                    <a:pt x="1" y="15"/>
                    <a:pt x="1" y="15"/>
                    <a:pt x="1" y="15"/>
                  </a:cubicBezTo>
                  <a:cubicBezTo>
                    <a:pt x="0" y="17"/>
                    <a:pt x="1" y="19"/>
                    <a:pt x="3" y="19"/>
                  </a:cubicBezTo>
                  <a:cubicBezTo>
                    <a:pt x="5" y="20"/>
                    <a:pt x="7" y="19"/>
                    <a:pt x="8" y="17"/>
                  </a:cubicBezTo>
                  <a:cubicBezTo>
                    <a:pt x="11" y="5"/>
                    <a:pt x="11" y="5"/>
                    <a:pt x="11" y="5"/>
                  </a:cubicBezTo>
                  <a:cubicBezTo>
                    <a:pt x="12" y="3"/>
                    <a:pt x="11" y="1"/>
                    <a:pt x="9" y="1"/>
                  </a:cubicBezTo>
                  <a:cubicBezTo>
                    <a:pt x="7" y="0"/>
                    <a:pt x="5" y="1"/>
                    <a:pt x="4"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8" name="Freeform 1898">
              <a:extLst>
                <a:ext uri="{FF2B5EF4-FFF2-40B4-BE49-F238E27FC236}">
                  <a16:creationId xmlns:a16="http://schemas.microsoft.com/office/drawing/2014/main" id="{0891DE7B-19B2-4788-BD16-54B048A5176F}"/>
                </a:ext>
              </a:extLst>
            </p:cNvPr>
            <p:cNvSpPr>
              <a:spLocks/>
            </p:cNvSpPr>
            <p:nvPr/>
          </p:nvSpPr>
          <p:spPr bwMode="auto">
            <a:xfrm>
              <a:off x="7440648" y="10072665"/>
              <a:ext cx="7937" cy="31750"/>
            </a:xfrm>
            <a:custGeom>
              <a:avLst/>
              <a:gdLst>
                <a:gd name="T0" fmla="*/ 5 w 5"/>
                <a:gd name="T1" fmla="*/ 0 h 20"/>
                <a:gd name="T2" fmla="*/ 0 w 5"/>
                <a:gd name="T3" fmla="*/ 20 h 20"/>
                <a:gd name="T4" fmla="*/ 5 w 5"/>
                <a:gd name="T5" fmla="*/ 0 h 20"/>
              </a:gdLst>
              <a:ahLst/>
              <a:cxnLst>
                <a:cxn ang="0">
                  <a:pos x="T0" y="T1"/>
                </a:cxn>
                <a:cxn ang="0">
                  <a:pos x="T2" y="T3"/>
                </a:cxn>
                <a:cxn ang="0">
                  <a:pos x="T4" y="T5"/>
                </a:cxn>
              </a:cxnLst>
              <a:rect l="0" t="0" r="r" b="b"/>
              <a:pathLst>
                <a:path w="5" h="20">
                  <a:moveTo>
                    <a:pt x="5" y="0"/>
                  </a:moveTo>
                  <a:lnTo>
                    <a:pt x="0" y="2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9" name="Line 1899">
              <a:extLst>
                <a:ext uri="{FF2B5EF4-FFF2-40B4-BE49-F238E27FC236}">
                  <a16:creationId xmlns:a16="http://schemas.microsoft.com/office/drawing/2014/main" id="{A591BC0B-9A6D-499D-8377-59E80033C3A1}"/>
                </a:ext>
              </a:extLst>
            </p:cNvPr>
            <p:cNvSpPr>
              <a:spLocks noChangeShapeType="1"/>
            </p:cNvSpPr>
            <p:nvPr/>
          </p:nvSpPr>
          <p:spPr bwMode="auto">
            <a:xfrm flipH="1">
              <a:off x="7440648" y="10072665"/>
              <a:ext cx="7937" cy="317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0" name="Freeform 1900">
              <a:extLst>
                <a:ext uri="{FF2B5EF4-FFF2-40B4-BE49-F238E27FC236}">
                  <a16:creationId xmlns:a16="http://schemas.microsoft.com/office/drawing/2014/main" id="{AEF80D4F-DF6F-4F35-9CB0-4E79FE48ED76}"/>
                </a:ext>
              </a:extLst>
            </p:cNvPr>
            <p:cNvSpPr>
              <a:spLocks/>
            </p:cNvSpPr>
            <p:nvPr/>
          </p:nvSpPr>
          <p:spPr bwMode="auto">
            <a:xfrm>
              <a:off x="7429535" y="10063141"/>
              <a:ext cx="30164" cy="52389"/>
            </a:xfrm>
            <a:custGeom>
              <a:avLst/>
              <a:gdLst>
                <a:gd name="T0" fmla="*/ 4 w 11"/>
                <a:gd name="T1" fmla="*/ 3 h 19"/>
                <a:gd name="T2" fmla="*/ 1 w 11"/>
                <a:gd name="T3" fmla="*/ 14 h 19"/>
                <a:gd name="T4" fmla="*/ 3 w 11"/>
                <a:gd name="T5" fmla="*/ 19 h 19"/>
                <a:gd name="T6" fmla="*/ 7 w 11"/>
                <a:gd name="T7" fmla="*/ 16 h 19"/>
                <a:gd name="T8" fmla="*/ 11 w 11"/>
                <a:gd name="T9" fmla="*/ 5 h 19"/>
                <a:gd name="T10" fmla="*/ 8 w 11"/>
                <a:gd name="T11" fmla="*/ 1 h 19"/>
                <a:gd name="T12" fmla="*/ 4 w 11"/>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4" y="3"/>
                  </a:moveTo>
                  <a:cubicBezTo>
                    <a:pt x="1" y="14"/>
                    <a:pt x="1" y="14"/>
                    <a:pt x="1" y="14"/>
                  </a:cubicBezTo>
                  <a:cubicBezTo>
                    <a:pt x="0" y="16"/>
                    <a:pt x="1" y="18"/>
                    <a:pt x="3" y="19"/>
                  </a:cubicBezTo>
                  <a:cubicBezTo>
                    <a:pt x="5" y="19"/>
                    <a:pt x="7" y="18"/>
                    <a:pt x="7" y="16"/>
                  </a:cubicBezTo>
                  <a:cubicBezTo>
                    <a:pt x="11" y="5"/>
                    <a:pt x="11" y="5"/>
                    <a:pt x="11" y="5"/>
                  </a:cubicBezTo>
                  <a:cubicBezTo>
                    <a:pt x="11" y="3"/>
                    <a:pt x="10" y="1"/>
                    <a:pt x="8" y="1"/>
                  </a:cubicBezTo>
                  <a:cubicBezTo>
                    <a:pt x="7" y="0"/>
                    <a:pt x="5" y="1"/>
                    <a:pt x="4"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1" name="Freeform 1901">
              <a:extLst>
                <a:ext uri="{FF2B5EF4-FFF2-40B4-BE49-F238E27FC236}">
                  <a16:creationId xmlns:a16="http://schemas.microsoft.com/office/drawing/2014/main" id="{35A36600-0E0E-4747-A116-EB2734541D03}"/>
                </a:ext>
              </a:extLst>
            </p:cNvPr>
            <p:cNvSpPr>
              <a:spLocks/>
            </p:cNvSpPr>
            <p:nvPr/>
          </p:nvSpPr>
          <p:spPr bwMode="auto">
            <a:xfrm>
              <a:off x="6107142" y="10244115"/>
              <a:ext cx="3336940" cy="0"/>
            </a:xfrm>
            <a:custGeom>
              <a:avLst/>
              <a:gdLst>
                <a:gd name="T0" fmla="*/ 0 w 2102"/>
                <a:gd name="T1" fmla="*/ 2102 w 2102"/>
                <a:gd name="T2" fmla="*/ 0 w 2102"/>
              </a:gdLst>
              <a:ahLst/>
              <a:cxnLst>
                <a:cxn ang="0">
                  <a:pos x="T0" y="0"/>
                </a:cxn>
                <a:cxn ang="0">
                  <a:pos x="T1" y="0"/>
                </a:cxn>
                <a:cxn ang="0">
                  <a:pos x="T2" y="0"/>
                </a:cxn>
              </a:cxnLst>
              <a:rect l="0" t="0" r="r" b="b"/>
              <a:pathLst>
                <a:path w="2102">
                  <a:moveTo>
                    <a:pt x="0" y="0"/>
                  </a:moveTo>
                  <a:lnTo>
                    <a:pt x="2102" y="0"/>
                  </a:lnTo>
                  <a:lnTo>
                    <a:pt x="0" y="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2" name="Line 1902">
              <a:extLst>
                <a:ext uri="{FF2B5EF4-FFF2-40B4-BE49-F238E27FC236}">
                  <a16:creationId xmlns:a16="http://schemas.microsoft.com/office/drawing/2014/main" id="{7C6579F1-3E8C-4479-882D-3162AC00A0EF}"/>
                </a:ext>
              </a:extLst>
            </p:cNvPr>
            <p:cNvSpPr>
              <a:spLocks noChangeShapeType="1"/>
            </p:cNvSpPr>
            <p:nvPr/>
          </p:nvSpPr>
          <p:spPr bwMode="auto">
            <a:xfrm>
              <a:off x="6107142" y="10244115"/>
              <a:ext cx="33369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3" name="Freeform 1903">
              <a:extLst>
                <a:ext uri="{FF2B5EF4-FFF2-40B4-BE49-F238E27FC236}">
                  <a16:creationId xmlns:a16="http://schemas.microsoft.com/office/drawing/2014/main" id="{2D84D072-8C3F-46AE-9C3B-C9579FD8912D}"/>
                </a:ext>
              </a:extLst>
            </p:cNvPr>
            <p:cNvSpPr>
              <a:spLocks/>
            </p:cNvSpPr>
            <p:nvPr/>
          </p:nvSpPr>
          <p:spPr bwMode="auto">
            <a:xfrm>
              <a:off x="6096029" y="10236178"/>
              <a:ext cx="3359165" cy="19050"/>
            </a:xfrm>
            <a:custGeom>
              <a:avLst/>
              <a:gdLst>
                <a:gd name="T0" fmla="*/ 4 w 1217"/>
                <a:gd name="T1" fmla="*/ 7 h 7"/>
                <a:gd name="T2" fmla="*/ 1213 w 1217"/>
                <a:gd name="T3" fmla="*/ 7 h 7"/>
                <a:gd name="T4" fmla="*/ 1217 w 1217"/>
                <a:gd name="T5" fmla="*/ 3 h 7"/>
                <a:gd name="T6" fmla="*/ 1213 w 1217"/>
                <a:gd name="T7" fmla="*/ 0 h 7"/>
                <a:gd name="T8" fmla="*/ 4 w 1217"/>
                <a:gd name="T9" fmla="*/ 0 h 7"/>
                <a:gd name="T10" fmla="*/ 0 w 1217"/>
                <a:gd name="T11" fmla="*/ 3 h 7"/>
                <a:gd name="T12" fmla="*/ 4 w 1217"/>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217" h="7">
                  <a:moveTo>
                    <a:pt x="4" y="7"/>
                  </a:moveTo>
                  <a:cubicBezTo>
                    <a:pt x="1213" y="7"/>
                    <a:pt x="1213" y="7"/>
                    <a:pt x="1213" y="7"/>
                  </a:cubicBezTo>
                  <a:cubicBezTo>
                    <a:pt x="1215" y="7"/>
                    <a:pt x="1217" y="5"/>
                    <a:pt x="1217" y="3"/>
                  </a:cubicBezTo>
                  <a:cubicBezTo>
                    <a:pt x="1217" y="1"/>
                    <a:pt x="1215" y="0"/>
                    <a:pt x="1213" y="0"/>
                  </a:cubicBezTo>
                  <a:cubicBezTo>
                    <a:pt x="4" y="0"/>
                    <a:pt x="4" y="0"/>
                    <a:pt x="4" y="0"/>
                  </a:cubicBezTo>
                  <a:cubicBezTo>
                    <a:pt x="2" y="0"/>
                    <a:pt x="0" y="1"/>
                    <a:pt x="0" y="3"/>
                  </a:cubicBezTo>
                  <a:cubicBezTo>
                    <a:pt x="0" y="5"/>
                    <a:pt x="2" y="7"/>
                    <a:pt x="4" y="7"/>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4" name="Freeform 1904">
              <a:extLst>
                <a:ext uri="{FF2B5EF4-FFF2-40B4-BE49-F238E27FC236}">
                  <a16:creationId xmlns:a16="http://schemas.microsoft.com/office/drawing/2014/main" id="{43FA56FF-6E6D-46D9-A35E-8377E7B0E5EE}"/>
                </a:ext>
              </a:extLst>
            </p:cNvPr>
            <p:cNvSpPr>
              <a:spLocks/>
            </p:cNvSpPr>
            <p:nvPr/>
          </p:nvSpPr>
          <p:spPr bwMode="auto">
            <a:xfrm>
              <a:off x="8523328" y="7367573"/>
              <a:ext cx="112713" cy="227013"/>
            </a:xfrm>
            <a:custGeom>
              <a:avLst/>
              <a:gdLst>
                <a:gd name="T0" fmla="*/ 5 w 41"/>
                <a:gd name="T1" fmla="*/ 0 h 82"/>
                <a:gd name="T2" fmla="*/ 38 w 41"/>
                <a:gd name="T3" fmla="*/ 64 h 82"/>
                <a:gd name="T4" fmla="*/ 34 w 41"/>
                <a:gd name="T5" fmla="*/ 79 h 82"/>
                <a:gd name="T6" fmla="*/ 19 w 41"/>
                <a:gd name="T7" fmla="*/ 74 h 82"/>
                <a:gd name="T8" fmla="*/ 0 w 41"/>
                <a:gd name="T9" fmla="*/ 39 h 82"/>
              </a:gdLst>
              <a:ahLst/>
              <a:cxnLst>
                <a:cxn ang="0">
                  <a:pos x="T0" y="T1"/>
                </a:cxn>
                <a:cxn ang="0">
                  <a:pos x="T2" y="T3"/>
                </a:cxn>
                <a:cxn ang="0">
                  <a:pos x="T4" y="T5"/>
                </a:cxn>
                <a:cxn ang="0">
                  <a:pos x="T6" y="T7"/>
                </a:cxn>
                <a:cxn ang="0">
                  <a:pos x="T8" y="T9"/>
                </a:cxn>
              </a:cxnLst>
              <a:rect l="0" t="0" r="r" b="b"/>
              <a:pathLst>
                <a:path w="41" h="82">
                  <a:moveTo>
                    <a:pt x="5" y="0"/>
                  </a:moveTo>
                  <a:cubicBezTo>
                    <a:pt x="38" y="64"/>
                    <a:pt x="38" y="64"/>
                    <a:pt x="38" y="64"/>
                  </a:cubicBezTo>
                  <a:cubicBezTo>
                    <a:pt x="41" y="69"/>
                    <a:pt x="39" y="76"/>
                    <a:pt x="34" y="79"/>
                  </a:cubicBezTo>
                  <a:cubicBezTo>
                    <a:pt x="28" y="82"/>
                    <a:pt x="22" y="80"/>
                    <a:pt x="19" y="74"/>
                  </a:cubicBezTo>
                  <a:cubicBezTo>
                    <a:pt x="0" y="39"/>
                    <a:pt x="0" y="39"/>
                    <a:pt x="0" y="39"/>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5" name="Freeform 1905">
              <a:extLst>
                <a:ext uri="{FF2B5EF4-FFF2-40B4-BE49-F238E27FC236}">
                  <a16:creationId xmlns:a16="http://schemas.microsoft.com/office/drawing/2014/main" id="{0A536203-E332-4AFE-8189-069F2814F3D7}"/>
                </a:ext>
              </a:extLst>
            </p:cNvPr>
            <p:cNvSpPr>
              <a:spLocks/>
            </p:cNvSpPr>
            <p:nvPr/>
          </p:nvSpPr>
          <p:spPr bwMode="auto">
            <a:xfrm>
              <a:off x="8512215" y="7354871"/>
              <a:ext cx="128589" cy="244475"/>
            </a:xfrm>
            <a:custGeom>
              <a:avLst/>
              <a:gdLst>
                <a:gd name="T0" fmla="*/ 5 w 47"/>
                <a:gd name="T1" fmla="*/ 6 h 89"/>
                <a:gd name="T2" fmla="*/ 39 w 47"/>
                <a:gd name="T3" fmla="*/ 71 h 89"/>
                <a:gd name="T4" fmla="*/ 40 w 47"/>
                <a:gd name="T5" fmla="*/ 74 h 89"/>
                <a:gd name="T6" fmla="*/ 36 w 47"/>
                <a:gd name="T7" fmla="*/ 81 h 89"/>
                <a:gd name="T8" fmla="*/ 33 w 47"/>
                <a:gd name="T9" fmla="*/ 82 h 89"/>
                <a:gd name="T10" fmla="*/ 26 w 47"/>
                <a:gd name="T11" fmla="*/ 78 h 89"/>
                <a:gd name="T12" fmla="*/ 26 w 47"/>
                <a:gd name="T13" fmla="*/ 78 h 89"/>
                <a:gd name="T14" fmla="*/ 7 w 47"/>
                <a:gd name="T15" fmla="*/ 42 h 89"/>
                <a:gd name="T16" fmla="*/ 2 w 47"/>
                <a:gd name="T17" fmla="*/ 40 h 89"/>
                <a:gd name="T18" fmla="*/ 1 w 47"/>
                <a:gd name="T19" fmla="*/ 45 h 89"/>
                <a:gd name="T20" fmla="*/ 20 w 47"/>
                <a:gd name="T21" fmla="*/ 81 h 89"/>
                <a:gd name="T22" fmla="*/ 20 w 47"/>
                <a:gd name="T23" fmla="*/ 81 h 89"/>
                <a:gd name="T24" fmla="*/ 33 w 47"/>
                <a:gd name="T25" fmla="*/ 89 h 89"/>
                <a:gd name="T26" fmla="*/ 39 w 47"/>
                <a:gd name="T27" fmla="*/ 87 h 89"/>
                <a:gd name="T28" fmla="*/ 47 w 47"/>
                <a:gd name="T29" fmla="*/ 74 h 89"/>
                <a:gd name="T30" fmla="*/ 46 w 47"/>
                <a:gd name="T31" fmla="*/ 67 h 89"/>
                <a:gd name="T32" fmla="*/ 12 w 47"/>
                <a:gd name="T33" fmla="*/ 3 h 89"/>
                <a:gd name="T34" fmla="*/ 7 w 47"/>
                <a:gd name="T35" fmla="*/ 1 h 89"/>
                <a:gd name="T36" fmla="*/ 5 w 47"/>
                <a:gd name="T3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89">
                  <a:moveTo>
                    <a:pt x="5" y="6"/>
                  </a:moveTo>
                  <a:cubicBezTo>
                    <a:pt x="39" y="71"/>
                    <a:pt x="39" y="71"/>
                    <a:pt x="39" y="71"/>
                  </a:cubicBezTo>
                  <a:cubicBezTo>
                    <a:pt x="40" y="72"/>
                    <a:pt x="40" y="73"/>
                    <a:pt x="40" y="74"/>
                  </a:cubicBezTo>
                  <a:cubicBezTo>
                    <a:pt x="40" y="77"/>
                    <a:pt x="39" y="79"/>
                    <a:pt x="36" y="81"/>
                  </a:cubicBezTo>
                  <a:cubicBezTo>
                    <a:pt x="35" y="81"/>
                    <a:pt x="34" y="82"/>
                    <a:pt x="33" y="82"/>
                  </a:cubicBezTo>
                  <a:cubicBezTo>
                    <a:pt x="30" y="82"/>
                    <a:pt x="27" y="80"/>
                    <a:pt x="26" y="78"/>
                  </a:cubicBezTo>
                  <a:cubicBezTo>
                    <a:pt x="26" y="78"/>
                    <a:pt x="26" y="78"/>
                    <a:pt x="26" y="78"/>
                  </a:cubicBezTo>
                  <a:cubicBezTo>
                    <a:pt x="7" y="42"/>
                    <a:pt x="7" y="42"/>
                    <a:pt x="7" y="42"/>
                  </a:cubicBezTo>
                  <a:cubicBezTo>
                    <a:pt x="6" y="40"/>
                    <a:pt x="4" y="40"/>
                    <a:pt x="2" y="40"/>
                  </a:cubicBezTo>
                  <a:cubicBezTo>
                    <a:pt x="0" y="41"/>
                    <a:pt x="0" y="44"/>
                    <a:pt x="1" y="45"/>
                  </a:cubicBezTo>
                  <a:cubicBezTo>
                    <a:pt x="20" y="81"/>
                    <a:pt x="20" y="81"/>
                    <a:pt x="20" y="81"/>
                  </a:cubicBezTo>
                  <a:cubicBezTo>
                    <a:pt x="20" y="81"/>
                    <a:pt x="20" y="81"/>
                    <a:pt x="20" y="81"/>
                  </a:cubicBezTo>
                  <a:cubicBezTo>
                    <a:pt x="22" y="86"/>
                    <a:pt x="27" y="89"/>
                    <a:pt x="33" y="89"/>
                  </a:cubicBezTo>
                  <a:cubicBezTo>
                    <a:pt x="35" y="89"/>
                    <a:pt x="37" y="88"/>
                    <a:pt x="39" y="87"/>
                  </a:cubicBezTo>
                  <a:cubicBezTo>
                    <a:pt x="44" y="84"/>
                    <a:pt x="47" y="79"/>
                    <a:pt x="47" y="74"/>
                  </a:cubicBezTo>
                  <a:cubicBezTo>
                    <a:pt x="47" y="72"/>
                    <a:pt x="47" y="69"/>
                    <a:pt x="46" y="67"/>
                  </a:cubicBezTo>
                  <a:cubicBezTo>
                    <a:pt x="12" y="3"/>
                    <a:pt x="12" y="3"/>
                    <a:pt x="12" y="3"/>
                  </a:cubicBezTo>
                  <a:cubicBezTo>
                    <a:pt x="11" y="1"/>
                    <a:pt x="9" y="0"/>
                    <a:pt x="7" y="1"/>
                  </a:cubicBezTo>
                  <a:cubicBezTo>
                    <a:pt x="5" y="2"/>
                    <a:pt x="5" y="4"/>
                    <a:pt x="5" y="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6" name="Freeform 1906">
              <a:extLst>
                <a:ext uri="{FF2B5EF4-FFF2-40B4-BE49-F238E27FC236}">
                  <a16:creationId xmlns:a16="http://schemas.microsoft.com/office/drawing/2014/main" id="{A3663CDD-3C85-44D2-AC82-57B7EEA774CC}"/>
                </a:ext>
              </a:extLst>
            </p:cNvPr>
            <p:cNvSpPr>
              <a:spLocks/>
            </p:cNvSpPr>
            <p:nvPr/>
          </p:nvSpPr>
          <p:spPr bwMode="auto">
            <a:xfrm>
              <a:off x="8467765" y="7396147"/>
              <a:ext cx="112713" cy="225425"/>
            </a:xfrm>
            <a:custGeom>
              <a:avLst/>
              <a:gdLst>
                <a:gd name="T0" fmla="*/ 4 w 41"/>
                <a:gd name="T1" fmla="*/ 0 h 82"/>
                <a:gd name="T2" fmla="*/ 38 w 41"/>
                <a:gd name="T3" fmla="*/ 64 h 82"/>
                <a:gd name="T4" fmla="*/ 33 w 41"/>
                <a:gd name="T5" fmla="*/ 79 h 82"/>
                <a:gd name="T6" fmla="*/ 19 w 41"/>
                <a:gd name="T7" fmla="*/ 74 h 82"/>
                <a:gd name="T8" fmla="*/ 0 w 41"/>
                <a:gd name="T9" fmla="*/ 39 h 82"/>
              </a:gdLst>
              <a:ahLst/>
              <a:cxnLst>
                <a:cxn ang="0">
                  <a:pos x="T0" y="T1"/>
                </a:cxn>
                <a:cxn ang="0">
                  <a:pos x="T2" y="T3"/>
                </a:cxn>
                <a:cxn ang="0">
                  <a:pos x="T4" y="T5"/>
                </a:cxn>
                <a:cxn ang="0">
                  <a:pos x="T6" y="T7"/>
                </a:cxn>
                <a:cxn ang="0">
                  <a:pos x="T8" y="T9"/>
                </a:cxn>
              </a:cxnLst>
              <a:rect l="0" t="0" r="r" b="b"/>
              <a:pathLst>
                <a:path w="41" h="82">
                  <a:moveTo>
                    <a:pt x="4" y="0"/>
                  </a:moveTo>
                  <a:cubicBezTo>
                    <a:pt x="38" y="64"/>
                    <a:pt x="38" y="64"/>
                    <a:pt x="38" y="64"/>
                  </a:cubicBezTo>
                  <a:cubicBezTo>
                    <a:pt x="41" y="69"/>
                    <a:pt x="39" y="76"/>
                    <a:pt x="33" y="79"/>
                  </a:cubicBezTo>
                  <a:cubicBezTo>
                    <a:pt x="28" y="82"/>
                    <a:pt x="21" y="80"/>
                    <a:pt x="19" y="74"/>
                  </a:cubicBezTo>
                  <a:cubicBezTo>
                    <a:pt x="0" y="39"/>
                    <a:pt x="0" y="39"/>
                    <a:pt x="0" y="39"/>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7" name="Freeform 1907">
              <a:extLst>
                <a:ext uri="{FF2B5EF4-FFF2-40B4-BE49-F238E27FC236}">
                  <a16:creationId xmlns:a16="http://schemas.microsoft.com/office/drawing/2014/main" id="{43304E84-08F8-4BBE-BF91-537BD61BEFFC}"/>
                </a:ext>
              </a:extLst>
            </p:cNvPr>
            <p:cNvSpPr>
              <a:spLocks/>
            </p:cNvSpPr>
            <p:nvPr/>
          </p:nvSpPr>
          <p:spPr bwMode="auto">
            <a:xfrm>
              <a:off x="8453477" y="7381861"/>
              <a:ext cx="133350" cy="246062"/>
            </a:xfrm>
            <a:custGeom>
              <a:avLst/>
              <a:gdLst>
                <a:gd name="T0" fmla="*/ 6 w 48"/>
                <a:gd name="T1" fmla="*/ 6 h 89"/>
                <a:gd name="T2" fmla="*/ 40 w 48"/>
                <a:gd name="T3" fmla="*/ 71 h 89"/>
                <a:gd name="T4" fmla="*/ 41 w 48"/>
                <a:gd name="T5" fmla="*/ 74 h 89"/>
                <a:gd name="T6" fmla="*/ 37 w 48"/>
                <a:gd name="T7" fmla="*/ 81 h 89"/>
                <a:gd name="T8" fmla="*/ 33 w 48"/>
                <a:gd name="T9" fmla="*/ 82 h 89"/>
                <a:gd name="T10" fmla="*/ 27 w 48"/>
                <a:gd name="T11" fmla="*/ 78 h 89"/>
                <a:gd name="T12" fmla="*/ 27 w 48"/>
                <a:gd name="T13" fmla="*/ 78 h 89"/>
                <a:gd name="T14" fmla="*/ 8 w 48"/>
                <a:gd name="T15" fmla="*/ 42 h 89"/>
                <a:gd name="T16" fmla="*/ 3 w 48"/>
                <a:gd name="T17" fmla="*/ 40 h 89"/>
                <a:gd name="T18" fmla="*/ 1 w 48"/>
                <a:gd name="T19" fmla="*/ 45 h 89"/>
                <a:gd name="T20" fmla="*/ 20 w 48"/>
                <a:gd name="T21" fmla="*/ 81 h 89"/>
                <a:gd name="T22" fmla="*/ 20 w 48"/>
                <a:gd name="T23" fmla="*/ 81 h 89"/>
                <a:gd name="T24" fmla="*/ 33 w 48"/>
                <a:gd name="T25" fmla="*/ 89 h 89"/>
                <a:gd name="T26" fmla="*/ 40 w 48"/>
                <a:gd name="T27" fmla="*/ 87 h 89"/>
                <a:gd name="T28" fmla="*/ 48 w 48"/>
                <a:gd name="T29" fmla="*/ 74 h 89"/>
                <a:gd name="T30" fmla="*/ 46 w 48"/>
                <a:gd name="T31" fmla="*/ 67 h 89"/>
                <a:gd name="T32" fmla="*/ 13 w 48"/>
                <a:gd name="T33" fmla="*/ 3 h 89"/>
                <a:gd name="T34" fmla="*/ 8 w 48"/>
                <a:gd name="T35" fmla="*/ 1 h 89"/>
                <a:gd name="T36" fmla="*/ 6 w 48"/>
                <a:gd name="T37"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89">
                  <a:moveTo>
                    <a:pt x="6" y="6"/>
                  </a:moveTo>
                  <a:cubicBezTo>
                    <a:pt x="40" y="71"/>
                    <a:pt x="40" y="71"/>
                    <a:pt x="40" y="71"/>
                  </a:cubicBezTo>
                  <a:cubicBezTo>
                    <a:pt x="40" y="72"/>
                    <a:pt x="41" y="73"/>
                    <a:pt x="41" y="74"/>
                  </a:cubicBezTo>
                  <a:cubicBezTo>
                    <a:pt x="41" y="77"/>
                    <a:pt x="39" y="79"/>
                    <a:pt x="37" y="81"/>
                  </a:cubicBezTo>
                  <a:cubicBezTo>
                    <a:pt x="36" y="81"/>
                    <a:pt x="34" y="82"/>
                    <a:pt x="33" y="82"/>
                  </a:cubicBezTo>
                  <a:cubicBezTo>
                    <a:pt x="31" y="82"/>
                    <a:pt x="28" y="80"/>
                    <a:pt x="27" y="78"/>
                  </a:cubicBezTo>
                  <a:cubicBezTo>
                    <a:pt x="27" y="78"/>
                    <a:pt x="27" y="78"/>
                    <a:pt x="27" y="78"/>
                  </a:cubicBezTo>
                  <a:cubicBezTo>
                    <a:pt x="8" y="42"/>
                    <a:pt x="8" y="42"/>
                    <a:pt x="8" y="42"/>
                  </a:cubicBezTo>
                  <a:cubicBezTo>
                    <a:pt x="7" y="40"/>
                    <a:pt x="5" y="40"/>
                    <a:pt x="3" y="40"/>
                  </a:cubicBezTo>
                  <a:cubicBezTo>
                    <a:pt x="1" y="41"/>
                    <a:pt x="0" y="44"/>
                    <a:pt x="1" y="45"/>
                  </a:cubicBezTo>
                  <a:cubicBezTo>
                    <a:pt x="20" y="81"/>
                    <a:pt x="20" y="81"/>
                    <a:pt x="20" y="81"/>
                  </a:cubicBezTo>
                  <a:cubicBezTo>
                    <a:pt x="20" y="81"/>
                    <a:pt x="20" y="81"/>
                    <a:pt x="20" y="81"/>
                  </a:cubicBezTo>
                  <a:cubicBezTo>
                    <a:pt x="23" y="86"/>
                    <a:pt x="28" y="89"/>
                    <a:pt x="33" y="89"/>
                  </a:cubicBezTo>
                  <a:cubicBezTo>
                    <a:pt x="36" y="89"/>
                    <a:pt x="38" y="88"/>
                    <a:pt x="40" y="87"/>
                  </a:cubicBezTo>
                  <a:cubicBezTo>
                    <a:pt x="45" y="84"/>
                    <a:pt x="48" y="79"/>
                    <a:pt x="48" y="74"/>
                  </a:cubicBezTo>
                  <a:cubicBezTo>
                    <a:pt x="48" y="72"/>
                    <a:pt x="47" y="69"/>
                    <a:pt x="46" y="67"/>
                  </a:cubicBezTo>
                  <a:cubicBezTo>
                    <a:pt x="13" y="3"/>
                    <a:pt x="13" y="3"/>
                    <a:pt x="13" y="3"/>
                  </a:cubicBezTo>
                  <a:cubicBezTo>
                    <a:pt x="12" y="1"/>
                    <a:pt x="9" y="0"/>
                    <a:pt x="8" y="1"/>
                  </a:cubicBezTo>
                  <a:cubicBezTo>
                    <a:pt x="6" y="2"/>
                    <a:pt x="5" y="4"/>
                    <a:pt x="6" y="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8" name="Freeform 1908">
              <a:extLst>
                <a:ext uri="{FF2B5EF4-FFF2-40B4-BE49-F238E27FC236}">
                  <a16:creationId xmlns:a16="http://schemas.microsoft.com/office/drawing/2014/main" id="{A45C09E0-C733-4FBA-89F9-D14F25EFD27E}"/>
                </a:ext>
              </a:extLst>
            </p:cNvPr>
            <p:cNvSpPr>
              <a:spLocks/>
            </p:cNvSpPr>
            <p:nvPr/>
          </p:nvSpPr>
          <p:spPr bwMode="auto">
            <a:xfrm>
              <a:off x="8412201" y="7461235"/>
              <a:ext cx="112713" cy="185738"/>
            </a:xfrm>
            <a:custGeom>
              <a:avLst/>
              <a:gdLst>
                <a:gd name="T0" fmla="*/ 12 w 41"/>
                <a:gd name="T1" fmla="*/ 0 h 67"/>
                <a:gd name="T2" fmla="*/ 38 w 41"/>
                <a:gd name="T3" fmla="*/ 50 h 67"/>
                <a:gd name="T4" fmla="*/ 34 w 41"/>
                <a:gd name="T5" fmla="*/ 64 h 67"/>
                <a:gd name="T6" fmla="*/ 19 w 41"/>
                <a:gd name="T7" fmla="*/ 60 h 67"/>
                <a:gd name="T8" fmla="*/ 0 w 41"/>
                <a:gd name="T9" fmla="*/ 24 h 67"/>
              </a:gdLst>
              <a:ahLst/>
              <a:cxnLst>
                <a:cxn ang="0">
                  <a:pos x="T0" y="T1"/>
                </a:cxn>
                <a:cxn ang="0">
                  <a:pos x="T2" y="T3"/>
                </a:cxn>
                <a:cxn ang="0">
                  <a:pos x="T4" y="T5"/>
                </a:cxn>
                <a:cxn ang="0">
                  <a:pos x="T6" y="T7"/>
                </a:cxn>
                <a:cxn ang="0">
                  <a:pos x="T8" y="T9"/>
                </a:cxn>
              </a:cxnLst>
              <a:rect l="0" t="0" r="r" b="b"/>
              <a:pathLst>
                <a:path w="41" h="67">
                  <a:moveTo>
                    <a:pt x="12" y="0"/>
                  </a:moveTo>
                  <a:cubicBezTo>
                    <a:pt x="38" y="50"/>
                    <a:pt x="38" y="50"/>
                    <a:pt x="38" y="50"/>
                  </a:cubicBezTo>
                  <a:cubicBezTo>
                    <a:pt x="41" y="55"/>
                    <a:pt x="39" y="62"/>
                    <a:pt x="34" y="64"/>
                  </a:cubicBezTo>
                  <a:cubicBezTo>
                    <a:pt x="28" y="67"/>
                    <a:pt x="22" y="65"/>
                    <a:pt x="19" y="60"/>
                  </a:cubicBezTo>
                  <a:cubicBezTo>
                    <a:pt x="0" y="24"/>
                    <a:pt x="0" y="24"/>
                    <a:pt x="0" y="24"/>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9" name="Freeform 1909">
              <a:extLst>
                <a:ext uri="{FF2B5EF4-FFF2-40B4-BE49-F238E27FC236}">
                  <a16:creationId xmlns:a16="http://schemas.microsoft.com/office/drawing/2014/main" id="{78606A01-22F3-4C0E-B743-CBBBB399E6E0}"/>
                </a:ext>
              </a:extLst>
            </p:cNvPr>
            <p:cNvSpPr>
              <a:spLocks/>
            </p:cNvSpPr>
            <p:nvPr/>
          </p:nvSpPr>
          <p:spPr bwMode="auto">
            <a:xfrm>
              <a:off x="8401090" y="7450122"/>
              <a:ext cx="130176" cy="203200"/>
            </a:xfrm>
            <a:custGeom>
              <a:avLst/>
              <a:gdLst>
                <a:gd name="T0" fmla="*/ 13 w 47"/>
                <a:gd name="T1" fmla="*/ 6 h 73"/>
                <a:gd name="T2" fmla="*/ 39 w 47"/>
                <a:gd name="T3" fmla="*/ 55 h 73"/>
                <a:gd name="T4" fmla="*/ 40 w 47"/>
                <a:gd name="T5" fmla="*/ 59 h 73"/>
                <a:gd name="T6" fmla="*/ 36 w 47"/>
                <a:gd name="T7" fmla="*/ 65 h 73"/>
                <a:gd name="T8" fmla="*/ 33 w 47"/>
                <a:gd name="T9" fmla="*/ 66 h 73"/>
                <a:gd name="T10" fmla="*/ 26 w 47"/>
                <a:gd name="T11" fmla="*/ 62 h 73"/>
                <a:gd name="T12" fmla="*/ 26 w 47"/>
                <a:gd name="T13" fmla="*/ 62 h 73"/>
                <a:gd name="T14" fmla="*/ 7 w 47"/>
                <a:gd name="T15" fmla="*/ 27 h 73"/>
                <a:gd name="T16" fmla="*/ 2 w 47"/>
                <a:gd name="T17" fmla="*/ 25 h 73"/>
                <a:gd name="T18" fmla="*/ 1 w 47"/>
                <a:gd name="T19" fmla="*/ 30 h 73"/>
                <a:gd name="T20" fmla="*/ 20 w 47"/>
                <a:gd name="T21" fmla="*/ 66 h 73"/>
                <a:gd name="T22" fmla="*/ 20 w 47"/>
                <a:gd name="T23" fmla="*/ 66 h 73"/>
                <a:gd name="T24" fmla="*/ 33 w 47"/>
                <a:gd name="T25" fmla="*/ 73 h 73"/>
                <a:gd name="T26" fmla="*/ 39 w 47"/>
                <a:gd name="T27" fmla="*/ 72 h 73"/>
                <a:gd name="T28" fmla="*/ 47 w 47"/>
                <a:gd name="T29" fmla="*/ 59 h 73"/>
                <a:gd name="T30" fmla="*/ 46 w 47"/>
                <a:gd name="T31" fmla="*/ 52 h 73"/>
                <a:gd name="T32" fmla="*/ 20 w 47"/>
                <a:gd name="T33" fmla="*/ 2 h 73"/>
                <a:gd name="T34" fmla="*/ 15 w 47"/>
                <a:gd name="T35" fmla="*/ 1 h 73"/>
                <a:gd name="T36" fmla="*/ 13 w 47"/>
                <a:gd name="T37"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73">
                  <a:moveTo>
                    <a:pt x="13" y="6"/>
                  </a:moveTo>
                  <a:cubicBezTo>
                    <a:pt x="39" y="55"/>
                    <a:pt x="39" y="55"/>
                    <a:pt x="39" y="55"/>
                  </a:cubicBezTo>
                  <a:cubicBezTo>
                    <a:pt x="40" y="56"/>
                    <a:pt x="40" y="58"/>
                    <a:pt x="40" y="59"/>
                  </a:cubicBezTo>
                  <a:cubicBezTo>
                    <a:pt x="40" y="61"/>
                    <a:pt x="39" y="64"/>
                    <a:pt x="36" y="65"/>
                  </a:cubicBezTo>
                  <a:cubicBezTo>
                    <a:pt x="35" y="66"/>
                    <a:pt x="34" y="66"/>
                    <a:pt x="33" y="66"/>
                  </a:cubicBezTo>
                  <a:cubicBezTo>
                    <a:pt x="30" y="66"/>
                    <a:pt x="27" y="65"/>
                    <a:pt x="26" y="62"/>
                  </a:cubicBezTo>
                  <a:cubicBezTo>
                    <a:pt x="26" y="62"/>
                    <a:pt x="26" y="62"/>
                    <a:pt x="26" y="62"/>
                  </a:cubicBezTo>
                  <a:cubicBezTo>
                    <a:pt x="7" y="27"/>
                    <a:pt x="7" y="27"/>
                    <a:pt x="7" y="27"/>
                  </a:cubicBezTo>
                  <a:cubicBezTo>
                    <a:pt x="6" y="25"/>
                    <a:pt x="4" y="24"/>
                    <a:pt x="2" y="25"/>
                  </a:cubicBezTo>
                  <a:cubicBezTo>
                    <a:pt x="0" y="26"/>
                    <a:pt x="0" y="28"/>
                    <a:pt x="1" y="30"/>
                  </a:cubicBezTo>
                  <a:cubicBezTo>
                    <a:pt x="20" y="66"/>
                    <a:pt x="20" y="66"/>
                    <a:pt x="20" y="66"/>
                  </a:cubicBezTo>
                  <a:cubicBezTo>
                    <a:pt x="20" y="66"/>
                    <a:pt x="20" y="66"/>
                    <a:pt x="20" y="66"/>
                  </a:cubicBezTo>
                  <a:cubicBezTo>
                    <a:pt x="22" y="71"/>
                    <a:pt x="27" y="73"/>
                    <a:pt x="33" y="73"/>
                  </a:cubicBezTo>
                  <a:cubicBezTo>
                    <a:pt x="35" y="73"/>
                    <a:pt x="37" y="73"/>
                    <a:pt x="39" y="72"/>
                  </a:cubicBezTo>
                  <a:cubicBezTo>
                    <a:pt x="44" y="69"/>
                    <a:pt x="47" y="64"/>
                    <a:pt x="47" y="59"/>
                  </a:cubicBezTo>
                  <a:cubicBezTo>
                    <a:pt x="47" y="56"/>
                    <a:pt x="47" y="54"/>
                    <a:pt x="46" y="52"/>
                  </a:cubicBezTo>
                  <a:cubicBezTo>
                    <a:pt x="20" y="2"/>
                    <a:pt x="20" y="2"/>
                    <a:pt x="20" y="2"/>
                  </a:cubicBezTo>
                  <a:cubicBezTo>
                    <a:pt x="19" y="1"/>
                    <a:pt x="16" y="0"/>
                    <a:pt x="15" y="1"/>
                  </a:cubicBezTo>
                  <a:cubicBezTo>
                    <a:pt x="13" y="2"/>
                    <a:pt x="12" y="4"/>
                    <a:pt x="13" y="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0" name="Freeform 1910">
              <a:extLst>
                <a:ext uri="{FF2B5EF4-FFF2-40B4-BE49-F238E27FC236}">
                  <a16:creationId xmlns:a16="http://schemas.microsoft.com/office/drawing/2014/main" id="{EC7C4C58-AFF3-44A5-9B5B-3B42B9C976D6}"/>
                </a:ext>
              </a:extLst>
            </p:cNvPr>
            <p:cNvSpPr>
              <a:spLocks/>
            </p:cNvSpPr>
            <p:nvPr/>
          </p:nvSpPr>
          <p:spPr bwMode="auto">
            <a:xfrm>
              <a:off x="8375688" y="7285023"/>
              <a:ext cx="317501" cy="317499"/>
            </a:xfrm>
            <a:custGeom>
              <a:avLst/>
              <a:gdLst>
                <a:gd name="T0" fmla="*/ 147 w 200"/>
                <a:gd name="T1" fmla="*/ 200 h 200"/>
                <a:gd name="T2" fmla="*/ 0 w 200"/>
                <a:gd name="T3" fmla="*/ 144 h 200"/>
                <a:gd name="T4" fmla="*/ 54 w 200"/>
                <a:gd name="T5" fmla="*/ 0 h 200"/>
                <a:gd name="T6" fmla="*/ 200 w 200"/>
                <a:gd name="T7" fmla="*/ 54 h 200"/>
                <a:gd name="T8" fmla="*/ 147 w 200"/>
                <a:gd name="T9" fmla="*/ 200 h 200"/>
              </a:gdLst>
              <a:ahLst/>
              <a:cxnLst>
                <a:cxn ang="0">
                  <a:pos x="T0" y="T1"/>
                </a:cxn>
                <a:cxn ang="0">
                  <a:pos x="T2" y="T3"/>
                </a:cxn>
                <a:cxn ang="0">
                  <a:pos x="T4" y="T5"/>
                </a:cxn>
                <a:cxn ang="0">
                  <a:pos x="T6" y="T7"/>
                </a:cxn>
                <a:cxn ang="0">
                  <a:pos x="T8" y="T9"/>
                </a:cxn>
              </a:cxnLst>
              <a:rect l="0" t="0" r="r" b="b"/>
              <a:pathLst>
                <a:path w="200" h="200">
                  <a:moveTo>
                    <a:pt x="147" y="200"/>
                  </a:moveTo>
                  <a:lnTo>
                    <a:pt x="0" y="144"/>
                  </a:lnTo>
                  <a:lnTo>
                    <a:pt x="54" y="0"/>
                  </a:lnTo>
                  <a:lnTo>
                    <a:pt x="200" y="54"/>
                  </a:lnTo>
                  <a:lnTo>
                    <a:pt x="147" y="20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1" name="Rectangle 1911">
              <a:extLst>
                <a:ext uri="{FF2B5EF4-FFF2-40B4-BE49-F238E27FC236}">
                  <a16:creationId xmlns:a16="http://schemas.microsoft.com/office/drawing/2014/main" id="{F8E9AA65-FB71-42ED-AD63-E8B5E257BE81}"/>
                </a:ext>
              </a:extLst>
            </p:cNvPr>
            <p:cNvSpPr>
              <a:spLocks noChangeArrowheads="1"/>
            </p:cNvSpPr>
            <p:nvPr/>
          </p:nvSpPr>
          <p:spPr bwMode="auto">
            <a:xfrm>
              <a:off x="7507323" y="6426189"/>
              <a:ext cx="425451" cy="157162"/>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2" name="Freeform 1912">
              <a:extLst>
                <a:ext uri="{FF2B5EF4-FFF2-40B4-BE49-F238E27FC236}">
                  <a16:creationId xmlns:a16="http://schemas.microsoft.com/office/drawing/2014/main" id="{AD8BDBE3-B448-4FE2-98CE-4AFAA9C47B9A}"/>
                </a:ext>
              </a:extLst>
            </p:cNvPr>
            <p:cNvSpPr>
              <a:spLocks/>
            </p:cNvSpPr>
            <p:nvPr/>
          </p:nvSpPr>
          <p:spPr bwMode="auto">
            <a:xfrm>
              <a:off x="7507323" y="6426189"/>
              <a:ext cx="425451" cy="157162"/>
            </a:xfrm>
            <a:custGeom>
              <a:avLst/>
              <a:gdLst>
                <a:gd name="T0" fmla="*/ 268 w 268"/>
                <a:gd name="T1" fmla="*/ 0 h 99"/>
                <a:gd name="T2" fmla="*/ 268 w 268"/>
                <a:gd name="T3" fmla="*/ 99 h 99"/>
                <a:gd name="T4" fmla="*/ 0 w 268"/>
                <a:gd name="T5" fmla="*/ 99 h 99"/>
                <a:gd name="T6" fmla="*/ 0 w 268"/>
                <a:gd name="T7" fmla="*/ 0 h 99"/>
              </a:gdLst>
              <a:ahLst/>
              <a:cxnLst>
                <a:cxn ang="0">
                  <a:pos x="T0" y="T1"/>
                </a:cxn>
                <a:cxn ang="0">
                  <a:pos x="T2" y="T3"/>
                </a:cxn>
                <a:cxn ang="0">
                  <a:pos x="T4" y="T5"/>
                </a:cxn>
                <a:cxn ang="0">
                  <a:pos x="T6" y="T7"/>
                </a:cxn>
              </a:cxnLst>
              <a:rect l="0" t="0" r="r" b="b"/>
              <a:pathLst>
                <a:path w="268" h="99">
                  <a:moveTo>
                    <a:pt x="268" y="0"/>
                  </a:moveTo>
                  <a:lnTo>
                    <a:pt x="268" y="99"/>
                  </a:lnTo>
                  <a:lnTo>
                    <a:pt x="0"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3" name="Freeform 1913">
              <a:extLst>
                <a:ext uri="{FF2B5EF4-FFF2-40B4-BE49-F238E27FC236}">
                  <a16:creationId xmlns:a16="http://schemas.microsoft.com/office/drawing/2014/main" id="{5D4EDC35-929C-4DCA-B185-589D7831085F}"/>
                </a:ext>
              </a:extLst>
            </p:cNvPr>
            <p:cNvSpPr>
              <a:spLocks/>
            </p:cNvSpPr>
            <p:nvPr/>
          </p:nvSpPr>
          <p:spPr bwMode="auto">
            <a:xfrm>
              <a:off x="7507323" y="6426189"/>
              <a:ext cx="425451" cy="0"/>
            </a:xfrm>
            <a:custGeom>
              <a:avLst/>
              <a:gdLst>
                <a:gd name="T0" fmla="*/ 0 w 268"/>
                <a:gd name="T1" fmla="*/ 268 w 268"/>
                <a:gd name="T2" fmla="*/ 0 w 268"/>
              </a:gdLst>
              <a:ahLst/>
              <a:cxnLst>
                <a:cxn ang="0">
                  <a:pos x="T0" y="0"/>
                </a:cxn>
                <a:cxn ang="0">
                  <a:pos x="T1" y="0"/>
                </a:cxn>
                <a:cxn ang="0">
                  <a:pos x="T2" y="0"/>
                </a:cxn>
              </a:cxnLst>
              <a:rect l="0" t="0" r="r" b="b"/>
              <a:pathLst>
                <a:path w="268">
                  <a:moveTo>
                    <a:pt x="0" y="0"/>
                  </a:moveTo>
                  <a:lnTo>
                    <a:pt x="268" y="0"/>
                  </a:lnTo>
                  <a:lnTo>
                    <a:pt x="0" y="0"/>
                  </a:lnTo>
                  <a:close/>
                </a:path>
              </a:pathLst>
            </a:custGeom>
            <a:solidFill>
              <a:srgbClr val="F7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4" name="Line 1914">
              <a:extLst>
                <a:ext uri="{FF2B5EF4-FFF2-40B4-BE49-F238E27FC236}">
                  <a16:creationId xmlns:a16="http://schemas.microsoft.com/office/drawing/2014/main" id="{0B690097-68C5-4AE1-94D9-E5AC30F61C30}"/>
                </a:ext>
              </a:extLst>
            </p:cNvPr>
            <p:cNvSpPr>
              <a:spLocks noChangeShapeType="1"/>
            </p:cNvSpPr>
            <p:nvPr/>
          </p:nvSpPr>
          <p:spPr bwMode="auto">
            <a:xfrm>
              <a:off x="7507323" y="6426189"/>
              <a:ext cx="425451"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5" name="Freeform 1915">
              <a:extLst>
                <a:ext uri="{FF2B5EF4-FFF2-40B4-BE49-F238E27FC236}">
                  <a16:creationId xmlns:a16="http://schemas.microsoft.com/office/drawing/2014/main" id="{2C398796-69A2-4CF6-80E1-465363F05F48}"/>
                </a:ext>
              </a:extLst>
            </p:cNvPr>
            <p:cNvSpPr>
              <a:spLocks/>
            </p:cNvSpPr>
            <p:nvPr/>
          </p:nvSpPr>
          <p:spPr bwMode="auto">
            <a:xfrm>
              <a:off x="7496210" y="6415075"/>
              <a:ext cx="446090" cy="19050"/>
            </a:xfrm>
            <a:custGeom>
              <a:avLst/>
              <a:gdLst>
                <a:gd name="T0" fmla="*/ 4 w 162"/>
                <a:gd name="T1" fmla="*/ 7 h 7"/>
                <a:gd name="T2" fmla="*/ 158 w 162"/>
                <a:gd name="T3" fmla="*/ 7 h 7"/>
                <a:gd name="T4" fmla="*/ 162 w 162"/>
                <a:gd name="T5" fmla="*/ 4 h 7"/>
                <a:gd name="T6" fmla="*/ 158 w 162"/>
                <a:gd name="T7" fmla="*/ 0 h 7"/>
                <a:gd name="T8" fmla="*/ 4 w 162"/>
                <a:gd name="T9" fmla="*/ 0 h 7"/>
                <a:gd name="T10" fmla="*/ 0 w 162"/>
                <a:gd name="T11" fmla="*/ 4 h 7"/>
                <a:gd name="T12" fmla="*/ 4 w 1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62" h="7">
                  <a:moveTo>
                    <a:pt x="4" y="7"/>
                  </a:moveTo>
                  <a:cubicBezTo>
                    <a:pt x="158" y="7"/>
                    <a:pt x="158" y="7"/>
                    <a:pt x="158" y="7"/>
                  </a:cubicBezTo>
                  <a:cubicBezTo>
                    <a:pt x="160" y="7"/>
                    <a:pt x="162" y="6"/>
                    <a:pt x="162" y="4"/>
                  </a:cubicBezTo>
                  <a:cubicBezTo>
                    <a:pt x="162" y="2"/>
                    <a:pt x="160" y="0"/>
                    <a:pt x="158" y="0"/>
                  </a:cubicBezTo>
                  <a:cubicBezTo>
                    <a:pt x="4" y="0"/>
                    <a:pt x="4" y="0"/>
                    <a:pt x="4" y="0"/>
                  </a:cubicBezTo>
                  <a:cubicBezTo>
                    <a:pt x="2" y="0"/>
                    <a:pt x="0" y="2"/>
                    <a:pt x="0" y="4"/>
                  </a:cubicBezTo>
                  <a:cubicBezTo>
                    <a:pt x="0" y="6"/>
                    <a:pt x="2" y="7"/>
                    <a:pt x="4" y="7"/>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6" name="Freeform 1916">
              <a:extLst>
                <a:ext uri="{FF2B5EF4-FFF2-40B4-BE49-F238E27FC236}">
                  <a16:creationId xmlns:a16="http://schemas.microsoft.com/office/drawing/2014/main" id="{7E1C850A-0E12-4C18-9163-36A7A2584CD9}"/>
                </a:ext>
              </a:extLst>
            </p:cNvPr>
            <p:cNvSpPr>
              <a:spLocks/>
            </p:cNvSpPr>
            <p:nvPr/>
          </p:nvSpPr>
          <p:spPr bwMode="auto">
            <a:xfrm>
              <a:off x="7393022" y="5554651"/>
              <a:ext cx="709616" cy="644525"/>
            </a:xfrm>
            <a:custGeom>
              <a:avLst/>
              <a:gdLst>
                <a:gd name="T0" fmla="*/ 257 w 257"/>
                <a:gd name="T1" fmla="*/ 0 h 233"/>
                <a:gd name="T2" fmla="*/ 197 w 257"/>
                <a:gd name="T3" fmla="*/ 0 h 233"/>
                <a:gd name="T4" fmla="*/ 194 w 257"/>
                <a:gd name="T5" fmla="*/ 0 h 233"/>
                <a:gd name="T6" fmla="*/ 98 w 257"/>
                <a:gd name="T7" fmla="*/ 0 h 233"/>
                <a:gd name="T8" fmla="*/ 0 w 257"/>
                <a:gd name="T9" fmla="*/ 98 h 233"/>
                <a:gd name="T10" fmla="*/ 0 w 257"/>
                <a:gd name="T11" fmla="*/ 181 h 233"/>
                <a:gd name="T12" fmla="*/ 51 w 257"/>
                <a:gd name="T13" fmla="*/ 233 h 233"/>
                <a:gd name="T14" fmla="*/ 127 w 257"/>
                <a:gd name="T15" fmla="*/ 233 h 233"/>
                <a:gd name="T16" fmla="*/ 197 w 257"/>
                <a:gd name="T17" fmla="*/ 163 h 233"/>
                <a:gd name="T18" fmla="*/ 197 w 257"/>
                <a:gd name="T19" fmla="*/ 76 h 233"/>
                <a:gd name="T20" fmla="*/ 257 w 257"/>
                <a:gd name="T21" fmla="*/ 17 h 233"/>
                <a:gd name="T22" fmla="*/ 257 w 257"/>
                <a:gd name="T2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233">
                  <a:moveTo>
                    <a:pt x="257" y="0"/>
                  </a:moveTo>
                  <a:cubicBezTo>
                    <a:pt x="197" y="0"/>
                    <a:pt x="197" y="0"/>
                    <a:pt x="197" y="0"/>
                  </a:cubicBezTo>
                  <a:cubicBezTo>
                    <a:pt x="194" y="0"/>
                    <a:pt x="194" y="0"/>
                    <a:pt x="194" y="0"/>
                  </a:cubicBezTo>
                  <a:cubicBezTo>
                    <a:pt x="98" y="0"/>
                    <a:pt x="98" y="0"/>
                    <a:pt x="98" y="0"/>
                  </a:cubicBezTo>
                  <a:cubicBezTo>
                    <a:pt x="44" y="0"/>
                    <a:pt x="0" y="44"/>
                    <a:pt x="0" y="98"/>
                  </a:cubicBezTo>
                  <a:cubicBezTo>
                    <a:pt x="0" y="181"/>
                    <a:pt x="0" y="181"/>
                    <a:pt x="0" y="181"/>
                  </a:cubicBezTo>
                  <a:cubicBezTo>
                    <a:pt x="0" y="210"/>
                    <a:pt x="23" y="233"/>
                    <a:pt x="51" y="233"/>
                  </a:cubicBezTo>
                  <a:cubicBezTo>
                    <a:pt x="127" y="233"/>
                    <a:pt x="127" y="233"/>
                    <a:pt x="127" y="233"/>
                  </a:cubicBezTo>
                  <a:cubicBezTo>
                    <a:pt x="166" y="233"/>
                    <a:pt x="197" y="202"/>
                    <a:pt x="197" y="163"/>
                  </a:cubicBezTo>
                  <a:cubicBezTo>
                    <a:pt x="197" y="76"/>
                    <a:pt x="197" y="76"/>
                    <a:pt x="197" y="76"/>
                  </a:cubicBezTo>
                  <a:cubicBezTo>
                    <a:pt x="230" y="76"/>
                    <a:pt x="257" y="50"/>
                    <a:pt x="257" y="17"/>
                  </a:cubicBezTo>
                  <a:lnTo>
                    <a:pt x="257" y="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7" name="Freeform 1917">
              <a:extLst>
                <a:ext uri="{FF2B5EF4-FFF2-40B4-BE49-F238E27FC236}">
                  <a16:creationId xmlns:a16="http://schemas.microsoft.com/office/drawing/2014/main" id="{7BD37A11-D325-4803-98EA-2518CE84689E}"/>
                </a:ext>
              </a:extLst>
            </p:cNvPr>
            <p:cNvSpPr>
              <a:spLocks/>
            </p:cNvSpPr>
            <p:nvPr/>
          </p:nvSpPr>
          <p:spPr bwMode="auto">
            <a:xfrm>
              <a:off x="7459699" y="5657840"/>
              <a:ext cx="568327" cy="731836"/>
            </a:xfrm>
            <a:custGeom>
              <a:avLst/>
              <a:gdLst>
                <a:gd name="T0" fmla="*/ 103 w 206"/>
                <a:gd name="T1" fmla="*/ 261 h 265"/>
                <a:gd name="T2" fmla="*/ 103 w 206"/>
                <a:gd name="T3" fmla="*/ 258 h 265"/>
                <a:gd name="T4" fmla="*/ 35 w 206"/>
                <a:gd name="T5" fmla="*/ 230 h 265"/>
                <a:gd name="T6" fmla="*/ 7 w 206"/>
                <a:gd name="T7" fmla="*/ 162 h 265"/>
                <a:gd name="T8" fmla="*/ 7 w 206"/>
                <a:gd name="T9" fmla="*/ 8 h 265"/>
                <a:gd name="T10" fmla="*/ 167 w 206"/>
                <a:gd name="T11" fmla="*/ 8 h 265"/>
                <a:gd name="T12" fmla="*/ 189 w 206"/>
                <a:gd name="T13" fmla="*/ 17 h 265"/>
                <a:gd name="T14" fmla="*/ 199 w 206"/>
                <a:gd name="T15" fmla="*/ 39 h 265"/>
                <a:gd name="T16" fmla="*/ 199 w 206"/>
                <a:gd name="T17" fmla="*/ 162 h 265"/>
                <a:gd name="T18" fmla="*/ 171 w 206"/>
                <a:gd name="T19" fmla="*/ 230 h 265"/>
                <a:gd name="T20" fmla="*/ 103 w 206"/>
                <a:gd name="T21" fmla="*/ 258 h 265"/>
                <a:gd name="T22" fmla="*/ 103 w 206"/>
                <a:gd name="T23" fmla="*/ 261 h 265"/>
                <a:gd name="T24" fmla="*/ 103 w 206"/>
                <a:gd name="T25" fmla="*/ 265 h 265"/>
                <a:gd name="T26" fmla="*/ 206 w 206"/>
                <a:gd name="T27" fmla="*/ 162 h 265"/>
                <a:gd name="T28" fmla="*/ 206 w 206"/>
                <a:gd name="T29" fmla="*/ 39 h 265"/>
                <a:gd name="T30" fmla="*/ 167 w 206"/>
                <a:gd name="T31" fmla="*/ 0 h 265"/>
                <a:gd name="T32" fmla="*/ 0 w 206"/>
                <a:gd name="T33" fmla="*/ 0 h 265"/>
                <a:gd name="T34" fmla="*/ 0 w 206"/>
                <a:gd name="T35" fmla="*/ 162 h 265"/>
                <a:gd name="T36" fmla="*/ 103 w 206"/>
                <a:gd name="T37" fmla="*/ 265 h 265"/>
                <a:gd name="T38" fmla="*/ 103 w 206"/>
                <a:gd name="T39" fmla="*/ 26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 h="265">
                  <a:moveTo>
                    <a:pt x="103" y="261"/>
                  </a:moveTo>
                  <a:cubicBezTo>
                    <a:pt x="103" y="258"/>
                    <a:pt x="103" y="258"/>
                    <a:pt x="103" y="258"/>
                  </a:cubicBezTo>
                  <a:cubicBezTo>
                    <a:pt x="77" y="258"/>
                    <a:pt x="53" y="247"/>
                    <a:pt x="35" y="230"/>
                  </a:cubicBezTo>
                  <a:cubicBezTo>
                    <a:pt x="18" y="213"/>
                    <a:pt x="7" y="189"/>
                    <a:pt x="7" y="162"/>
                  </a:cubicBezTo>
                  <a:cubicBezTo>
                    <a:pt x="7" y="8"/>
                    <a:pt x="7" y="8"/>
                    <a:pt x="7" y="8"/>
                  </a:cubicBezTo>
                  <a:cubicBezTo>
                    <a:pt x="167" y="8"/>
                    <a:pt x="167" y="8"/>
                    <a:pt x="167" y="8"/>
                  </a:cubicBezTo>
                  <a:cubicBezTo>
                    <a:pt x="176" y="8"/>
                    <a:pt x="184" y="11"/>
                    <a:pt x="189" y="17"/>
                  </a:cubicBezTo>
                  <a:cubicBezTo>
                    <a:pt x="195" y="23"/>
                    <a:pt x="199" y="30"/>
                    <a:pt x="199" y="39"/>
                  </a:cubicBezTo>
                  <a:cubicBezTo>
                    <a:pt x="199" y="162"/>
                    <a:pt x="199" y="162"/>
                    <a:pt x="199" y="162"/>
                  </a:cubicBezTo>
                  <a:cubicBezTo>
                    <a:pt x="199" y="189"/>
                    <a:pt x="188" y="213"/>
                    <a:pt x="171" y="230"/>
                  </a:cubicBezTo>
                  <a:cubicBezTo>
                    <a:pt x="153" y="247"/>
                    <a:pt x="129" y="258"/>
                    <a:pt x="103" y="258"/>
                  </a:cubicBezTo>
                  <a:cubicBezTo>
                    <a:pt x="103" y="261"/>
                    <a:pt x="103" y="261"/>
                    <a:pt x="103" y="261"/>
                  </a:cubicBezTo>
                  <a:cubicBezTo>
                    <a:pt x="103" y="265"/>
                    <a:pt x="103" y="265"/>
                    <a:pt x="103" y="265"/>
                  </a:cubicBezTo>
                  <a:cubicBezTo>
                    <a:pt x="160" y="265"/>
                    <a:pt x="206" y="219"/>
                    <a:pt x="206" y="162"/>
                  </a:cubicBezTo>
                  <a:cubicBezTo>
                    <a:pt x="206" y="39"/>
                    <a:pt x="206" y="39"/>
                    <a:pt x="206" y="39"/>
                  </a:cubicBezTo>
                  <a:cubicBezTo>
                    <a:pt x="206" y="18"/>
                    <a:pt x="189" y="0"/>
                    <a:pt x="167" y="0"/>
                  </a:cubicBezTo>
                  <a:cubicBezTo>
                    <a:pt x="0" y="0"/>
                    <a:pt x="0" y="0"/>
                    <a:pt x="0" y="0"/>
                  </a:cubicBezTo>
                  <a:cubicBezTo>
                    <a:pt x="0" y="162"/>
                    <a:pt x="0" y="162"/>
                    <a:pt x="0" y="162"/>
                  </a:cubicBezTo>
                  <a:cubicBezTo>
                    <a:pt x="0" y="219"/>
                    <a:pt x="46" y="265"/>
                    <a:pt x="103" y="265"/>
                  </a:cubicBezTo>
                  <a:lnTo>
                    <a:pt x="103" y="26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8" name="Freeform 1918">
              <a:extLst>
                <a:ext uri="{FF2B5EF4-FFF2-40B4-BE49-F238E27FC236}">
                  <a16:creationId xmlns:a16="http://schemas.microsoft.com/office/drawing/2014/main" id="{A3A4C08B-9C26-40C5-9E69-C54FBFD50248}"/>
                </a:ext>
              </a:extLst>
            </p:cNvPr>
            <p:cNvSpPr>
              <a:spLocks/>
            </p:cNvSpPr>
            <p:nvPr/>
          </p:nvSpPr>
          <p:spPr bwMode="auto">
            <a:xfrm>
              <a:off x="7385085" y="5543540"/>
              <a:ext cx="728666" cy="666749"/>
            </a:xfrm>
            <a:custGeom>
              <a:avLst/>
              <a:gdLst>
                <a:gd name="T0" fmla="*/ 261 w 264"/>
                <a:gd name="T1" fmla="*/ 4 h 241"/>
                <a:gd name="T2" fmla="*/ 261 w 264"/>
                <a:gd name="T3" fmla="*/ 0 h 241"/>
                <a:gd name="T4" fmla="*/ 201 w 264"/>
                <a:gd name="T5" fmla="*/ 0 h 241"/>
                <a:gd name="T6" fmla="*/ 198 w 264"/>
                <a:gd name="T7" fmla="*/ 0 h 241"/>
                <a:gd name="T8" fmla="*/ 101 w 264"/>
                <a:gd name="T9" fmla="*/ 0 h 241"/>
                <a:gd name="T10" fmla="*/ 0 w 264"/>
                <a:gd name="T11" fmla="*/ 102 h 241"/>
                <a:gd name="T12" fmla="*/ 0 w 264"/>
                <a:gd name="T13" fmla="*/ 185 h 241"/>
                <a:gd name="T14" fmla="*/ 55 w 264"/>
                <a:gd name="T15" fmla="*/ 241 h 241"/>
                <a:gd name="T16" fmla="*/ 131 w 264"/>
                <a:gd name="T17" fmla="*/ 241 h 241"/>
                <a:gd name="T18" fmla="*/ 204 w 264"/>
                <a:gd name="T19" fmla="*/ 167 h 241"/>
                <a:gd name="T20" fmla="*/ 204 w 264"/>
                <a:gd name="T21" fmla="*/ 80 h 241"/>
                <a:gd name="T22" fmla="*/ 201 w 264"/>
                <a:gd name="T23" fmla="*/ 80 h 241"/>
                <a:gd name="T24" fmla="*/ 201 w 264"/>
                <a:gd name="T25" fmla="*/ 84 h 241"/>
                <a:gd name="T26" fmla="*/ 264 w 264"/>
                <a:gd name="T27" fmla="*/ 21 h 241"/>
                <a:gd name="T28" fmla="*/ 264 w 264"/>
                <a:gd name="T29" fmla="*/ 0 h 241"/>
                <a:gd name="T30" fmla="*/ 261 w 264"/>
                <a:gd name="T31" fmla="*/ 0 h 241"/>
                <a:gd name="T32" fmla="*/ 261 w 264"/>
                <a:gd name="T33" fmla="*/ 4 h 241"/>
                <a:gd name="T34" fmla="*/ 257 w 264"/>
                <a:gd name="T35" fmla="*/ 4 h 241"/>
                <a:gd name="T36" fmla="*/ 257 w 264"/>
                <a:gd name="T37" fmla="*/ 21 h 241"/>
                <a:gd name="T38" fmla="*/ 241 w 264"/>
                <a:gd name="T39" fmla="*/ 60 h 241"/>
                <a:gd name="T40" fmla="*/ 201 w 264"/>
                <a:gd name="T41" fmla="*/ 77 h 241"/>
                <a:gd name="T42" fmla="*/ 197 w 264"/>
                <a:gd name="T43" fmla="*/ 77 h 241"/>
                <a:gd name="T44" fmla="*/ 197 w 264"/>
                <a:gd name="T45" fmla="*/ 167 h 241"/>
                <a:gd name="T46" fmla="*/ 178 w 264"/>
                <a:gd name="T47" fmla="*/ 214 h 241"/>
                <a:gd name="T48" fmla="*/ 131 w 264"/>
                <a:gd name="T49" fmla="*/ 233 h 241"/>
                <a:gd name="T50" fmla="*/ 55 w 264"/>
                <a:gd name="T51" fmla="*/ 233 h 241"/>
                <a:gd name="T52" fmla="*/ 21 w 264"/>
                <a:gd name="T53" fmla="*/ 219 h 241"/>
                <a:gd name="T54" fmla="*/ 7 w 264"/>
                <a:gd name="T55" fmla="*/ 185 h 241"/>
                <a:gd name="T56" fmla="*/ 7 w 264"/>
                <a:gd name="T57" fmla="*/ 102 h 241"/>
                <a:gd name="T58" fmla="*/ 35 w 264"/>
                <a:gd name="T59" fmla="*/ 35 h 241"/>
                <a:gd name="T60" fmla="*/ 101 w 264"/>
                <a:gd name="T61" fmla="*/ 8 h 241"/>
                <a:gd name="T62" fmla="*/ 198 w 264"/>
                <a:gd name="T63" fmla="*/ 8 h 241"/>
                <a:gd name="T64" fmla="*/ 201 w 264"/>
                <a:gd name="T65" fmla="*/ 8 h 241"/>
                <a:gd name="T66" fmla="*/ 261 w 264"/>
                <a:gd name="T67" fmla="*/ 8 h 241"/>
                <a:gd name="T68" fmla="*/ 261 w 264"/>
                <a:gd name="T69" fmla="*/ 4 h 241"/>
                <a:gd name="T70" fmla="*/ 257 w 264"/>
                <a:gd name="T71" fmla="*/ 4 h 241"/>
                <a:gd name="T72" fmla="*/ 261 w 264"/>
                <a:gd name="T73" fmla="*/ 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4" h="241">
                  <a:moveTo>
                    <a:pt x="261" y="4"/>
                  </a:moveTo>
                  <a:cubicBezTo>
                    <a:pt x="261" y="0"/>
                    <a:pt x="261" y="0"/>
                    <a:pt x="261" y="0"/>
                  </a:cubicBezTo>
                  <a:cubicBezTo>
                    <a:pt x="201" y="0"/>
                    <a:pt x="201" y="0"/>
                    <a:pt x="201" y="0"/>
                  </a:cubicBezTo>
                  <a:cubicBezTo>
                    <a:pt x="198" y="0"/>
                    <a:pt x="198" y="0"/>
                    <a:pt x="198" y="0"/>
                  </a:cubicBezTo>
                  <a:cubicBezTo>
                    <a:pt x="101" y="0"/>
                    <a:pt x="101" y="0"/>
                    <a:pt x="101" y="0"/>
                  </a:cubicBezTo>
                  <a:cubicBezTo>
                    <a:pt x="45" y="0"/>
                    <a:pt x="0" y="46"/>
                    <a:pt x="0" y="102"/>
                  </a:cubicBezTo>
                  <a:cubicBezTo>
                    <a:pt x="0" y="185"/>
                    <a:pt x="0" y="185"/>
                    <a:pt x="0" y="185"/>
                  </a:cubicBezTo>
                  <a:cubicBezTo>
                    <a:pt x="0" y="216"/>
                    <a:pt x="25" y="241"/>
                    <a:pt x="55" y="241"/>
                  </a:cubicBezTo>
                  <a:cubicBezTo>
                    <a:pt x="131" y="241"/>
                    <a:pt x="131" y="241"/>
                    <a:pt x="131" y="241"/>
                  </a:cubicBezTo>
                  <a:cubicBezTo>
                    <a:pt x="171" y="241"/>
                    <a:pt x="204" y="208"/>
                    <a:pt x="204" y="167"/>
                  </a:cubicBezTo>
                  <a:cubicBezTo>
                    <a:pt x="204" y="80"/>
                    <a:pt x="204" y="80"/>
                    <a:pt x="204" y="80"/>
                  </a:cubicBezTo>
                  <a:cubicBezTo>
                    <a:pt x="201" y="80"/>
                    <a:pt x="201" y="80"/>
                    <a:pt x="201" y="80"/>
                  </a:cubicBezTo>
                  <a:cubicBezTo>
                    <a:pt x="201" y="84"/>
                    <a:pt x="201" y="84"/>
                    <a:pt x="201" y="84"/>
                  </a:cubicBezTo>
                  <a:cubicBezTo>
                    <a:pt x="236" y="84"/>
                    <a:pt x="264" y="56"/>
                    <a:pt x="264" y="21"/>
                  </a:cubicBezTo>
                  <a:cubicBezTo>
                    <a:pt x="264" y="0"/>
                    <a:pt x="264" y="0"/>
                    <a:pt x="264" y="0"/>
                  </a:cubicBezTo>
                  <a:cubicBezTo>
                    <a:pt x="261" y="0"/>
                    <a:pt x="261" y="0"/>
                    <a:pt x="261" y="0"/>
                  </a:cubicBezTo>
                  <a:cubicBezTo>
                    <a:pt x="261" y="4"/>
                    <a:pt x="261" y="4"/>
                    <a:pt x="261" y="4"/>
                  </a:cubicBezTo>
                  <a:cubicBezTo>
                    <a:pt x="257" y="4"/>
                    <a:pt x="257" y="4"/>
                    <a:pt x="257" y="4"/>
                  </a:cubicBezTo>
                  <a:cubicBezTo>
                    <a:pt x="257" y="21"/>
                    <a:pt x="257" y="21"/>
                    <a:pt x="257" y="21"/>
                  </a:cubicBezTo>
                  <a:cubicBezTo>
                    <a:pt x="257" y="36"/>
                    <a:pt x="251" y="50"/>
                    <a:pt x="241" y="60"/>
                  </a:cubicBezTo>
                  <a:cubicBezTo>
                    <a:pt x="230" y="71"/>
                    <a:pt x="216" y="77"/>
                    <a:pt x="201" y="77"/>
                  </a:cubicBezTo>
                  <a:cubicBezTo>
                    <a:pt x="197" y="77"/>
                    <a:pt x="197" y="77"/>
                    <a:pt x="197" y="77"/>
                  </a:cubicBezTo>
                  <a:cubicBezTo>
                    <a:pt x="197" y="167"/>
                    <a:pt x="197" y="167"/>
                    <a:pt x="197" y="167"/>
                  </a:cubicBezTo>
                  <a:cubicBezTo>
                    <a:pt x="197" y="185"/>
                    <a:pt x="190" y="202"/>
                    <a:pt x="178" y="214"/>
                  </a:cubicBezTo>
                  <a:cubicBezTo>
                    <a:pt x="166" y="226"/>
                    <a:pt x="149" y="233"/>
                    <a:pt x="131" y="233"/>
                  </a:cubicBezTo>
                  <a:cubicBezTo>
                    <a:pt x="55" y="233"/>
                    <a:pt x="55" y="233"/>
                    <a:pt x="55" y="233"/>
                  </a:cubicBezTo>
                  <a:cubicBezTo>
                    <a:pt x="42" y="233"/>
                    <a:pt x="30" y="228"/>
                    <a:pt x="21" y="219"/>
                  </a:cubicBezTo>
                  <a:cubicBezTo>
                    <a:pt x="12" y="211"/>
                    <a:pt x="7" y="199"/>
                    <a:pt x="7" y="185"/>
                  </a:cubicBezTo>
                  <a:cubicBezTo>
                    <a:pt x="7" y="102"/>
                    <a:pt x="7" y="102"/>
                    <a:pt x="7" y="102"/>
                  </a:cubicBezTo>
                  <a:cubicBezTo>
                    <a:pt x="7" y="76"/>
                    <a:pt x="18" y="52"/>
                    <a:pt x="35" y="35"/>
                  </a:cubicBezTo>
                  <a:cubicBezTo>
                    <a:pt x="52" y="18"/>
                    <a:pt x="75" y="8"/>
                    <a:pt x="101" y="8"/>
                  </a:cubicBezTo>
                  <a:cubicBezTo>
                    <a:pt x="198" y="8"/>
                    <a:pt x="198" y="8"/>
                    <a:pt x="198" y="8"/>
                  </a:cubicBezTo>
                  <a:cubicBezTo>
                    <a:pt x="201" y="8"/>
                    <a:pt x="201" y="8"/>
                    <a:pt x="201" y="8"/>
                  </a:cubicBezTo>
                  <a:cubicBezTo>
                    <a:pt x="261" y="8"/>
                    <a:pt x="261" y="8"/>
                    <a:pt x="261" y="8"/>
                  </a:cubicBezTo>
                  <a:cubicBezTo>
                    <a:pt x="261" y="4"/>
                    <a:pt x="261" y="4"/>
                    <a:pt x="261" y="4"/>
                  </a:cubicBezTo>
                  <a:cubicBezTo>
                    <a:pt x="257" y="4"/>
                    <a:pt x="257" y="4"/>
                    <a:pt x="257" y="4"/>
                  </a:cubicBezTo>
                  <a:lnTo>
                    <a:pt x="261" y="4"/>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9" name="Freeform 1919">
              <a:extLst>
                <a:ext uri="{FF2B5EF4-FFF2-40B4-BE49-F238E27FC236}">
                  <a16:creationId xmlns:a16="http://schemas.microsoft.com/office/drawing/2014/main" id="{C0F316C0-97E7-41E3-84BB-56DD24796A67}"/>
                </a:ext>
              </a:extLst>
            </p:cNvPr>
            <p:cNvSpPr>
              <a:spLocks/>
            </p:cNvSpPr>
            <p:nvPr/>
          </p:nvSpPr>
          <p:spPr bwMode="auto">
            <a:xfrm>
              <a:off x="7393022" y="5554651"/>
              <a:ext cx="412752" cy="644525"/>
            </a:xfrm>
            <a:custGeom>
              <a:avLst/>
              <a:gdLst>
                <a:gd name="T0" fmla="*/ 103 w 149"/>
                <a:gd name="T1" fmla="*/ 233 h 233"/>
                <a:gd name="T2" fmla="*/ 52 w 149"/>
                <a:gd name="T3" fmla="*/ 233 h 233"/>
                <a:gd name="T4" fmla="*/ 0 w 149"/>
                <a:gd name="T5" fmla="*/ 181 h 233"/>
                <a:gd name="T6" fmla="*/ 0 w 149"/>
                <a:gd name="T7" fmla="*/ 98 h 233"/>
                <a:gd name="T8" fmla="*/ 98 w 149"/>
                <a:gd name="T9" fmla="*/ 0 h 233"/>
                <a:gd name="T10" fmla="*/ 149 w 149"/>
                <a:gd name="T11" fmla="*/ 0 h 233"/>
                <a:gd name="T12" fmla="*/ 51 w 149"/>
                <a:gd name="T13" fmla="*/ 98 h 233"/>
                <a:gd name="T14" fmla="*/ 51 w 149"/>
                <a:gd name="T15" fmla="*/ 181 h 233"/>
                <a:gd name="T16" fmla="*/ 103 w 149"/>
                <a:gd name="T17"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233">
                  <a:moveTo>
                    <a:pt x="103" y="233"/>
                  </a:moveTo>
                  <a:cubicBezTo>
                    <a:pt x="52" y="233"/>
                    <a:pt x="52" y="233"/>
                    <a:pt x="52" y="233"/>
                  </a:cubicBezTo>
                  <a:cubicBezTo>
                    <a:pt x="24" y="233"/>
                    <a:pt x="0" y="210"/>
                    <a:pt x="0" y="181"/>
                  </a:cubicBezTo>
                  <a:cubicBezTo>
                    <a:pt x="0" y="98"/>
                    <a:pt x="0" y="98"/>
                    <a:pt x="0" y="98"/>
                  </a:cubicBezTo>
                  <a:cubicBezTo>
                    <a:pt x="0" y="44"/>
                    <a:pt x="44" y="0"/>
                    <a:pt x="98" y="0"/>
                  </a:cubicBezTo>
                  <a:cubicBezTo>
                    <a:pt x="149" y="0"/>
                    <a:pt x="149" y="0"/>
                    <a:pt x="149" y="0"/>
                  </a:cubicBezTo>
                  <a:cubicBezTo>
                    <a:pt x="95" y="0"/>
                    <a:pt x="51" y="44"/>
                    <a:pt x="51" y="98"/>
                  </a:cubicBezTo>
                  <a:cubicBezTo>
                    <a:pt x="51" y="181"/>
                    <a:pt x="51" y="181"/>
                    <a:pt x="51" y="181"/>
                  </a:cubicBezTo>
                  <a:cubicBezTo>
                    <a:pt x="51" y="210"/>
                    <a:pt x="74" y="233"/>
                    <a:pt x="103" y="233"/>
                  </a:cubicBezTo>
                  <a:close/>
                </a:path>
              </a:pathLst>
            </a:custGeom>
            <a:solidFill>
              <a:srgbClr val="5107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0" name="Freeform 1920">
              <a:extLst>
                <a:ext uri="{FF2B5EF4-FFF2-40B4-BE49-F238E27FC236}">
                  <a16:creationId xmlns:a16="http://schemas.microsoft.com/office/drawing/2014/main" id="{9174B6E3-3A31-48D2-889E-120156F94DF7}"/>
                </a:ext>
              </a:extLst>
            </p:cNvPr>
            <p:cNvSpPr>
              <a:spLocks/>
            </p:cNvSpPr>
            <p:nvPr/>
          </p:nvSpPr>
          <p:spPr bwMode="auto">
            <a:xfrm>
              <a:off x="7385085" y="5543540"/>
              <a:ext cx="420691" cy="666749"/>
            </a:xfrm>
            <a:custGeom>
              <a:avLst/>
              <a:gdLst>
                <a:gd name="T0" fmla="*/ 106 w 152"/>
                <a:gd name="T1" fmla="*/ 237 h 241"/>
                <a:gd name="T2" fmla="*/ 106 w 152"/>
                <a:gd name="T3" fmla="*/ 233 h 241"/>
                <a:gd name="T4" fmla="*/ 55 w 152"/>
                <a:gd name="T5" fmla="*/ 233 h 241"/>
                <a:gd name="T6" fmla="*/ 21 w 152"/>
                <a:gd name="T7" fmla="*/ 219 h 241"/>
                <a:gd name="T8" fmla="*/ 7 w 152"/>
                <a:gd name="T9" fmla="*/ 185 h 241"/>
                <a:gd name="T10" fmla="*/ 7 w 152"/>
                <a:gd name="T11" fmla="*/ 102 h 241"/>
                <a:gd name="T12" fmla="*/ 35 w 152"/>
                <a:gd name="T13" fmla="*/ 35 h 241"/>
                <a:gd name="T14" fmla="*/ 101 w 152"/>
                <a:gd name="T15" fmla="*/ 8 h 241"/>
                <a:gd name="T16" fmla="*/ 152 w 152"/>
                <a:gd name="T17" fmla="*/ 8 h 241"/>
                <a:gd name="T18" fmla="*/ 152 w 152"/>
                <a:gd name="T19" fmla="*/ 0 h 241"/>
                <a:gd name="T20" fmla="*/ 51 w 152"/>
                <a:gd name="T21" fmla="*/ 102 h 241"/>
                <a:gd name="T22" fmla="*/ 51 w 152"/>
                <a:gd name="T23" fmla="*/ 185 h 241"/>
                <a:gd name="T24" fmla="*/ 106 w 152"/>
                <a:gd name="T25" fmla="*/ 241 h 241"/>
                <a:gd name="T26" fmla="*/ 106 w 152"/>
                <a:gd name="T27" fmla="*/ 233 h 241"/>
                <a:gd name="T28" fmla="*/ 106 w 152"/>
                <a:gd name="T29" fmla="*/ 237 h 241"/>
                <a:gd name="T30" fmla="*/ 106 w 152"/>
                <a:gd name="T31" fmla="*/ 233 h 241"/>
                <a:gd name="T32" fmla="*/ 72 w 152"/>
                <a:gd name="T33" fmla="*/ 219 h 241"/>
                <a:gd name="T34" fmla="*/ 58 w 152"/>
                <a:gd name="T35" fmla="*/ 185 h 241"/>
                <a:gd name="T36" fmla="*/ 58 w 152"/>
                <a:gd name="T37" fmla="*/ 102 h 241"/>
                <a:gd name="T38" fmla="*/ 86 w 152"/>
                <a:gd name="T39" fmla="*/ 35 h 241"/>
                <a:gd name="T40" fmla="*/ 152 w 152"/>
                <a:gd name="T41" fmla="*/ 8 h 241"/>
                <a:gd name="T42" fmla="*/ 152 w 152"/>
                <a:gd name="T43" fmla="*/ 0 h 241"/>
                <a:gd name="T44" fmla="*/ 101 w 152"/>
                <a:gd name="T45" fmla="*/ 0 h 241"/>
                <a:gd name="T46" fmla="*/ 0 w 152"/>
                <a:gd name="T47" fmla="*/ 102 h 241"/>
                <a:gd name="T48" fmla="*/ 0 w 152"/>
                <a:gd name="T49" fmla="*/ 185 h 241"/>
                <a:gd name="T50" fmla="*/ 55 w 152"/>
                <a:gd name="T51" fmla="*/ 241 h 241"/>
                <a:gd name="T52" fmla="*/ 106 w 152"/>
                <a:gd name="T53" fmla="*/ 241 h 241"/>
                <a:gd name="T54" fmla="*/ 106 w 152"/>
                <a:gd name="T55" fmla="*/ 233 h 241"/>
                <a:gd name="T56" fmla="*/ 106 w 152"/>
                <a:gd name="T57" fmla="*/ 23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2" h="241">
                  <a:moveTo>
                    <a:pt x="106" y="237"/>
                  </a:moveTo>
                  <a:cubicBezTo>
                    <a:pt x="106" y="233"/>
                    <a:pt x="106" y="233"/>
                    <a:pt x="106" y="233"/>
                  </a:cubicBezTo>
                  <a:cubicBezTo>
                    <a:pt x="55" y="233"/>
                    <a:pt x="55" y="233"/>
                    <a:pt x="55" y="233"/>
                  </a:cubicBezTo>
                  <a:cubicBezTo>
                    <a:pt x="42" y="233"/>
                    <a:pt x="30" y="228"/>
                    <a:pt x="21" y="219"/>
                  </a:cubicBezTo>
                  <a:cubicBezTo>
                    <a:pt x="12" y="211"/>
                    <a:pt x="7" y="199"/>
                    <a:pt x="7" y="185"/>
                  </a:cubicBezTo>
                  <a:cubicBezTo>
                    <a:pt x="7" y="102"/>
                    <a:pt x="7" y="102"/>
                    <a:pt x="7" y="102"/>
                  </a:cubicBezTo>
                  <a:cubicBezTo>
                    <a:pt x="7" y="76"/>
                    <a:pt x="18" y="52"/>
                    <a:pt x="35" y="35"/>
                  </a:cubicBezTo>
                  <a:cubicBezTo>
                    <a:pt x="52" y="18"/>
                    <a:pt x="75" y="8"/>
                    <a:pt x="101" y="8"/>
                  </a:cubicBezTo>
                  <a:cubicBezTo>
                    <a:pt x="152" y="8"/>
                    <a:pt x="152" y="8"/>
                    <a:pt x="152" y="8"/>
                  </a:cubicBezTo>
                  <a:cubicBezTo>
                    <a:pt x="152" y="0"/>
                    <a:pt x="152" y="0"/>
                    <a:pt x="152" y="0"/>
                  </a:cubicBezTo>
                  <a:cubicBezTo>
                    <a:pt x="96" y="0"/>
                    <a:pt x="51" y="46"/>
                    <a:pt x="51" y="102"/>
                  </a:cubicBezTo>
                  <a:cubicBezTo>
                    <a:pt x="51" y="185"/>
                    <a:pt x="51" y="185"/>
                    <a:pt x="51" y="185"/>
                  </a:cubicBezTo>
                  <a:cubicBezTo>
                    <a:pt x="51" y="216"/>
                    <a:pt x="76" y="241"/>
                    <a:pt x="106" y="241"/>
                  </a:cubicBezTo>
                  <a:cubicBezTo>
                    <a:pt x="106" y="233"/>
                    <a:pt x="106" y="233"/>
                    <a:pt x="106" y="233"/>
                  </a:cubicBezTo>
                  <a:cubicBezTo>
                    <a:pt x="106" y="237"/>
                    <a:pt x="106" y="237"/>
                    <a:pt x="106" y="237"/>
                  </a:cubicBezTo>
                  <a:cubicBezTo>
                    <a:pt x="106" y="233"/>
                    <a:pt x="106" y="233"/>
                    <a:pt x="106" y="233"/>
                  </a:cubicBezTo>
                  <a:cubicBezTo>
                    <a:pt x="93" y="233"/>
                    <a:pt x="81" y="228"/>
                    <a:pt x="72" y="219"/>
                  </a:cubicBezTo>
                  <a:cubicBezTo>
                    <a:pt x="63" y="211"/>
                    <a:pt x="58" y="199"/>
                    <a:pt x="58" y="185"/>
                  </a:cubicBezTo>
                  <a:cubicBezTo>
                    <a:pt x="58" y="102"/>
                    <a:pt x="58" y="102"/>
                    <a:pt x="58" y="102"/>
                  </a:cubicBezTo>
                  <a:cubicBezTo>
                    <a:pt x="58" y="76"/>
                    <a:pt x="69" y="52"/>
                    <a:pt x="86" y="35"/>
                  </a:cubicBezTo>
                  <a:cubicBezTo>
                    <a:pt x="103" y="18"/>
                    <a:pt x="126" y="8"/>
                    <a:pt x="152" y="8"/>
                  </a:cubicBezTo>
                  <a:cubicBezTo>
                    <a:pt x="152" y="0"/>
                    <a:pt x="152" y="0"/>
                    <a:pt x="152" y="0"/>
                  </a:cubicBezTo>
                  <a:cubicBezTo>
                    <a:pt x="101" y="0"/>
                    <a:pt x="101" y="0"/>
                    <a:pt x="101" y="0"/>
                  </a:cubicBezTo>
                  <a:cubicBezTo>
                    <a:pt x="45" y="0"/>
                    <a:pt x="0" y="46"/>
                    <a:pt x="0" y="102"/>
                  </a:cubicBezTo>
                  <a:cubicBezTo>
                    <a:pt x="0" y="185"/>
                    <a:pt x="0" y="185"/>
                    <a:pt x="0" y="185"/>
                  </a:cubicBezTo>
                  <a:cubicBezTo>
                    <a:pt x="0" y="216"/>
                    <a:pt x="25" y="241"/>
                    <a:pt x="55" y="241"/>
                  </a:cubicBezTo>
                  <a:cubicBezTo>
                    <a:pt x="106" y="241"/>
                    <a:pt x="106" y="241"/>
                    <a:pt x="106" y="241"/>
                  </a:cubicBezTo>
                  <a:cubicBezTo>
                    <a:pt x="106" y="233"/>
                    <a:pt x="106" y="233"/>
                    <a:pt x="106" y="233"/>
                  </a:cubicBezTo>
                  <a:lnTo>
                    <a:pt x="106" y="237"/>
                  </a:lnTo>
                  <a:close/>
                </a:path>
              </a:pathLst>
            </a:custGeom>
            <a:solidFill>
              <a:srgbClr val="4F0E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1" name="Freeform 1921">
              <a:extLst>
                <a:ext uri="{FF2B5EF4-FFF2-40B4-BE49-F238E27FC236}">
                  <a16:creationId xmlns:a16="http://schemas.microsoft.com/office/drawing/2014/main" id="{9F858D38-6639-4C63-AE4F-45F7ED9B682F}"/>
                </a:ext>
              </a:extLst>
            </p:cNvPr>
            <p:cNvSpPr>
              <a:spLocks/>
            </p:cNvSpPr>
            <p:nvPr/>
          </p:nvSpPr>
          <p:spPr bwMode="auto">
            <a:xfrm>
              <a:off x="7848637" y="5938826"/>
              <a:ext cx="138113" cy="138114"/>
            </a:xfrm>
            <a:custGeom>
              <a:avLst/>
              <a:gdLst>
                <a:gd name="T0" fmla="*/ 50 w 50"/>
                <a:gd name="T1" fmla="*/ 25 h 50"/>
                <a:gd name="T2" fmla="*/ 25 w 50"/>
                <a:gd name="T3" fmla="*/ 0 h 50"/>
                <a:gd name="T4" fmla="*/ 0 w 50"/>
                <a:gd name="T5" fmla="*/ 25 h 50"/>
                <a:gd name="T6" fmla="*/ 25 w 50"/>
                <a:gd name="T7" fmla="*/ 50 h 50"/>
                <a:gd name="T8" fmla="*/ 37 w 50"/>
                <a:gd name="T9" fmla="*/ 47 h 50"/>
              </a:gdLst>
              <a:ahLst/>
              <a:cxnLst>
                <a:cxn ang="0">
                  <a:pos x="T0" y="T1"/>
                </a:cxn>
                <a:cxn ang="0">
                  <a:pos x="T2" y="T3"/>
                </a:cxn>
                <a:cxn ang="0">
                  <a:pos x="T4" y="T5"/>
                </a:cxn>
                <a:cxn ang="0">
                  <a:pos x="T6" y="T7"/>
                </a:cxn>
                <a:cxn ang="0">
                  <a:pos x="T8" y="T9"/>
                </a:cxn>
              </a:cxnLst>
              <a:rect l="0" t="0" r="r" b="b"/>
              <a:pathLst>
                <a:path w="50" h="50">
                  <a:moveTo>
                    <a:pt x="50" y="25"/>
                  </a:moveTo>
                  <a:cubicBezTo>
                    <a:pt x="50" y="11"/>
                    <a:pt x="38" y="0"/>
                    <a:pt x="25" y="0"/>
                  </a:cubicBezTo>
                  <a:cubicBezTo>
                    <a:pt x="11" y="0"/>
                    <a:pt x="0" y="11"/>
                    <a:pt x="0" y="25"/>
                  </a:cubicBezTo>
                  <a:cubicBezTo>
                    <a:pt x="0" y="39"/>
                    <a:pt x="11" y="50"/>
                    <a:pt x="25" y="50"/>
                  </a:cubicBezTo>
                  <a:cubicBezTo>
                    <a:pt x="29" y="50"/>
                    <a:pt x="33" y="49"/>
                    <a:pt x="37" y="47"/>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2" name="Freeform 1922">
              <a:extLst>
                <a:ext uri="{FF2B5EF4-FFF2-40B4-BE49-F238E27FC236}">
                  <a16:creationId xmlns:a16="http://schemas.microsoft.com/office/drawing/2014/main" id="{2F5173FC-8C87-4D6E-A806-897F0346A73C}"/>
                </a:ext>
              </a:extLst>
            </p:cNvPr>
            <p:cNvSpPr>
              <a:spLocks/>
            </p:cNvSpPr>
            <p:nvPr/>
          </p:nvSpPr>
          <p:spPr bwMode="auto">
            <a:xfrm>
              <a:off x="7837524" y="5927713"/>
              <a:ext cx="158751" cy="160339"/>
            </a:xfrm>
            <a:custGeom>
              <a:avLst/>
              <a:gdLst>
                <a:gd name="T0" fmla="*/ 57 w 57"/>
                <a:gd name="T1" fmla="*/ 29 h 58"/>
                <a:gd name="T2" fmla="*/ 29 w 57"/>
                <a:gd name="T3" fmla="*/ 0 h 58"/>
                <a:gd name="T4" fmla="*/ 0 w 57"/>
                <a:gd name="T5" fmla="*/ 29 h 58"/>
                <a:gd name="T6" fmla="*/ 29 w 57"/>
                <a:gd name="T7" fmla="*/ 58 h 58"/>
                <a:gd name="T8" fmla="*/ 43 w 57"/>
                <a:gd name="T9" fmla="*/ 54 h 58"/>
                <a:gd name="T10" fmla="*/ 44 w 57"/>
                <a:gd name="T11" fmla="*/ 49 h 58"/>
                <a:gd name="T12" fmla="*/ 39 w 57"/>
                <a:gd name="T13" fmla="*/ 48 h 58"/>
                <a:gd name="T14" fmla="*/ 29 w 57"/>
                <a:gd name="T15" fmla="*/ 50 h 58"/>
                <a:gd name="T16" fmla="*/ 13 w 57"/>
                <a:gd name="T17" fmla="*/ 44 h 58"/>
                <a:gd name="T18" fmla="*/ 7 w 57"/>
                <a:gd name="T19" fmla="*/ 29 h 58"/>
                <a:gd name="T20" fmla="*/ 13 w 57"/>
                <a:gd name="T21" fmla="*/ 14 h 58"/>
                <a:gd name="T22" fmla="*/ 29 w 57"/>
                <a:gd name="T23" fmla="*/ 8 h 58"/>
                <a:gd name="T24" fmla="*/ 44 w 57"/>
                <a:gd name="T25" fmla="*/ 14 h 58"/>
                <a:gd name="T26" fmla="*/ 50 w 57"/>
                <a:gd name="T27" fmla="*/ 29 h 58"/>
                <a:gd name="T28" fmla="*/ 54 w 57"/>
                <a:gd name="T29" fmla="*/ 33 h 58"/>
                <a:gd name="T30" fmla="*/ 57 w 57"/>
                <a:gd name="T31"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58">
                  <a:moveTo>
                    <a:pt x="57" y="29"/>
                  </a:moveTo>
                  <a:cubicBezTo>
                    <a:pt x="57" y="13"/>
                    <a:pt x="44" y="0"/>
                    <a:pt x="29" y="0"/>
                  </a:cubicBezTo>
                  <a:cubicBezTo>
                    <a:pt x="13" y="0"/>
                    <a:pt x="0" y="13"/>
                    <a:pt x="0" y="29"/>
                  </a:cubicBezTo>
                  <a:cubicBezTo>
                    <a:pt x="0" y="45"/>
                    <a:pt x="13" y="58"/>
                    <a:pt x="29" y="58"/>
                  </a:cubicBezTo>
                  <a:cubicBezTo>
                    <a:pt x="34" y="58"/>
                    <a:pt x="39" y="56"/>
                    <a:pt x="43" y="54"/>
                  </a:cubicBezTo>
                  <a:cubicBezTo>
                    <a:pt x="44" y="53"/>
                    <a:pt x="45" y="51"/>
                    <a:pt x="44" y="49"/>
                  </a:cubicBezTo>
                  <a:cubicBezTo>
                    <a:pt x="43" y="47"/>
                    <a:pt x="41" y="47"/>
                    <a:pt x="39" y="48"/>
                  </a:cubicBezTo>
                  <a:cubicBezTo>
                    <a:pt x="36" y="49"/>
                    <a:pt x="32" y="50"/>
                    <a:pt x="29" y="50"/>
                  </a:cubicBezTo>
                  <a:cubicBezTo>
                    <a:pt x="23" y="50"/>
                    <a:pt x="17" y="48"/>
                    <a:pt x="13" y="44"/>
                  </a:cubicBezTo>
                  <a:cubicBezTo>
                    <a:pt x="10" y="40"/>
                    <a:pt x="7" y="35"/>
                    <a:pt x="7" y="29"/>
                  </a:cubicBezTo>
                  <a:cubicBezTo>
                    <a:pt x="7" y="23"/>
                    <a:pt x="10" y="18"/>
                    <a:pt x="13" y="14"/>
                  </a:cubicBezTo>
                  <a:cubicBezTo>
                    <a:pt x="17" y="10"/>
                    <a:pt x="23" y="8"/>
                    <a:pt x="29" y="8"/>
                  </a:cubicBezTo>
                  <a:cubicBezTo>
                    <a:pt x="34" y="8"/>
                    <a:pt x="40" y="10"/>
                    <a:pt x="44" y="14"/>
                  </a:cubicBezTo>
                  <a:cubicBezTo>
                    <a:pt x="48" y="18"/>
                    <a:pt x="50" y="23"/>
                    <a:pt x="50" y="29"/>
                  </a:cubicBezTo>
                  <a:cubicBezTo>
                    <a:pt x="50" y="31"/>
                    <a:pt x="52" y="33"/>
                    <a:pt x="54" y="33"/>
                  </a:cubicBezTo>
                  <a:cubicBezTo>
                    <a:pt x="56" y="33"/>
                    <a:pt x="57" y="31"/>
                    <a:pt x="57" y="29"/>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3" name="Freeform 1923">
              <a:extLst>
                <a:ext uri="{FF2B5EF4-FFF2-40B4-BE49-F238E27FC236}">
                  <a16:creationId xmlns:a16="http://schemas.microsoft.com/office/drawing/2014/main" id="{85B96ACB-AEE9-4FE8-B882-A75EF9C3A294}"/>
                </a:ext>
              </a:extLst>
            </p:cNvPr>
            <p:cNvSpPr>
              <a:spLocks/>
            </p:cNvSpPr>
            <p:nvPr/>
          </p:nvSpPr>
          <p:spPr bwMode="auto">
            <a:xfrm>
              <a:off x="7888325" y="5980101"/>
              <a:ext cx="30164" cy="28576"/>
            </a:xfrm>
            <a:custGeom>
              <a:avLst/>
              <a:gdLst>
                <a:gd name="T0" fmla="*/ 11 w 11"/>
                <a:gd name="T1" fmla="*/ 0 h 10"/>
                <a:gd name="T2" fmla="*/ 0 w 11"/>
                <a:gd name="T3" fmla="*/ 10 h 10"/>
              </a:gdLst>
              <a:ahLst/>
              <a:cxnLst>
                <a:cxn ang="0">
                  <a:pos x="T0" y="T1"/>
                </a:cxn>
                <a:cxn ang="0">
                  <a:pos x="T2" y="T3"/>
                </a:cxn>
              </a:cxnLst>
              <a:rect l="0" t="0" r="r" b="b"/>
              <a:pathLst>
                <a:path w="11" h="10">
                  <a:moveTo>
                    <a:pt x="11" y="0"/>
                  </a:moveTo>
                  <a:cubicBezTo>
                    <a:pt x="5" y="0"/>
                    <a:pt x="0" y="4"/>
                    <a:pt x="0" y="10"/>
                  </a:cubicBezTo>
                </a:path>
              </a:pathLst>
            </a:custGeom>
            <a:solidFill>
              <a:srgbClr val="FFF3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4" name="Freeform 1924">
              <a:extLst>
                <a:ext uri="{FF2B5EF4-FFF2-40B4-BE49-F238E27FC236}">
                  <a16:creationId xmlns:a16="http://schemas.microsoft.com/office/drawing/2014/main" id="{D9637FCB-7EDD-4E87-BC41-FA22C36D3D42}"/>
                </a:ext>
              </a:extLst>
            </p:cNvPr>
            <p:cNvSpPr>
              <a:spLocks/>
            </p:cNvSpPr>
            <p:nvPr/>
          </p:nvSpPr>
          <p:spPr bwMode="auto">
            <a:xfrm>
              <a:off x="7880387" y="5968988"/>
              <a:ext cx="46038" cy="50801"/>
            </a:xfrm>
            <a:custGeom>
              <a:avLst/>
              <a:gdLst>
                <a:gd name="T0" fmla="*/ 14 w 17"/>
                <a:gd name="T1" fmla="*/ 0 h 18"/>
                <a:gd name="T2" fmla="*/ 0 w 17"/>
                <a:gd name="T3" fmla="*/ 14 h 18"/>
                <a:gd name="T4" fmla="*/ 3 w 17"/>
                <a:gd name="T5" fmla="*/ 18 h 18"/>
                <a:gd name="T6" fmla="*/ 7 w 17"/>
                <a:gd name="T7" fmla="*/ 14 h 18"/>
                <a:gd name="T8" fmla="*/ 14 w 17"/>
                <a:gd name="T9" fmla="*/ 7 h 18"/>
                <a:gd name="T10" fmla="*/ 17 w 17"/>
                <a:gd name="T11" fmla="*/ 4 h 18"/>
                <a:gd name="T12" fmla="*/ 14 w 1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4" y="0"/>
                  </a:moveTo>
                  <a:cubicBezTo>
                    <a:pt x="6" y="0"/>
                    <a:pt x="0" y="6"/>
                    <a:pt x="0" y="14"/>
                  </a:cubicBezTo>
                  <a:cubicBezTo>
                    <a:pt x="0" y="16"/>
                    <a:pt x="1" y="18"/>
                    <a:pt x="3" y="18"/>
                  </a:cubicBezTo>
                  <a:cubicBezTo>
                    <a:pt x="5" y="18"/>
                    <a:pt x="7" y="16"/>
                    <a:pt x="7" y="14"/>
                  </a:cubicBezTo>
                  <a:cubicBezTo>
                    <a:pt x="7" y="10"/>
                    <a:pt x="10" y="7"/>
                    <a:pt x="14" y="7"/>
                  </a:cubicBezTo>
                  <a:cubicBezTo>
                    <a:pt x="16" y="7"/>
                    <a:pt x="17" y="6"/>
                    <a:pt x="17" y="4"/>
                  </a:cubicBezTo>
                  <a:cubicBezTo>
                    <a:pt x="17" y="2"/>
                    <a:pt x="16" y="0"/>
                    <a:pt x="14" y="0"/>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5" name="Freeform 1925">
              <a:extLst>
                <a:ext uri="{FF2B5EF4-FFF2-40B4-BE49-F238E27FC236}">
                  <a16:creationId xmlns:a16="http://schemas.microsoft.com/office/drawing/2014/main" id="{F78FB11F-F9FC-4F62-AE35-6DB6C140C640}"/>
                </a:ext>
              </a:extLst>
            </p:cNvPr>
            <p:cNvSpPr>
              <a:spLocks/>
            </p:cNvSpPr>
            <p:nvPr/>
          </p:nvSpPr>
          <p:spPr bwMode="auto">
            <a:xfrm>
              <a:off x="7327935" y="6426189"/>
              <a:ext cx="303215" cy="1298572"/>
            </a:xfrm>
            <a:custGeom>
              <a:avLst/>
              <a:gdLst>
                <a:gd name="T0" fmla="*/ 110 w 110"/>
                <a:gd name="T1" fmla="*/ 0 h 470"/>
                <a:gd name="T2" fmla="*/ 46 w 110"/>
                <a:gd name="T3" fmla="*/ 64 h 470"/>
                <a:gd name="T4" fmla="*/ 46 w 110"/>
                <a:gd name="T5" fmla="*/ 470 h 470"/>
                <a:gd name="T6" fmla="*/ 0 w 110"/>
                <a:gd name="T7" fmla="*/ 470 h 470"/>
                <a:gd name="T8" fmla="*/ 0 w 110"/>
                <a:gd name="T9" fmla="*/ 64 h 470"/>
                <a:gd name="T10" fmla="*/ 65 w 110"/>
                <a:gd name="T11" fmla="*/ 0 h 470"/>
                <a:gd name="T12" fmla="*/ 110 w 110"/>
                <a:gd name="T13" fmla="*/ 0 h 470"/>
              </a:gdLst>
              <a:ahLst/>
              <a:cxnLst>
                <a:cxn ang="0">
                  <a:pos x="T0" y="T1"/>
                </a:cxn>
                <a:cxn ang="0">
                  <a:pos x="T2" y="T3"/>
                </a:cxn>
                <a:cxn ang="0">
                  <a:pos x="T4" y="T5"/>
                </a:cxn>
                <a:cxn ang="0">
                  <a:pos x="T6" y="T7"/>
                </a:cxn>
                <a:cxn ang="0">
                  <a:pos x="T8" y="T9"/>
                </a:cxn>
                <a:cxn ang="0">
                  <a:pos x="T10" y="T11"/>
                </a:cxn>
                <a:cxn ang="0">
                  <a:pos x="T12" y="T13"/>
                </a:cxn>
              </a:cxnLst>
              <a:rect l="0" t="0" r="r" b="b"/>
              <a:pathLst>
                <a:path w="110" h="470">
                  <a:moveTo>
                    <a:pt x="110" y="0"/>
                  </a:moveTo>
                  <a:cubicBezTo>
                    <a:pt x="75" y="0"/>
                    <a:pt x="46" y="29"/>
                    <a:pt x="46" y="64"/>
                  </a:cubicBezTo>
                  <a:cubicBezTo>
                    <a:pt x="46" y="470"/>
                    <a:pt x="46" y="470"/>
                    <a:pt x="46" y="470"/>
                  </a:cubicBezTo>
                  <a:cubicBezTo>
                    <a:pt x="0" y="470"/>
                    <a:pt x="0" y="470"/>
                    <a:pt x="0" y="470"/>
                  </a:cubicBezTo>
                  <a:cubicBezTo>
                    <a:pt x="0" y="64"/>
                    <a:pt x="0" y="64"/>
                    <a:pt x="0" y="64"/>
                  </a:cubicBezTo>
                  <a:cubicBezTo>
                    <a:pt x="0" y="29"/>
                    <a:pt x="29" y="0"/>
                    <a:pt x="65" y="0"/>
                  </a:cubicBezTo>
                  <a:lnTo>
                    <a:pt x="110" y="0"/>
                  </a:lnTo>
                  <a:close/>
                </a:path>
              </a:pathLst>
            </a:custGeom>
            <a:solidFill>
              <a:srgbClr val="EF87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6" name="Freeform 1926">
              <a:extLst>
                <a:ext uri="{FF2B5EF4-FFF2-40B4-BE49-F238E27FC236}">
                  <a16:creationId xmlns:a16="http://schemas.microsoft.com/office/drawing/2014/main" id="{E42A5F52-585C-4070-937A-49A0A1ED9EC4}"/>
                </a:ext>
              </a:extLst>
            </p:cNvPr>
            <p:cNvSpPr>
              <a:spLocks/>
            </p:cNvSpPr>
            <p:nvPr/>
          </p:nvSpPr>
          <p:spPr bwMode="auto">
            <a:xfrm>
              <a:off x="8315364" y="7270735"/>
              <a:ext cx="209550" cy="133349"/>
            </a:xfrm>
            <a:custGeom>
              <a:avLst/>
              <a:gdLst>
                <a:gd name="T0" fmla="*/ 0 w 76"/>
                <a:gd name="T1" fmla="*/ 0 h 48"/>
                <a:gd name="T2" fmla="*/ 68 w 76"/>
                <a:gd name="T3" fmla="*/ 25 h 48"/>
                <a:gd name="T4" fmla="*/ 74 w 76"/>
                <a:gd name="T5" fmla="*/ 40 h 48"/>
                <a:gd name="T6" fmla="*/ 60 w 76"/>
                <a:gd name="T7" fmla="*/ 46 h 48"/>
                <a:gd name="T8" fmla="*/ 22 w 76"/>
                <a:gd name="T9" fmla="*/ 32 h 48"/>
              </a:gdLst>
              <a:ahLst/>
              <a:cxnLst>
                <a:cxn ang="0">
                  <a:pos x="T0" y="T1"/>
                </a:cxn>
                <a:cxn ang="0">
                  <a:pos x="T2" y="T3"/>
                </a:cxn>
                <a:cxn ang="0">
                  <a:pos x="T4" y="T5"/>
                </a:cxn>
                <a:cxn ang="0">
                  <a:pos x="T6" y="T7"/>
                </a:cxn>
                <a:cxn ang="0">
                  <a:pos x="T8" y="T9"/>
                </a:cxn>
              </a:cxnLst>
              <a:rect l="0" t="0" r="r" b="b"/>
              <a:pathLst>
                <a:path w="76" h="48">
                  <a:moveTo>
                    <a:pt x="0" y="0"/>
                  </a:moveTo>
                  <a:cubicBezTo>
                    <a:pt x="68" y="25"/>
                    <a:pt x="68" y="25"/>
                    <a:pt x="68" y="25"/>
                  </a:cubicBezTo>
                  <a:cubicBezTo>
                    <a:pt x="73" y="27"/>
                    <a:pt x="76" y="34"/>
                    <a:pt x="74" y="40"/>
                  </a:cubicBezTo>
                  <a:cubicBezTo>
                    <a:pt x="72" y="45"/>
                    <a:pt x="66" y="48"/>
                    <a:pt x="60" y="46"/>
                  </a:cubicBezTo>
                  <a:cubicBezTo>
                    <a:pt x="22" y="32"/>
                    <a:pt x="22" y="32"/>
                    <a:pt x="22" y="32"/>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7" name="Freeform 1927">
              <a:extLst>
                <a:ext uri="{FF2B5EF4-FFF2-40B4-BE49-F238E27FC236}">
                  <a16:creationId xmlns:a16="http://schemas.microsoft.com/office/drawing/2014/main" id="{33DD113B-3913-451C-A39C-E3A07F8E1C9C}"/>
                </a:ext>
              </a:extLst>
            </p:cNvPr>
            <p:cNvSpPr>
              <a:spLocks/>
            </p:cNvSpPr>
            <p:nvPr/>
          </p:nvSpPr>
          <p:spPr bwMode="auto">
            <a:xfrm>
              <a:off x="8302664" y="7259623"/>
              <a:ext cx="228601" cy="149225"/>
            </a:xfrm>
            <a:custGeom>
              <a:avLst/>
              <a:gdLst>
                <a:gd name="T0" fmla="*/ 3 w 83"/>
                <a:gd name="T1" fmla="*/ 7 h 54"/>
                <a:gd name="T2" fmla="*/ 71 w 83"/>
                <a:gd name="T3" fmla="*/ 33 h 54"/>
                <a:gd name="T4" fmla="*/ 76 w 83"/>
                <a:gd name="T5" fmla="*/ 40 h 54"/>
                <a:gd name="T6" fmla="*/ 76 w 83"/>
                <a:gd name="T7" fmla="*/ 42 h 54"/>
                <a:gd name="T8" fmla="*/ 69 w 83"/>
                <a:gd name="T9" fmla="*/ 47 h 54"/>
                <a:gd name="T10" fmla="*/ 66 w 83"/>
                <a:gd name="T11" fmla="*/ 47 h 54"/>
                <a:gd name="T12" fmla="*/ 66 w 83"/>
                <a:gd name="T13" fmla="*/ 47 h 54"/>
                <a:gd name="T14" fmla="*/ 28 w 83"/>
                <a:gd name="T15" fmla="*/ 33 h 54"/>
                <a:gd name="T16" fmla="*/ 24 w 83"/>
                <a:gd name="T17" fmla="*/ 35 h 54"/>
                <a:gd name="T18" fmla="*/ 26 w 83"/>
                <a:gd name="T19" fmla="*/ 39 h 54"/>
                <a:gd name="T20" fmla="*/ 64 w 83"/>
                <a:gd name="T21" fmla="*/ 53 h 54"/>
                <a:gd name="T22" fmla="*/ 64 w 83"/>
                <a:gd name="T23" fmla="*/ 53 h 54"/>
                <a:gd name="T24" fmla="*/ 69 w 83"/>
                <a:gd name="T25" fmla="*/ 54 h 54"/>
                <a:gd name="T26" fmla="*/ 82 w 83"/>
                <a:gd name="T27" fmla="*/ 45 h 54"/>
                <a:gd name="T28" fmla="*/ 83 w 83"/>
                <a:gd name="T29" fmla="*/ 40 h 54"/>
                <a:gd name="T30" fmla="*/ 74 w 83"/>
                <a:gd name="T31" fmla="*/ 26 h 54"/>
                <a:gd name="T32" fmla="*/ 6 w 83"/>
                <a:gd name="T33" fmla="*/ 0 h 54"/>
                <a:gd name="T34" fmla="*/ 1 w 83"/>
                <a:gd name="T35" fmla="*/ 2 h 54"/>
                <a:gd name="T36" fmla="*/ 3 w 83"/>
                <a:gd name="T37"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54">
                  <a:moveTo>
                    <a:pt x="3" y="7"/>
                  </a:moveTo>
                  <a:cubicBezTo>
                    <a:pt x="71" y="33"/>
                    <a:pt x="71" y="33"/>
                    <a:pt x="71" y="33"/>
                  </a:cubicBezTo>
                  <a:cubicBezTo>
                    <a:pt x="74" y="34"/>
                    <a:pt x="76" y="37"/>
                    <a:pt x="76" y="40"/>
                  </a:cubicBezTo>
                  <a:cubicBezTo>
                    <a:pt x="76" y="41"/>
                    <a:pt x="76" y="41"/>
                    <a:pt x="76" y="42"/>
                  </a:cubicBezTo>
                  <a:cubicBezTo>
                    <a:pt x="75" y="45"/>
                    <a:pt x="72" y="47"/>
                    <a:pt x="69" y="47"/>
                  </a:cubicBezTo>
                  <a:cubicBezTo>
                    <a:pt x="68" y="47"/>
                    <a:pt x="67" y="47"/>
                    <a:pt x="66" y="47"/>
                  </a:cubicBezTo>
                  <a:cubicBezTo>
                    <a:pt x="66" y="47"/>
                    <a:pt x="66" y="47"/>
                    <a:pt x="66" y="47"/>
                  </a:cubicBezTo>
                  <a:cubicBezTo>
                    <a:pt x="28" y="33"/>
                    <a:pt x="28" y="33"/>
                    <a:pt x="28" y="33"/>
                  </a:cubicBezTo>
                  <a:cubicBezTo>
                    <a:pt x="26" y="32"/>
                    <a:pt x="24" y="33"/>
                    <a:pt x="24" y="35"/>
                  </a:cubicBezTo>
                  <a:cubicBezTo>
                    <a:pt x="23" y="37"/>
                    <a:pt x="24" y="39"/>
                    <a:pt x="26" y="39"/>
                  </a:cubicBezTo>
                  <a:cubicBezTo>
                    <a:pt x="64" y="53"/>
                    <a:pt x="64" y="53"/>
                    <a:pt x="64" y="53"/>
                  </a:cubicBezTo>
                  <a:cubicBezTo>
                    <a:pt x="64" y="53"/>
                    <a:pt x="64" y="53"/>
                    <a:pt x="64" y="53"/>
                  </a:cubicBezTo>
                  <a:cubicBezTo>
                    <a:pt x="65" y="54"/>
                    <a:pt x="67" y="54"/>
                    <a:pt x="69" y="54"/>
                  </a:cubicBezTo>
                  <a:cubicBezTo>
                    <a:pt x="75" y="54"/>
                    <a:pt x="80" y="51"/>
                    <a:pt x="82" y="45"/>
                  </a:cubicBezTo>
                  <a:cubicBezTo>
                    <a:pt x="83" y="43"/>
                    <a:pt x="83" y="41"/>
                    <a:pt x="83" y="40"/>
                  </a:cubicBezTo>
                  <a:cubicBezTo>
                    <a:pt x="83" y="34"/>
                    <a:pt x="80" y="28"/>
                    <a:pt x="74" y="26"/>
                  </a:cubicBezTo>
                  <a:cubicBezTo>
                    <a:pt x="6" y="0"/>
                    <a:pt x="6" y="0"/>
                    <a:pt x="6" y="0"/>
                  </a:cubicBezTo>
                  <a:cubicBezTo>
                    <a:pt x="4" y="0"/>
                    <a:pt x="2" y="1"/>
                    <a:pt x="1" y="2"/>
                  </a:cubicBezTo>
                  <a:cubicBezTo>
                    <a:pt x="0" y="4"/>
                    <a:pt x="1" y="6"/>
                    <a:pt x="3" y="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8" name="Freeform 1928">
              <a:extLst>
                <a:ext uri="{FF2B5EF4-FFF2-40B4-BE49-F238E27FC236}">
                  <a16:creationId xmlns:a16="http://schemas.microsoft.com/office/drawing/2014/main" id="{EEDB2B67-91B9-408F-8ABE-9C35418FCDCB}"/>
                </a:ext>
              </a:extLst>
            </p:cNvPr>
            <p:cNvSpPr>
              <a:spLocks/>
            </p:cNvSpPr>
            <p:nvPr/>
          </p:nvSpPr>
          <p:spPr bwMode="auto">
            <a:xfrm>
              <a:off x="7313647" y="6415075"/>
              <a:ext cx="800104" cy="1317623"/>
            </a:xfrm>
            <a:custGeom>
              <a:avLst/>
              <a:gdLst>
                <a:gd name="T0" fmla="*/ 287 w 290"/>
                <a:gd name="T1" fmla="*/ 474 h 477"/>
                <a:gd name="T2" fmla="*/ 287 w 290"/>
                <a:gd name="T3" fmla="*/ 470 h 477"/>
                <a:gd name="T4" fmla="*/ 8 w 290"/>
                <a:gd name="T5" fmla="*/ 470 h 477"/>
                <a:gd name="T6" fmla="*/ 8 w 290"/>
                <a:gd name="T7" fmla="*/ 68 h 477"/>
                <a:gd name="T8" fmla="*/ 25 w 290"/>
                <a:gd name="T9" fmla="*/ 25 h 477"/>
                <a:gd name="T10" fmla="*/ 68 w 290"/>
                <a:gd name="T11" fmla="*/ 7 h 477"/>
                <a:gd name="T12" fmla="*/ 222 w 290"/>
                <a:gd name="T13" fmla="*/ 7 h 477"/>
                <a:gd name="T14" fmla="*/ 265 w 290"/>
                <a:gd name="T15" fmla="*/ 25 h 477"/>
                <a:gd name="T16" fmla="*/ 283 w 290"/>
                <a:gd name="T17" fmla="*/ 68 h 477"/>
                <a:gd name="T18" fmla="*/ 283 w 290"/>
                <a:gd name="T19" fmla="*/ 474 h 477"/>
                <a:gd name="T20" fmla="*/ 287 w 290"/>
                <a:gd name="T21" fmla="*/ 474 h 477"/>
                <a:gd name="T22" fmla="*/ 287 w 290"/>
                <a:gd name="T23" fmla="*/ 470 h 477"/>
                <a:gd name="T24" fmla="*/ 287 w 290"/>
                <a:gd name="T25" fmla="*/ 474 h 477"/>
                <a:gd name="T26" fmla="*/ 290 w 290"/>
                <a:gd name="T27" fmla="*/ 474 h 477"/>
                <a:gd name="T28" fmla="*/ 290 w 290"/>
                <a:gd name="T29" fmla="*/ 68 h 477"/>
                <a:gd name="T30" fmla="*/ 222 w 290"/>
                <a:gd name="T31" fmla="*/ 0 h 477"/>
                <a:gd name="T32" fmla="*/ 68 w 290"/>
                <a:gd name="T33" fmla="*/ 0 h 477"/>
                <a:gd name="T34" fmla="*/ 0 w 290"/>
                <a:gd name="T35" fmla="*/ 68 h 477"/>
                <a:gd name="T36" fmla="*/ 0 w 290"/>
                <a:gd name="T37" fmla="*/ 477 h 477"/>
                <a:gd name="T38" fmla="*/ 290 w 290"/>
                <a:gd name="T39" fmla="*/ 477 h 477"/>
                <a:gd name="T40" fmla="*/ 290 w 290"/>
                <a:gd name="T41" fmla="*/ 474 h 477"/>
                <a:gd name="T42" fmla="*/ 287 w 290"/>
                <a:gd name="T43" fmla="*/ 47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0" h="477">
                  <a:moveTo>
                    <a:pt x="287" y="474"/>
                  </a:moveTo>
                  <a:cubicBezTo>
                    <a:pt x="287" y="470"/>
                    <a:pt x="287" y="470"/>
                    <a:pt x="287" y="470"/>
                  </a:cubicBezTo>
                  <a:cubicBezTo>
                    <a:pt x="8" y="470"/>
                    <a:pt x="8" y="470"/>
                    <a:pt x="8" y="470"/>
                  </a:cubicBezTo>
                  <a:cubicBezTo>
                    <a:pt x="8" y="68"/>
                    <a:pt x="8" y="68"/>
                    <a:pt x="8" y="68"/>
                  </a:cubicBezTo>
                  <a:cubicBezTo>
                    <a:pt x="8" y="51"/>
                    <a:pt x="14" y="36"/>
                    <a:pt x="25" y="25"/>
                  </a:cubicBezTo>
                  <a:cubicBezTo>
                    <a:pt x="36" y="14"/>
                    <a:pt x="52" y="7"/>
                    <a:pt x="68" y="7"/>
                  </a:cubicBezTo>
                  <a:cubicBezTo>
                    <a:pt x="222" y="7"/>
                    <a:pt x="222" y="7"/>
                    <a:pt x="222" y="7"/>
                  </a:cubicBezTo>
                  <a:cubicBezTo>
                    <a:pt x="239" y="7"/>
                    <a:pt x="254" y="14"/>
                    <a:pt x="265" y="25"/>
                  </a:cubicBezTo>
                  <a:cubicBezTo>
                    <a:pt x="276" y="36"/>
                    <a:pt x="283" y="51"/>
                    <a:pt x="283" y="68"/>
                  </a:cubicBezTo>
                  <a:cubicBezTo>
                    <a:pt x="283" y="474"/>
                    <a:pt x="283" y="474"/>
                    <a:pt x="283" y="474"/>
                  </a:cubicBezTo>
                  <a:cubicBezTo>
                    <a:pt x="287" y="474"/>
                    <a:pt x="287" y="474"/>
                    <a:pt x="287" y="474"/>
                  </a:cubicBezTo>
                  <a:cubicBezTo>
                    <a:pt x="287" y="470"/>
                    <a:pt x="287" y="470"/>
                    <a:pt x="287" y="470"/>
                  </a:cubicBezTo>
                  <a:cubicBezTo>
                    <a:pt x="287" y="474"/>
                    <a:pt x="287" y="474"/>
                    <a:pt x="287" y="474"/>
                  </a:cubicBezTo>
                  <a:cubicBezTo>
                    <a:pt x="290" y="474"/>
                    <a:pt x="290" y="474"/>
                    <a:pt x="290" y="474"/>
                  </a:cubicBezTo>
                  <a:cubicBezTo>
                    <a:pt x="290" y="68"/>
                    <a:pt x="290" y="68"/>
                    <a:pt x="290" y="68"/>
                  </a:cubicBezTo>
                  <a:cubicBezTo>
                    <a:pt x="290" y="31"/>
                    <a:pt x="260" y="0"/>
                    <a:pt x="222" y="0"/>
                  </a:cubicBezTo>
                  <a:cubicBezTo>
                    <a:pt x="68" y="0"/>
                    <a:pt x="68" y="0"/>
                    <a:pt x="68" y="0"/>
                  </a:cubicBezTo>
                  <a:cubicBezTo>
                    <a:pt x="31" y="0"/>
                    <a:pt x="0" y="31"/>
                    <a:pt x="0" y="68"/>
                  </a:cubicBezTo>
                  <a:cubicBezTo>
                    <a:pt x="0" y="477"/>
                    <a:pt x="0" y="477"/>
                    <a:pt x="0" y="477"/>
                  </a:cubicBezTo>
                  <a:cubicBezTo>
                    <a:pt x="290" y="477"/>
                    <a:pt x="290" y="477"/>
                    <a:pt x="290" y="477"/>
                  </a:cubicBezTo>
                  <a:cubicBezTo>
                    <a:pt x="290" y="474"/>
                    <a:pt x="290" y="474"/>
                    <a:pt x="290" y="474"/>
                  </a:cubicBezTo>
                  <a:lnTo>
                    <a:pt x="287" y="474"/>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9" name="Freeform 1929">
              <a:extLst>
                <a:ext uri="{FF2B5EF4-FFF2-40B4-BE49-F238E27FC236}">
                  <a16:creationId xmlns:a16="http://schemas.microsoft.com/office/drawing/2014/main" id="{39714FB8-0B95-4873-8033-E1D5EA704200}"/>
                </a:ext>
              </a:extLst>
            </p:cNvPr>
            <p:cNvSpPr>
              <a:spLocks/>
            </p:cNvSpPr>
            <p:nvPr/>
          </p:nvSpPr>
          <p:spPr bwMode="auto">
            <a:xfrm>
              <a:off x="7975636" y="6315062"/>
              <a:ext cx="390527" cy="298450"/>
            </a:xfrm>
            <a:custGeom>
              <a:avLst/>
              <a:gdLst>
                <a:gd name="T0" fmla="*/ 0 w 246"/>
                <a:gd name="T1" fmla="*/ 71 h 188"/>
                <a:gd name="T2" fmla="*/ 195 w 246"/>
                <a:gd name="T3" fmla="*/ 0 h 188"/>
                <a:gd name="T4" fmla="*/ 246 w 246"/>
                <a:gd name="T5" fmla="*/ 120 h 188"/>
                <a:gd name="T6" fmla="*/ 58 w 246"/>
                <a:gd name="T7" fmla="*/ 188 h 188"/>
                <a:gd name="T8" fmla="*/ 0 w 246"/>
                <a:gd name="T9" fmla="*/ 71 h 188"/>
              </a:gdLst>
              <a:ahLst/>
              <a:cxnLst>
                <a:cxn ang="0">
                  <a:pos x="T0" y="T1"/>
                </a:cxn>
                <a:cxn ang="0">
                  <a:pos x="T2" y="T3"/>
                </a:cxn>
                <a:cxn ang="0">
                  <a:pos x="T4" y="T5"/>
                </a:cxn>
                <a:cxn ang="0">
                  <a:pos x="T6" y="T7"/>
                </a:cxn>
                <a:cxn ang="0">
                  <a:pos x="T8" y="T9"/>
                </a:cxn>
              </a:cxnLst>
              <a:rect l="0" t="0" r="r" b="b"/>
              <a:pathLst>
                <a:path w="246" h="188">
                  <a:moveTo>
                    <a:pt x="0" y="71"/>
                  </a:moveTo>
                  <a:lnTo>
                    <a:pt x="195" y="0"/>
                  </a:lnTo>
                  <a:lnTo>
                    <a:pt x="246" y="120"/>
                  </a:lnTo>
                  <a:lnTo>
                    <a:pt x="58" y="188"/>
                  </a:lnTo>
                  <a:lnTo>
                    <a:pt x="0" y="71"/>
                  </a:ln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0" name="Freeform 1930">
              <a:extLst>
                <a:ext uri="{FF2B5EF4-FFF2-40B4-BE49-F238E27FC236}">
                  <a16:creationId xmlns:a16="http://schemas.microsoft.com/office/drawing/2014/main" id="{D2DAA7A9-DCB9-4E12-B1F3-DD930EECB280}"/>
                </a:ext>
              </a:extLst>
            </p:cNvPr>
            <p:cNvSpPr>
              <a:spLocks/>
            </p:cNvSpPr>
            <p:nvPr/>
          </p:nvSpPr>
          <p:spPr bwMode="auto">
            <a:xfrm>
              <a:off x="7975636" y="6315062"/>
              <a:ext cx="390527" cy="298450"/>
            </a:xfrm>
            <a:custGeom>
              <a:avLst/>
              <a:gdLst>
                <a:gd name="T0" fmla="*/ 0 w 246"/>
                <a:gd name="T1" fmla="*/ 71 h 188"/>
                <a:gd name="T2" fmla="*/ 195 w 246"/>
                <a:gd name="T3" fmla="*/ 0 h 188"/>
                <a:gd name="T4" fmla="*/ 246 w 246"/>
                <a:gd name="T5" fmla="*/ 120 h 188"/>
                <a:gd name="T6" fmla="*/ 58 w 246"/>
                <a:gd name="T7" fmla="*/ 188 h 188"/>
              </a:gdLst>
              <a:ahLst/>
              <a:cxnLst>
                <a:cxn ang="0">
                  <a:pos x="T0" y="T1"/>
                </a:cxn>
                <a:cxn ang="0">
                  <a:pos x="T2" y="T3"/>
                </a:cxn>
                <a:cxn ang="0">
                  <a:pos x="T4" y="T5"/>
                </a:cxn>
                <a:cxn ang="0">
                  <a:pos x="T6" y="T7"/>
                </a:cxn>
              </a:cxnLst>
              <a:rect l="0" t="0" r="r" b="b"/>
              <a:pathLst>
                <a:path w="246" h="188">
                  <a:moveTo>
                    <a:pt x="0" y="71"/>
                  </a:moveTo>
                  <a:lnTo>
                    <a:pt x="195" y="0"/>
                  </a:lnTo>
                  <a:lnTo>
                    <a:pt x="246" y="120"/>
                  </a:lnTo>
                  <a:lnTo>
                    <a:pt x="58" y="1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1" name="Freeform 1931">
              <a:extLst>
                <a:ext uri="{FF2B5EF4-FFF2-40B4-BE49-F238E27FC236}">
                  <a16:creationId xmlns:a16="http://schemas.microsoft.com/office/drawing/2014/main" id="{CB863B76-8D65-467F-90AB-A32AC86255FC}"/>
                </a:ext>
              </a:extLst>
            </p:cNvPr>
            <p:cNvSpPr>
              <a:spLocks/>
            </p:cNvSpPr>
            <p:nvPr/>
          </p:nvSpPr>
          <p:spPr bwMode="auto">
            <a:xfrm>
              <a:off x="7962937" y="6300775"/>
              <a:ext cx="412752" cy="323849"/>
            </a:xfrm>
            <a:custGeom>
              <a:avLst/>
              <a:gdLst>
                <a:gd name="T0" fmla="*/ 6 w 150"/>
                <a:gd name="T1" fmla="*/ 49 h 117"/>
                <a:gd name="T2" fmla="*/ 115 w 150"/>
                <a:gd name="T3" fmla="*/ 9 h 117"/>
                <a:gd name="T4" fmla="*/ 141 w 150"/>
                <a:gd name="T5" fmla="*/ 72 h 117"/>
                <a:gd name="T6" fmla="*/ 37 w 150"/>
                <a:gd name="T7" fmla="*/ 110 h 117"/>
                <a:gd name="T8" fmla="*/ 35 w 150"/>
                <a:gd name="T9" fmla="*/ 114 h 117"/>
                <a:gd name="T10" fmla="*/ 40 w 150"/>
                <a:gd name="T11" fmla="*/ 116 h 117"/>
                <a:gd name="T12" fmla="*/ 150 w 150"/>
                <a:gd name="T13" fmla="*/ 76 h 117"/>
                <a:gd name="T14" fmla="*/ 119 w 150"/>
                <a:gd name="T15" fmla="*/ 0 h 117"/>
                <a:gd name="T16" fmla="*/ 3 w 150"/>
                <a:gd name="T17" fmla="*/ 42 h 117"/>
                <a:gd name="T18" fmla="*/ 1 w 150"/>
                <a:gd name="T19" fmla="*/ 47 h 117"/>
                <a:gd name="T20" fmla="*/ 6 w 150"/>
                <a:gd name="T21"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17">
                  <a:moveTo>
                    <a:pt x="6" y="49"/>
                  </a:moveTo>
                  <a:cubicBezTo>
                    <a:pt x="115" y="9"/>
                    <a:pt x="115" y="9"/>
                    <a:pt x="115" y="9"/>
                  </a:cubicBezTo>
                  <a:cubicBezTo>
                    <a:pt x="141" y="72"/>
                    <a:pt x="141" y="72"/>
                    <a:pt x="141" y="72"/>
                  </a:cubicBezTo>
                  <a:cubicBezTo>
                    <a:pt x="37" y="110"/>
                    <a:pt x="37" y="110"/>
                    <a:pt x="37" y="110"/>
                  </a:cubicBezTo>
                  <a:cubicBezTo>
                    <a:pt x="35" y="110"/>
                    <a:pt x="34" y="112"/>
                    <a:pt x="35" y="114"/>
                  </a:cubicBezTo>
                  <a:cubicBezTo>
                    <a:pt x="36" y="116"/>
                    <a:pt x="38" y="117"/>
                    <a:pt x="40" y="116"/>
                  </a:cubicBezTo>
                  <a:cubicBezTo>
                    <a:pt x="150" y="76"/>
                    <a:pt x="150" y="76"/>
                    <a:pt x="150" y="76"/>
                  </a:cubicBezTo>
                  <a:cubicBezTo>
                    <a:pt x="119" y="0"/>
                    <a:pt x="119" y="0"/>
                    <a:pt x="119" y="0"/>
                  </a:cubicBezTo>
                  <a:cubicBezTo>
                    <a:pt x="3" y="42"/>
                    <a:pt x="3" y="42"/>
                    <a:pt x="3" y="42"/>
                  </a:cubicBezTo>
                  <a:cubicBezTo>
                    <a:pt x="1" y="43"/>
                    <a:pt x="0" y="45"/>
                    <a:pt x="1" y="47"/>
                  </a:cubicBezTo>
                  <a:cubicBezTo>
                    <a:pt x="2" y="49"/>
                    <a:pt x="4" y="50"/>
                    <a:pt x="6" y="49"/>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2" name="Freeform 1932">
              <a:extLst>
                <a:ext uri="{FF2B5EF4-FFF2-40B4-BE49-F238E27FC236}">
                  <a16:creationId xmlns:a16="http://schemas.microsoft.com/office/drawing/2014/main" id="{9D46E857-1AC1-4C16-AA42-88986C2DD404}"/>
                </a:ext>
              </a:extLst>
            </p:cNvPr>
            <p:cNvSpPr>
              <a:spLocks/>
            </p:cNvSpPr>
            <p:nvPr/>
          </p:nvSpPr>
          <p:spPr bwMode="auto">
            <a:xfrm>
              <a:off x="8778917" y="5497502"/>
              <a:ext cx="133350" cy="187324"/>
            </a:xfrm>
            <a:custGeom>
              <a:avLst/>
              <a:gdLst>
                <a:gd name="T0" fmla="*/ 0 w 48"/>
                <a:gd name="T1" fmla="*/ 11 h 68"/>
                <a:gd name="T2" fmla="*/ 5 w 48"/>
                <a:gd name="T3" fmla="*/ 3 h 68"/>
                <a:gd name="T4" fmla="*/ 20 w 48"/>
                <a:gd name="T5" fmla="*/ 7 h 68"/>
                <a:gd name="T6" fmla="*/ 45 w 48"/>
                <a:gd name="T7" fmla="*/ 50 h 68"/>
                <a:gd name="T8" fmla="*/ 41 w 48"/>
                <a:gd name="T9" fmla="*/ 65 h 68"/>
                <a:gd name="T10" fmla="*/ 26 w 48"/>
                <a:gd name="T11" fmla="*/ 61 h 68"/>
                <a:gd name="T12" fmla="*/ 1 w 48"/>
                <a:gd name="T13" fmla="*/ 18 h 68"/>
                <a:gd name="T14" fmla="*/ 0 w 48"/>
                <a:gd name="T15" fmla="*/ 11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8">
                  <a:moveTo>
                    <a:pt x="0" y="11"/>
                  </a:moveTo>
                  <a:cubicBezTo>
                    <a:pt x="0" y="7"/>
                    <a:pt x="2" y="4"/>
                    <a:pt x="5" y="3"/>
                  </a:cubicBezTo>
                  <a:cubicBezTo>
                    <a:pt x="11" y="0"/>
                    <a:pt x="17" y="2"/>
                    <a:pt x="20" y="7"/>
                  </a:cubicBezTo>
                  <a:cubicBezTo>
                    <a:pt x="45" y="50"/>
                    <a:pt x="45" y="50"/>
                    <a:pt x="45" y="50"/>
                  </a:cubicBezTo>
                  <a:cubicBezTo>
                    <a:pt x="48" y="55"/>
                    <a:pt x="46" y="62"/>
                    <a:pt x="41" y="65"/>
                  </a:cubicBezTo>
                  <a:cubicBezTo>
                    <a:pt x="35" y="68"/>
                    <a:pt x="29" y="66"/>
                    <a:pt x="26" y="61"/>
                  </a:cubicBezTo>
                  <a:cubicBezTo>
                    <a:pt x="1" y="18"/>
                    <a:pt x="1" y="18"/>
                    <a:pt x="1" y="18"/>
                  </a:cubicBezTo>
                  <a:cubicBezTo>
                    <a:pt x="0" y="16"/>
                    <a:pt x="0" y="13"/>
                    <a:pt x="0" y="11"/>
                  </a:cubicBezTo>
                  <a:close/>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3" name="Freeform 1933">
              <a:extLst>
                <a:ext uri="{FF2B5EF4-FFF2-40B4-BE49-F238E27FC236}">
                  <a16:creationId xmlns:a16="http://schemas.microsoft.com/office/drawing/2014/main" id="{96A1A13C-C995-40E2-AC23-061ADB74D040}"/>
                </a:ext>
              </a:extLst>
            </p:cNvPr>
            <p:cNvSpPr>
              <a:spLocks/>
            </p:cNvSpPr>
            <p:nvPr/>
          </p:nvSpPr>
          <p:spPr bwMode="auto">
            <a:xfrm>
              <a:off x="8767803" y="5491151"/>
              <a:ext cx="149226" cy="200024"/>
            </a:xfrm>
            <a:custGeom>
              <a:avLst/>
              <a:gdLst>
                <a:gd name="T0" fmla="*/ 4 w 54"/>
                <a:gd name="T1" fmla="*/ 13 h 72"/>
                <a:gd name="T2" fmla="*/ 7 w 54"/>
                <a:gd name="T3" fmla="*/ 13 h 72"/>
                <a:gd name="T4" fmla="*/ 11 w 54"/>
                <a:gd name="T5" fmla="*/ 8 h 72"/>
                <a:gd name="T6" fmla="*/ 15 w 54"/>
                <a:gd name="T7" fmla="*/ 7 h 72"/>
                <a:gd name="T8" fmla="*/ 21 w 54"/>
                <a:gd name="T9" fmla="*/ 11 h 72"/>
                <a:gd name="T10" fmla="*/ 46 w 54"/>
                <a:gd name="T11" fmla="*/ 53 h 72"/>
                <a:gd name="T12" fmla="*/ 47 w 54"/>
                <a:gd name="T13" fmla="*/ 57 h 72"/>
                <a:gd name="T14" fmla="*/ 43 w 54"/>
                <a:gd name="T15" fmla="*/ 64 h 72"/>
                <a:gd name="T16" fmla="*/ 39 w 54"/>
                <a:gd name="T17" fmla="*/ 65 h 72"/>
                <a:gd name="T18" fmla="*/ 33 w 54"/>
                <a:gd name="T19" fmla="*/ 61 h 72"/>
                <a:gd name="T20" fmla="*/ 8 w 54"/>
                <a:gd name="T21" fmla="*/ 18 h 72"/>
                <a:gd name="T22" fmla="*/ 7 w 54"/>
                <a:gd name="T23" fmla="*/ 14 h 72"/>
                <a:gd name="T24" fmla="*/ 7 w 54"/>
                <a:gd name="T25" fmla="*/ 13 h 72"/>
                <a:gd name="T26" fmla="*/ 4 w 54"/>
                <a:gd name="T27" fmla="*/ 13 h 72"/>
                <a:gd name="T28" fmla="*/ 0 w 54"/>
                <a:gd name="T29" fmla="*/ 12 h 72"/>
                <a:gd name="T30" fmla="*/ 0 w 54"/>
                <a:gd name="T31" fmla="*/ 14 h 72"/>
                <a:gd name="T32" fmla="*/ 2 w 54"/>
                <a:gd name="T33" fmla="*/ 22 h 72"/>
                <a:gd name="T34" fmla="*/ 27 w 54"/>
                <a:gd name="T35" fmla="*/ 64 h 72"/>
                <a:gd name="T36" fmla="*/ 39 w 54"/>
                <a:gd name="T37" fmla="*/ 72 h 72"/>
                <a:gd name="T38" fmla="*/ 47 w 54"/>
                <a:gd name="T39" fmla="*/ 70 h 72"/>
                <a:gd name="T40" fmla="*/ 54 w 54"/>
                <a:gd name="T41" fmla="*/ 57 h 72"/>
                <a:gd name="T42" fmla="*/ 52 w 54"/>
                <a:gd name="T43" fmla="*/ 50 h 72"/>
                <a:gd name="T44" fmla="*/ 28 w 54"/>
                <a:gd name="T45" fmla="*/ 7 h 72"/>
                <a:gd name="T46" fmla="*/ 15 w 54"/>
                <a:gd name="T47" fmla="*/ 0 h 72"/>
                <a:gd name="T48" fmla="*/ 8 w 54"/>
                <a:gd name="T49" fmla="*/ 2 h 72"/>
                <a:gd name="T50" fmla="*/ 0 w 54"/>
                <a:gd name="T51" fmla="*/ 12 h 72"/>
                <a:gd name="T52" fmla="*/ 4 w 54"/>
                <a:gd name="T53" fmla="*/ 1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72">
                  <a:moveTo>
                    <a:pt x="4" y="13"/>
                  </a:moveTo>
                  <a:cubicBezTo>
                    <a:pt x="7" y="13"/>
                    <a:pt x="7" y="13"/>
                    <a:pt x="7" y="13"/>
                  </a:cubicBezTo>
                  <a:cubicBezTo>
                    <a:pt x="8" y="11"/>
                    <a:pt x="9" y="9"/>
                    <a:pt x="11" y="8"/>
                  </a:cubicBezTo>
                  <a:cubicBezTo>
                    <a:pt x="12" y="7"/>
                    <a:pt x="14" y="7"/>
                    <a:pt x="15" y="7"/>
                  </a:cubicBezTo>
                  <a:cubicBezTo>
                    <a:pt x="17" y="7"/>
                    <a:pt x="20" y="8"/>
                    <a:pt x="21" y="11"/>
                  </a:cubicBezTo>
                  <a:cubicBezTo>
                    <a:pt x="46" y="53"/>
                    <a:pt x="46" y="53"/>
                    <a:pt x="46" y="53"/>
                  </a:cubicBezTo>
                  <a:cubicBezTo>
                    <a:pt x="46" y="55"/>
                    <a:pt x="47" y="56"/>
                    <a:pt x="47" y="57"/>
                  </a:cubicBezTo>
                  <a:cubicBezTo>
                    <a:pt x="47" y="60"/>
                    <a:pt x="45" y="62"/>
                    <a:pt x="43" y="64"/>
                  </a:cubicBezTo>
                  <a:cubicBezTo>
                    <a:pt x="42" y="64"/>
                    <a:pt x="41" y="65"/>
                    <a:pt x="39" y="65"/>
                  </a:cubicBezTo>
                  <a:cubicBezTo>
                    <a:pt x="37" y="65"/>
                    <a:pt x="34" y="63"/>
                    <a:pt x="33" y="61"/>
                  </a:cubicBezTo>
                  <a:cubicBezTo>
                    <a:pt x="8" y="18"/>
                    <a:pt x="8" y="18"/>
                    <a:pt x="8" y="18"/>
                  </a:cubicBezTo>
                  <a:cubicBezTo>
                    <a:pt x="8" y="17"/>
                    <a:pt x="7" y="16"/>
                    <a:pt x="7" y="14"/>
                  </a:cubicBezTo>
                  <a:cubicBezTo>
                    <a:pt x="7" y="14"/>
                    <a:pt x="7" y="14"/>
                    <a:pt x="7" y="13"/>
                  </a:cubicBezTo>
                  <a:cubicBezTo>
                    <a:pt x="4" y="13"/>
                    <a:pt x="4" y="13"/>
                    <a:pt x="4" y="13"/>
                  </a:cubicBezTo>
                  <a:cubicBezTo>
                    <a:pt x="0" y="12"/>
                    <a:pt x="0" y="12"/>
                    <a:pt x="0" y="12"/>
                  </a:cubicBezTo>
                  <a:cubicBezTo>
                    <a:pt x="0" y="13"/>
                    <a:pt x="0" y="14"/>
                    <a:pt x="0" y="14"/>
                  </a:cubicBezTo>
                  <a:cubicBezTo>
                    <a:pt x="0" y="17"/>
                    <a:pt x="1" y="19"/>
                    <a:pt x="2" y="22"/>
                  </a:cubicBezTo>
                  <a:cubicBezTo>
                    <a:pt x="27" y="64"/>
                    <a:pt x="27" y="64"/>
                    <a:pt x="27" y="64"/>
                  </a:cubicBezTo>
                  <a:cubicBezTo>
                    <a:pt x="29" y="69"/>
                    <a:pt x="34" y="72"/>
                    <a:pt x="39" y="72"/>
                  </a:cubicBezTo>
                  <a:cubicBezTo>
                    <a:pt x="42" y="72"/>
                    <a:pt x="44" y="71"/>
                    <a:pt x="47" y="70"/>
                  </a:cubicBezTo>
                  <a:cubicBezTo>
                    <a:pt x="51" y="67"/>
                    <a:pt x="54" y="62"/>
                    <a:pt x="54" y="57"/>
                  </a:cubicBezTo>
                  <a:cubicBezTo>
                    <a:pt x="54" y="55"/>
                    <a:pt x="53" y="52"/>
                    <a:pt x="52" y="50"/>
                  </a:cubicBezTo>
                  <a:cubicBezTo>
                    <a:pt x="28" y="7"/>
                    <a:pt x="28" y="7"/>
                    <a:pt x="28" y="7"/>
                  </a:cubicBezTo>
                  <a:cubicBezTo>
                    <a:pt x="25" y="2"/>
                    <a:pt x="20" y="0"/>
                    <a:pt x="15" y="0"/>
                  </a:cubicBezTo>
                  <a:cubicBezTo>
                    <a:pt x="12" y="0"/>
                    <a:pt x="10" y="0"/>
                    <a:pt x="8" y="2"/>
                  </a:cubicBezTo>
                  <a:cubicBezTo>
                    <a:pt x="3" y="4"/>
                    <a:pt x="1" y="8"/>
                    <a:pt x="0" y="12"/>
                  </a:cubicBezTo>
                  <a:lnTo>
                    <a:pt x="4" y="1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4" name="Freeform 1934">
              <a:extLst>
                <a:ext uri="{FF2B5EF4-FFF2-40B4-BE49-F238E27FC236}">
                  <a16:creationId xmlns:a16="http://schemas.microsoft.com/office/drawing/2014/main" id="{696FF660-029D-4330-AC7F-D9F0D64319C0}"/>
                </a:ext>
              </a:extLst>
            </p:cNvPr>
            <p:cNvSpPr>
              <a:spLocks/>
            </p:cNvSpPr>
            <p:nvPr/>
          </p:nvSpPr>
          <p:spPr bwMode="auto">
            <a:xfrm>
              <a:off x="8285202" y="5499090"/>
              <a:ext cx="781053" cy="1006473"/>
            </a:xfrm>
            <a:custGeom>
              <a:avLst/>
              <a:gdLst>
                <a:gd name="T0" fmla="*/ 209 w 283"/>
                <a:gd name="T1" fmla="*/ 27 h 364"/>
                <a:gd name="T2" fmla="*/ 209 w 283"/>
                <a:gd name="T3" fmla="*/ 27 h 364"/>
                <a:gd name="T4" fmla="*/ 258 w 283"/>
                <a:gd name="T5" fmla="*/ 8 h 364"/>
                <a:gd name="T6" fmla="*/ 275 w 283"/>
                <a:gd name="T7" fmla="*/ 51 h 364"/>
                <a:gd name="T8" fmla="*/ 249 w 283"/>
                <a:gd name="T9" fmla="*/ 130 h 364"/>
                <a:gd name="T10" fmla="*/ 29 w 283"/>
                <a:gd name="T11" fmla="*/ 364 h 364"/>
                <a:gd name="T12" fmla="*/ 0 w 283"/>
                <a:gd name="T13" fmla="*/ 295 h 364"/>
                <a:gd name="T14" fmla="*/ 180 w 283"/>
                <a:gd name="T15" fmla="*/ 108 h 364"/>
                <a:gd name="T16" fmla="*/ 199 w 283"/>
                <a:gd name="T17" fmla="*/ 5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364">
                  <a:moveTo>
                    <a:pt x="209" y="27"/>
                  </a:moveTo>
                  <a:cubicBezTo>
                    <a:pt x="209" y="27"/>
                    <a:pt x="209" y="27"/>
                    <a:pt x="209" y="27"/>
                  </a:cubicBezTo>
                  <a:cubicBezTo>
                    <a:pt x="217" y="8"/>
                    <a:pt x="239" y="0"/>
                    <a:pt x="258" y="8"/>
                  </a:cubicBezTo>
                  <a:cubicBezTo>
                    <a:pt x="277" y="16"/>
                    <a:pt x="283" y="32"/>
                    <a:pt x="275" y="51"/>
                  </a:cubicBezTo>
                  <a:cubicBezTo>
                    <a:pt x="249" y="130"/>
                    <a:pt x="249" y="130"/>
                    <a:pt x="249" y="130"/>
                  </a:cubicBezTo>
                  <a:cubicBezTo>
                    <a:pt x="215" y="237"/>
                    <a:pt x="134" y="323"/>
                    <a:pt x="29" y="364"/>
                  </a:cubicBezTo>
                  <a:cubicBezTo>
                    <a:pt x="0" y="295"/>
                    <a:pt x="0" y="295"/>
                    <a:pt x="0" y="295"/>
                  </a:cubicBezTo>
                  <a:cubicBezTo>
                    <a:pt x="85" y="263"/>
                    <a:pt x="151" y="194"/>
                    <a:pt x="180" y="108"/>
                  </a:cubicBezTo>
                  <a:cubicBezTo>
                    <a:pt x="199" y="50"/>
                    <a:pt x="199" y="50"/>
                    <a:pt x="199" y="50"/>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5" name="Freeform 1935">
              <a:extLst>
                <a:ext uri="{FF2B5EF4-FFF2-40B4-BE49-F238E27FC236}">
                  <a16:creationId xmlns:a16="http://schemas.microsoft.com/office/drawing/2014/main" id="{9DF0CE81-F822-42A8-9DA4-7A4849AEB669}"/>
                </a:ext>
              </a:extLst>
            </p:cNvPr>
            <p:cNvSpPr>
              <a:spLocks/>
            </p:cNvSpPr>
            <p:nvPr/>
          </p:nvSpPr>
          <p:spPr bwMode="auto">
            <a:xfrm>
              <a:off x="8270914" y="5502264"/>
              <a:ext cx="792167" cy="1014410"/>
            </a:xfrm>
            <a:custGeom>
              <a:avLst/>
              <a:gdLst>
                <a:gd name="T0" fmla="*/ 217 w 287"/>
                <a:gd name="T1" fmla="*/ 28 h 367"/>
                <a:gd name="T2" fmla="*/ 248 w 287"/>
                <a:gd name="T3" fmla="*/ 7 h 367"/>
                <a:gd name="T4" fmla="*/ 261 w 287"/>
                <a:gd name="T5" fmla="*/ 10 h 367"/>
                <a:gd name="T6" fmla="*/ 275 w 287"/>
                <a:gd name="T7" fmla="*/ 20 h 367"/>
                <a:gd name="T8" fmla="*/ 280 w 287"/>
                <a:gd name="T9" fmla="*/ 34 h 367"/>
                <a:gd name="T10" fmla="*/ 276 w 287"/>
                <a:gd name="T11" fmla="*/ 49 h 367"/>
                <a:gd name="T12" fmla="*/ 276 w 287"/>
                <a:gd name="T13" fmla="*/ 49 h 367"/>
                <a:gd name="T14" fmla="*/ 251 w 287"/>
                <a:gd name="T15" fmla="*/ 128 h 367"/>
                <a:gd name="T16" fmla="*/ 32 w 287"/>
                <a:gd name="T17" fmla="*/ 360 h 367"/>
                <a:gd name="T18" fmla="*/ 34 w 287"/>
                <a:gd name="T19" fmla="*/ 363 h 367"/>
                <a:gd name="T20" fmla="*/ 37 w 287"/>
                <a:gd name="T21" fmla="*/ 361 h 367"/>
                <a:gd name="T22" fmla="*/ 8 w 287"/>
                <a:gd name="T23" fmla="*/ 292 h 367"/>
                <a:gd name="T24" fmla="*/ 5 w 287"/>
                <a:gd name="T25" fmla="*/ 294 h 367"/>
                <a:gd name="T26" fmla="*/ 6 w 287"/>
                <a:gd name="T27" fmla="*/ 297 h 367"/>
                <a:gd name="T28" fmla="*/ 189 w 287"/>
                <a:gd name="T29" fmla="*/ 108 h 367"/>
                <a:gd name="T30" fmla="*/ 208 w 287"/>
                <a:gd name="T31" fmla="*/ 50 h 367"/>
                <a:gd name="T32" fmla="*/ 206 w 287"/>
                <a:gd name="T33" fmla="*/ 46 h 367"/>
                <a:gd name="T34" fmla="*/ 201 w 287"/>
                <a:gd name="T35" fmla="*/ 48 h 367"/>
                <a:gd name="T36" fmla="*/ 182 w 287"/>
                <a:gd name="T37" fmla="*/ 105 h 367"/>
                <a:gd name="T38" fmla="*/ 4 w 287"/>
                <a:gd name="T39" fmla="*/ 290 h 367"/>
                <a:gd name="T40" fmla="*/ 0 w 287"/>
                <a:gd name="T41" fmla="*/ 292 h 367"/>
                <a:gd name="T42" fmla="*/ 32 w 287"/>
                <a:gd name="T43" fmla="*/ 367 h 367"/>
                <a:gd name="T44" fmla="*/ 35 w 287"/>
                <a:gd name="T45" fmla="*/ 366 h 367"/>
                <a:gd name="T46" fmla="*/ 257 w 287"/>
                <a:gd name="T47" fmla="*/ 130 h 367"/>
                <a:gd name="T48" fmla="*/ 283 w 287"/>
                <a:gd name="T49" fmla="*/ 51 h 367"/>
                <a:gd name="T50" fmla="*/ 280 w 287"/>
                <a:gd name="T51" fmla="*/ 50 h 367"/>
                <a:gd name="T52" fmla="*/ 283 w 287"/>
                <a:gd name="T53" fmla="*/ 51 h 367"/>
                <a:gd name="T54" fmla="*/ 287 w 287"/>
                <a:gd name="T55" fmla="*/ 34 h 367"/>
                <a:gd name="T56" fmla="*/ 281 w 287"/>
                <a:gd name="T57" fmla="*/ 16 h 367"/>
                <a:gd name="T58" fmla="*/ 264 w 287"/>
                <a:gd name="T59" fmla="*/ 3 h 367"/>
                <a:gd name="T60" fmla="*/ 248 w 287"/>
                <a:gd name="T61" fmla="*/ 0 h 367"/>
                <a:gd name="T62" fmla="*/ 211 w 287"/>
                <a:gd name="T63" fmla="*/ 25 h 367"/>
                <a:gd name="T64" fmla="*/ 212 w 287"/>
                <a:gd name="T65" fmla="*/ 30 h 367"/>
                <a:gd name="T66" fmla="*/ 217 w 287"/>
                <a:gd name="T67" fmla="*/ 28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7" h="367">
                  <a:moveTo>
                    <a:pt x="217" y="28"/>
                  </a:moveTo>
                  <a:cubicBezTo>
                    <a:pt x="223" y="15"/>
                    <a:pt x="235" y="7"/>
                    <a:pt x="248" y="7"/>
                  </a:cubicBezTo>
                  <a:cubicBezTo>
                    <a:pt x="253" y="7"/>
                    <a:pt x="257" y="8"/>
                    <a:pt x="261" y="10"/>
                  </a:cubicBezTo>
                  <a:cubicBezTo>
                    <a:pt x="268" y="13"/>
                    <a:pt x="272" y="16"/>
                    <a:pt x="275" y="20"/>
                  </a:cubicBezTo>
                  <a:cubicBezTo>
                    <a:pt x="278" y="24"/>
                    <a:pt x="280" y="29"/>
                    <a:pt x="280" y="34"/>
                  </a:cubicBezTo>
                  <a:cubicBezTo>
                    <a:pt x="280" y="39"/>
                    <a:pt x="279" y="43"/>
                    <a:pt x="276" y="49"/>
                  </a:cubicBezTo>
                  <a:cubicBezTo>
                    <a:pt x="276" y="49"/>
                    <a:pt x="276" y="49"/>
                    <a:pt x="276" y="49"/>
                  </a:cubicBezTo>
                  <a:cubicBezTo>
                    <a:pt x="251" y="128"/>
                    <a:pt x="251" y="128"/>
                    <a:pt x="251" y="128"/>
                  </a:cubicBezTo>
                  <a:cubicBezTo>
                    <a:pt x="216" y="234"/>
                    <a:pt x="136" y="319"/>
                    <a:pt x="32" y="360"/>
                  </a:cubicBezTo>
                  <a:cubicBezTo>
                    <a:pt x="34" y="363"/>
                    <a:pt x="34" y="363"/>
                    <a:pt x="34" y="363"/>
                  </a:cubicBezTo>
                  <a:cubicBezTo>
                    <a:pt x="37" y="361"/>
                    <a:pt x="37" y="361"/>
                    <a:pt x="37" y="361"/>
                  </a:cubicBezTo>
                  <a:cubicBezTo>
                    <a:pt x="8" y="292"/>
                    <a:pt x="8" y="292"/>
                    <a:pt x="8" y="292"/>
                  </a:cubicBezTo>
                  <a:cubicBezTo>
                    <a:pt x="5" y="294"/>
                    <a:pt x="5" y="294"/>
                    <a:pt x="5" y="294"/>
                  </a:cubicBezTo>
                  <a:cubicBezTo>
                    <a:pt x="6" y="297"/>
                    <a:pt x="6" y="297"/>
                    <a:pt x="6" y="297"/>
                  </a:cubicBezTo>
                  <a:cubicBezTo>
                    <a:pt x="92" y="265"/>
                    <a:pt x="159" y="195"/>
                    <a:pt x="189" y="108"/>
                  </a:cubicBezTo>
                  <a:cubicBezTo>
                    <a:pt x="208" y="50"/>
                    <a:pt x="208" y="50"/>
                    <a:pt x="208" y="50"/>
                  </a:cubicBezTo>
                  <a:cubicBezTo>
                    <a:pt x="208" y="49"/>
                    <a:pt x="207" y="47"/>
                    <a:pt x="206" y="46"/>
                  </a:cubicBezTo>
                  <a:cubicBezTo>
                    <a:pt x="204" y="45"/>
                    <a:pt x="202" y="46"/>
                    <a:pt x="201" y="48"/>
                  </a:cubicBezTo>
                  <a:cubicBezTo>
                    <a:pt x="182" y="105"/>
                    <a:pt x="182" y="105"/>
                    <a:pt x="182" y="105"/>
                  </a:cubicBezTo>
                  <a:cubicBezTo>
                    <a:pt x="153" y="191"/>
                    <a:pt x="88" y="259"/>
                    <a:pt x="4" y="290"/>
                  </a:cubicBezTo>
                  <a:cubicBezTo>
                    <a:pt x="0" y="292"/>
                    <a:pt x="0" y="292"/>
                    <a:pt x="0" y="292"/>
                  </a:cubicBezTo>
                  <a:cubicBezTo>
                    <a:pt x="32" y="367"/>
                    <a:pt x="32" y="367"/>
                    <a:pt x="32" y="367"/>
                  </a:cubicBezTo>
                  <a:cubicBezTo>
                    <a:pt x="35" y="366"/>
                    <a:pt x="35" y="366"/>
                    <a:pt x="35" y="366"/>
                  </a:cubicBezTo>
                  <a:cubicBezTo>
                    <a:pt x="141" y="325"/>
                    <a:pt x="223" y="239"/>
                    <a:pt x="257" y="130"/>
                  </a:cubicBezTo>
                  <a:cubicBezTo>
                    <a:pt x="283" y="51"/>
                    <a:pt x="283" y="51"/>
                    <a:pt x="283" y="51"/>
                  </a:cubicBezTo>
                  <a:cubicBezTo>
                    <a:pt x="280" y="50"/>
                    <a:pt x="280" y="50"/>
                    <a:pt x="280" y="50"/>
                  </a:cubicBezTo>
                  <a:cubicBezTo>
                    <a:pt x="283" y="51"/>
                    <a:pt x="283" y="51"/>
                    <a:pt x="283" y="51"/>
                  </a:cubicBezTo>
                  <a:cubicBezTo>
                    <a:pt x="285" y="45"/>
                    <a:pt x="287" y="40"/>
                    <a:pt x="287" y="34"/>
                  </a:cubicBezTo>
                  <a:cubicBezTo>
                    <a:pt x="287" y="28"/>
                    <a:pt x="285" y="21"/>
                    <a:pt x="281" y="16"/>
                  </a:cubicBezTo>
                  <a:cubicBezTo>
                    <a:pt x="277" y="11"/>
                    <a:pt x="271" y="7"/>
                    <a:pt x="264" y="3"/>
                  </a:cubicBezTo>
                  <a:cubicBezTo>
                    <a:pt x="259" y="1"/>
                    <a:pt x="254" y="0"/>
                    <a:pt x="248" y="0"/>
                  </a:cubicBezTo>
                  <a:cubicBezTo>
                    <a:pt x="232" y="0"/>
                    <a:pt x="217" y="9"/>
                    <a:pt x="211" y="25"/>
                  </a:cubicBezTo>
                  <a:cubicBezTo>
                    <a:pt x="210" y="27"/>
                    <a:pt x="211" y="29"/>
                    <a:pt x="212" y="30"/>
                  </a:cubicBezTo>
                  <a:cubicBezTo>
                    <a:pt x="214" y="31"/>
                    <a:pt x="216" y="30"/>
                    <a:pt x="217" y="2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6" name="Freeform 1936">
              <a:extLst>
                <a:ext uri="{FF2B5EF4-FFF2-40B4-BE49-F238E27FC236}">
                  <a16:creationId xmlns:a16="http://schemas.microsoft.com/office/drawing/2014/main" id="{662EE51E-9211-44A9-B954-81A311DBC6C1}"/>
                </a:ext>
              </a:extLst>
            </p:cNvPr>
            <p:cNvSpPr>
              <a:spLocks/>
            </p:cNvSpPr>
            <p:nvPr/>
          </p:nvSpPr>
          <p:spPr bwMode="auto">
            <a:xfrm>
              <a:off x="8859880" y="5372090"/>
              <a:ext cx="142875" cy="207963"/>
            </a:xfrm>
            <a:custGeom>
              <a:avLst/>
              <a:gdLst>
                <a:gd name="T0" fmla="*/ 0 w 52"/>
                <a:gd name="T1" fmla="*/ 75 h 75"/>
                <a:gd name="T2" fmla="*/ 29 w 52"/>
                <a:gd name="T3" fmla="*/ 8 h 75"/>
                <a:gd name="T4" fmla="*/ 44 w 52"/>
                <a:gd name="T5" fmla="*/ 2 h 75"/>
                <a:gd name="T6" fmla="*/ 49 w 52"/>
                <a:gd name="T7" fmla="*/ 17 h 75"/>
                <a:gd name="T8" fmla="*/ 27 w 52"/>
                <a:gd name="T9" fmla="*/ 70 h 75"/>
              </a:gdLst>
              <a:ahLst/>
              <a:cxnLst>
                <a:cxn ang="0">
                  <a:pos x="T0" y="T1"/>
                </a:cxn>
                <a:cxn ang="0">
                  <a:pos x="T2" y="T3"/>
                </a:cxn>
                <a:cxn ang="0">
                  <a:pos x="T4" y="T5"/>
                </a:cxn>
                <a:cxn ang="0">
                  <a:pos x="T6" y="T7"/>
                </a:cxn>
                <a:cxn ang="0">
                  <a:pos x="T8" y="T9"/>
                </a:cxn>
              </a:cxnLst>
              <a:rect l="0" t="0" r="r" b="b"/>
              <a:pathLst>
                <a:path w="52" h="75">
                  <a:moveTo>
                    <a:pt x="0" y="75"/>
                  </a:moveTo>
                  <a:cubicBezTo>
                    <a:pt x="29" y="8"/>
                    <a:pt x="29" y="8"/>
                    <a:pt x="29" y="8"/>
                  </a:cubicBezTo>
                  <a:cubicBezTo>
                    <a:pt x="32" y="2"/>
                    <a:pt x="38" y="0"/>
                    <a:pt x="44" y="2"/>
                  </a:cubicBezTo>
                  <a:cubicBezTo>
                    <a:pt x="49" y="5"/>
                    <a:pt x="52" y="11"/>
                    <a:pt x="49" y="17"/>
                  </a:cubicBezTo>
                  <a:cubicBezTo>
                    <a:pt x="27" y="70"/>
                    <a:pt x="27" y="70"/>
                    <a:pt x="27" y="70"/>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7" name="Freeform 1937">
              <a:extLst>
                <a:ext uri="{FF2B5EF4-FFF2-40B4-BE49-F238E27FC236}">
                  <a16:creationId xmlns:a16="http://schemas.microsoft.com/office/drawing/2014/main" id="{315DE214-4903-4B3C-B7D0-20BDFB772A18}"/>
                </a:ext>
              </a:extLst>
            </p:cNvPr>
            <p:cNvSpPr>
              <a:spLocks/>
            </p:cNvSpPr>
            <p:nvPr/>
          </p:nvSpPr>
          <p:spPr bwMode="auto">
            <a:xfrm>
              <a:off x="8848766" y="5367327"/>
              <a:ext cx="160340" cy="223837"/>
            </a:xfrm>
            <a:custGeom>
              <a:avLst/>
              <a:gdLst>
                <a:gd name="T0" fmla="*/ 8 w 58"/>
                <a:gd name="T1" fmla="*/ 78 h 81"/>
                <a:gd name="T2" fmla="*/ 36 w 58"/>
                <a:gd name="T3" fmla="*/ 11 h 81"/>
                <a:gd name="T4" fmla="*/ 43 w 58"/>
                <a:gd name="T5" fmla="*/ 7 h 81"/>
                <a:gd name="T6" fmla="*/ 46 w 58"/>
                <a:gd name="T7" fmla="*/ 7 h 81"/>
                <a:gd name="T8" fmla="*/ 51 w 58"/>
                <a:gd name="T9" fmla="*/ 14 h 81"/>
                <a:gd name="T10" fmla="*/ 50 w 58"/>
                <a:gd name="T11" fmla="*/ 17 h 81"/>
                <a:gd name="T12" fmla="*/ 27 w 58"/>
                <a:gd name="T13" fmla="*/ 71 h 81"/>
                <a:gd name="T14" fmla="*/ 29 w 58"/>
                <a:gd name="T15" fmla="*/ 76 h 81"/>
                <a:gd name="T16" fmla="*/ 34 w 58"/>
                <a:gd name="T17" fmla="*/ 74 h 81"/>
                <a:gd name="T18" fmla="*/ 57 w 58"/>
                <a:gd name="T19" fmla="*/ 20 h 81"/>
                <a:gd name="T20" fmla="*/ 57 w 58"/>
                <a:gd name="T21" fmla="*/ 20 h 81"/>
                <a:gd name="T22" fmla="*/ 58 w 58"/>
                <a:gd name="T23" fmla="*/ 14 h 81"/>
                <a:gd name="T24" fmla="*/ 49 w 58"/>
                <a:gd name="T25" fmla="*/ 1 h 81"/>
                <a:gd name="T26" fmla="*/ 43 w 58"/>
                <a:gd name="T27" fmla="*/ 0 h 81"/>
                <a:gd name="T28" fmla="*/ 30 w 58"/>
                <a:gd name="T29" fmla="*/ 8 h 81"/>
                <a:gd name="T30" fmla="*/ 1 w 58"/>
                <a:gd name="T31" fmla="*/ 75 h 81"/>
                <a:gd name="T32" fmla="*/ 3 w 58"/>
                <a:gd name="T33" fmla="*/ 80 h 81"/>
                <a:gd name="T34" fmla="*/ 8 w 58"/>
                <a:gd name="T35" fmla="*/ 7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81">
                  <a:moveTo>
                    <a:pt x="8" y="78"/>
                  </a:moveTo>
                  <a:cubicBezTo>
                    <a:pt x="36" y="11"/>
                    <a:pt x="36" y="11"/>
                    <a:pt x="36" y="11"/>
                  </a:cubicBezTo>
                  <a:cubicBezTo>
                    <a:pt x="38" y="8"/>
                    <a:pt x="40" y="7"/>
                    <a:pt x="43" y="7"/>
                  </a:cubicBezTo>
                  <a:cubicBezTo>
                    <a:pt x="44" y="7"/>
                    <a:pt x="45" y="7"/>
                    <a:pt x="46" y="7"/>
                  </a:cubicBezTo>
                  <a:cubicBezTo>
                    <a:pt x="49" y="9"/>
                    <a:pt x="51" y="11"/>
                    <a:pt x="51" y="14"/>
                  </a:cubicBezTo>
                  <a:cubicBezTo>
                    <a:pt x="51" y="15"/>
                    <a:pt x="51" y="16"/>
                    <a:pt x="50" y="17"/>
                  </a:cubicBezTo>
                  <a:cubicBezTo>
                    <a:pt x="27" y="71"/>
                    <a:pt x="27" y="71"/>
                    <a:pt x="27" y="71"/>
                  </a:cubicBezTo>
                  <a:cubicBezTo>
                    <a:pt x="27" y="73"/>
                    <a:pt x="27" y="75"/>
                    <a:pt x="29" y="76"/>
                  </a:cubicBezTo>
                  <a:cubicBezTo>
                    <a:pt x="31" y="77"/>
                    <a:pt x="33" y="76"/>
                    <a:pt x="34" y="74"/>
                  </a:cubicBezTo>
                  <a:cubicBezTo>
                    <a:pt x="57" y="20"/>
                    <a:pt x="57" y="20"/>
                    <a:pt x="57" y="20"/>
                  </a:cubicBezTo>
                  <a:cubicBezTo>
                    <a:pt x="57" y="20"/>
                    <a:pt x="57" y="20"/>
                    <a:pt x="57" y="20"/>
                  </a:cubicBezTo>
                  <a:cubicBezTo>
                    <a:pt x="58" y="18"/>
                    <a:pt x="58" y="16"/>
                    <a:pt x="58" y="14"/>
                  </a:cubicBezTo>
                  <a:cubicBezTo>
                    <a:pt x="58" y="9"/>
                    <a:pt x="55" y="3"/>
                    <a:pt x="49" y="1"/>
                  </a:cubicBezTo>
                  <a:cubicBezTo>
                    <a:pt x="47" y="0"/>
                    <a:pt x="45" y="0"/>
                    <a:pt x="43" y="0"/>
                  </a:cubicBezTo>
                  <a:cubicBezTo>
                    <a:pt x="38" y="0"/>
                    <a:pt x="32" y="3"/>
                    <a:pt x="30" y="8"/>
                  </a:cubicBezTo>
                  <a:cubicBezTo>
                    <a:pt x="1" y="75"/>
                    <a:pt x="1" y="75"/>
                    <a:pt x="1" y="75"/>
                  </a:cubicBezTo>
                  <a:cubicBezTo>
                    <a:pt x="0" y="77"/>
                    <a:pt x="1" y="79"/>
                    <a:pt x="3" y="80"/>
                  </a:cubicBezTo>
                  <a:cubicBezTo>
                    <a:pt x="5" y="81"/>
                    <a:pt x="7" y="80"/>
                    <a:pt x="8" y="7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8" name="Freeform 1938">
              <a:extLst>
                <a:ext uri="{FF2B5EF4-FFF2-40B4-BE49-F238E27FC236}">
                  <a16:creationId xmlns:a16="http://schemas.microsoft.com/office/drawing/2014/main" id="{0493219D-0838-4D40-B8F4-D62F15D73342}"/>
                </a:ext>
              </a:extLst>
            </p:cNvPr>
            <p:cNvSpPr>
              <a:spLocks/>
            </p:cNvSpPr>
            <p:nvPr/>
          </p:nvSpPr>
          <p:spPr bwMode="auto">
            <a:xfrm>
              <a:off x="8934492" y="5397491"/>
              <a:ext cx="123825" cy="187324"/>
            </a:xfrm>
            <a:custGeom>
              <a:avLst/>
              <a:gdLst>
                <a:gd name="T0" fmla="*/ 0 w 45"/>
                <a:gd name="T1" fmla="*/ 61 h 68"/>
                <a:gd name="T2" fmla="*/ 23 w 45"/>
                <a:gd name="T3" fmla="*/ 8 h 68"/>
                <a:gd name="T4" fmla="*/ 37 w 45"/>
                <a:gd name="T5" fmla="*/ 2 h 68"/>
                <a:gd name="T6" fmla="*/ 43 w 45"/>
                <a:gd name="T7" fmla="*/ 17 h 68"/>
                <a:gd name="T8" fmla="*/ 23 w 45"/>
                <a:gd name="T9" fmla="*/ 68 h 68"/>
              </a:gdLst>
              <a:ahLst/>
              <a:cxnLst>
                <a:cxn ang="0">
                  <a:pos x="T0" y="T1"/>
                </a:cxn>
                <a:cxn ang="0">
                  <a:pos x="T2" y="T3"/>
                </a:cxn>
                <a:cxn ang="0">
                  <a:pos x="T4" y="T5"/>
                </a:cxn>
                <a:cxn ang="0">
                  <a:pos x="T6" y="T7"/>
                </a:cxn>
                <a:cxn ang="0">
                  <a:pos x="T8" y="T9"/>
                </a:cxn>
              </a:cxnLst>
              <a:rect l="0" t="0" r="r" b="b"/>
              <a:pathLst>
                <a:path w="45" h="68">
                  <a:moveTo>
                    <a:pt x="0" y="61"/>
                  </a:moveTo>
                  <a:cubicBezTo>
                    <a:pt x="23" y="8"/>
                    <a:pt x="23" y="8"/>
                    <a:pt x="23" y="8"/>
                  </a:cubicBezTo>
                  <a:cubicBezTo>
                    <a:pt x="25" y="3"/>
                    <a:pt x="32" y="0"/>
                    <a:pt x="37" y="2"/>
                  </a:cubicBezTo>
                  <a:cubicBezTo>
                    <a:pt x="43" y="5"/>
                    <a:pt x="45" y="11"/>
                    <a:pt x="43" y="17"/>
                  </a:cubicBezTo>
                  <a:cubicBezTo>
                    <a:pt x="23" y="68"/>
                    <a:pt x="23" y="68"/>
                    <a:pt x="23" y="68"/>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9" name="Freeform 1939">
              <a:extLst>
                <a:ext uri="{FF2B5EF4-FFF2-40B4-BE49-F238E27FC236}">
                  <a16:creationId xmlns:a16="http://schemas.microsoft.com/office/drawing/2014/main" id="{7F8D0584-9EFC-487D-8927-BE5C3700A27F}"/>
                </a:ext>
              </a:extLst>
            </p:cNvPr>
            <p:cNvSpPr>
              <a:spLocks/>
            </p:cNvSpPr>
            <p:nvPr/>
          </p:nvSpPr>
          <p:spPr bwMode="auto">
            <a:xfrm>
              <a:off x="8923380" y="5392726"/>
              <a:ext cx="139701" cy="203200"/>
            </a:xfrm>
            <a:custGeom>
              <a:avLst/>
              <a:gdLst>
                <a:gd name="T0" fmla="*/ 7 w 51"/>
                <a:gd name="T1" fmla="*/ 65 h 74"/>
                <a:gd name="T2" fmla="*/ 30 w 51"/>
                <a:gd name="T3" fmla="*/ 12 h 74"/>
                <a:gd name="T4" fmla="*/ 37 w 51"/>
                <a:gd name="T5" fmla="*/ 7 h 74"/>
                <a:gd name="T6" fmla="*/ 40 w 51"/>
                <a:gd name="T7" fmla="*/ 8 h 74"/>
                <a:gd name="T8" fmla="*/ 44 w 51"/>
                <a:gd name="T9" fmla="*/ 15 h 74"/>
                <a:gd name="T10" fmla="*/ 44 w 51"/>
                <a:gd name="T11" fmla="*/ 18 h 74"/>
                <a:gd name="T12" fmla="*/ 44 w 51"/>
                <a:gd name="T13" fmla="*/ 18 h 74"/>
                <a:gd name="T14" fmla="*/ 23 w 51"/>
                <a:gd name="T15" fmla="*/ 68 h 74"/>
                <a:gd name="T16" fmla="*/ 25 w 51"/>
                <a:gd name="T17" fmla="*/ 73 h 74"/>
                <a:gd name="T18" fmla="*/ 30 w 51"/>
                <a:gd name="T19" fmla="*/ 71 h 74"/>
                <a:gd name="T20" fmla="*/ 50 w 51"/>
                <a:gd name="T21" fmla="*/ 20 h 74"/>
                <a:gd name="T22" fmla="*/ 47 w 51"/>
                <a:gd name="T23" fmla="*/ 19 h 74"/>
                <a:gd name="T24" fmla="*/ 50 w 51"/>
                <a:gd name="T25" fmla="*/ 20 h 74"/>
                <a:gd name="T26" fmla="*/ 51 w 51"/>
                <a:gd name="T27" fmla="*/ 15 h 74"/>
                <a:gd name="T28" fmla="*/ 43 w 51"/>
                <a:gd name="T29" fmla="*/ 1 h 74"/>
                <a:gd name="T30" fmla="*/ 37 w 51"/>
                <a:gd name="T31" fmla="*/ 0 h 74"/>
                <a:gd name="T32" fmla="*/ 23 w 51"/>
                <a:gd name="T33" fmla="*/ 9 h 74"/>
                <a:gd name="T34" fmla="*/ 0 w 51"/>
                <a:gd name="T35" fmla="*/ 62 h 74"/>
                <a:gd name="T36" fmla="*/ 2 w 51"/>
                <a:gd name="T37" fmla="*/ 67 h 74"/>
                <a:gd name="T38" fmla="*/ 7 w 51"/>
                <a:gd name="T39"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74">
                  <a:moveTo>
                    <a:pt x="7" y="65"/>
                  </a:moveTo>
                  <a:cubicBezTo>
                    <a:pt x="30" y="12"/>
                    <a:pt x="30" y="12"/>
                    <a:pt x="30" y="12"/>
                  </a:cubicBezTo>
                  <a:cubicBezTo>
                    <a:pt x="31" y="9"/>
                    <a:pt x="34" y="7"/>
                    <a:pt x="37" y="7"/>
                  </a:cubicBezTo>
                  <a:cubicBezTo>
                    <a:pt x="38" y="7"/>
                    <a:pt x="39" y="7"/>
                    <a:pt x="40" y="8"/>
                  </a:cubicBezTo>
                  <a:cubicBezTo>
                    <a:pt x="43" y="9"/>
                    <a:pt x="44" y="12"/>
                    <a:pt x="44" y="15"/>
                  </a:cubicBezTo>
                  <a:cubicBezTo>
                    <a:pt x="44" y="16"/>
                    <a:pt x="44" y="17"/>
                    <a:pt x="44" y="18"/>
                  </a:cubicBezTo>
                  <a:cubicBezTo>
                    <a:pt x="44" y="18"/>
                    <a:pt x="44" y="18"/>
                    <a:pt x="44" y="18"/>
                  </a:cubicBezTo>
                  <a:cubicBezTo>
                    <a:pt x="23" y="68"/>
                    <a:pt x="23" y="68"/>
                    <a:pt x="23" y="68"/>
                  </a:cubicBezTo>
                  <a:cubicBezTo>
                    <a:pt x="22" y="70"/>
                    <a:pt x="23" y="72"/>
                    <a:pt x="25" y="73"/>
                  </a:cubicBezTo>
                  <a:cubicBezTo>
                    <a:pt x="27" y="74"/>
                    <a:pt x="29" y="73"/>
                    <a:pt x="30" y="71"/>
                  </a:cubicBezTo>
                  <a:cubicBezTo>
                    <a:pt x="50" y="20"/>
                    <a:pt x="50" y="20"/>
                    <a:pt x="50" y="20"/>
                  </a:cubicBezTo>
                  <a:cubicBezTo>
                    <a:pt x="47" y="19"/>
                    <a:pt x="47" y="19"/>
                    <a:pt x="47" y="19"/>
                  </a:cubicBezTo>
                  <a:cubicBezTo>
                    <a:pt x="50" y="20"/>
                    <a:pt x="50" y="20"/>
                    <a:pt x="50" y="20"/>
                  </a:cubicBezTo>
                  <a:cubicBezTo>
                    <a:pt x="51" y="18"/>
                    <a:pt x="51" y="17"/>
                    <a:pt x="51" y="15"/>
                  </a:cubicBezTo>
                  <a:cubicBezTo>
                    <a:pt x="51" y="9"/>
                    <a:pt x="48" y="3"/>
                    <a:pt x="43" y="1"/>
                  </a:cubicBezTo>
                  <a:cubicBezTo>
                    <a:pt x="41" y="0"/>
                    <a:pt x="39" y="0"/>
                    <a:pt x="37" y="0"/>
                  </a:cubicBezTo>
                  <a:cubicBezTo>
                    <a:pt x="31" y="0"/>
                    <a:pt x="26" y="3"/>
                    <a:pt x="23" y="9"/>
                  </a:cubicBezTo>
                  <a:cubicBezTo>
                    <a:pt x="0" y="62"/>
                    <a:pt x="0" y="62"/>
                    <a:pt x="0" y="62"/>
                  </a:cubicBezTo>
                  <a:cubicBezTo>
                    <a:pt x="0" y="64"/>
                    <a:pt x="0" y="66"/>
                    <a:pt x="2" y="67"/>
                  </a:cubicBezTo>
                  <a:cubicBezTo>
                    <a:pt x="4" y="68"/>
                    <a:pt x="6" y="67"/>
                    <a:pt x="7" y="6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0" name="Freeform 1940">
              <a:extLst>
                <a:ext uri="{FF2B5EF4-FFF2-40B4-BE49-F238E27FC236}">
                  <a16:creationId xmlns:a16="http://schemas.microsoft.com/office/drawing/2014/main" id="{BBE4C8C8-FBD3-42C4-8C08-12384F417C6A}"/>
                </a:ext>
              </a:extLst>
            </p:cNvPr>
            <p:cNvSpPr>
              <a:spLocks/>
            </p:cNvSpPr>
            <p:nvPr/>
          </p:nvSpPr>
          <p:spPr bwMode="auto">
            <a:xfrm>
              <a:off x="8994818" y="5460989"/>
              <a:ext cx="107951" cy="265112"/>
            </a:xfrm>
            <a:custGeom>
              <a:avLst/>
              <a:gdLst>
                <a:gd name="T0" fmla="*/ 0 w 39"/>
                <a:gd name="T1" fmla="*/ 47 h 96"/>
                <a:gd name="T2" fmla="*/ 16 w 39"/>
                <a:gd name="T3" fmla="*/ 9 h 96"/>
                <a:gd name="T4" fmla="*/ 31 w 39"/>
                <a:gd name="T5" fmla="*/ 3 h 96"/>
                <a:gd name="T6" fmla="*/ 37 w 39"/>
                <a:gd name="T7" fmla="*/ 17 h 96"/>
                <a:gd name="T8" fmla="*/ 8 w 39"/>
                <a:gd name="T9" fmla="*/ 96 h 96"/>
              </a:gdLst>
              <a:ahLst/>
              <a:cxnLst>
                <a:cxn ang="0">
                  <a:pos x="T0" y="T1"/>
                </a:cxn>
                <a:cxn ang="0">
                  <a:pos x="T2" y="T3"/>
                </a:cxn>
                <a:cxn ang="0">
                  <a:pos x="T4" y="T5"/>
                </a:cxn>
                <a:cxn ang="0">
                  <a:pos x="T6" y="T7"/>
                </a:cxn>
                <a:cxn ang="0">
                  <a:pos x="T8" y="T9"/>
                </a:cxn>
              </a:cxnLst>
              <a:rect l="0" t="0" r="r" b="b"/>
              <a:pathLst>
                <a:path w="39" h="96">
                  <a:moveTo>
                    <a:pt x="0" y="47"/>
                  </a:moveTo>
                  <a:cubicBezTo>
                    <a:pt x="16" y="9"/>
                    <a:pt x="16" y="9"/>
                    <a:pt x="16" y="9"/>
                  </a:cubicBezTo>
                  <a:cubicBezTo>
                    <a:pt x="19" y="3"/>
                    <a:pt x="25" y="0"/>
                    <a:pt x="31" y="3"/>
                  </a:cubicBezTo>
                  <a:cubicBezTo>
                    <a:pt x="37" y="5"/>
                    <a:pt x="39" y="11"/>
                    <a:pt x="37" y="17"/>
                  </a:cubicBezTo>
                  <a:cubicBezTo>
                    <a:pt x="8" y="96"/>
                    <a:pt x="8" y="96"/>
                    <a:pt x="8" y="96"/>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1" name="Freeform 1941">
              <a:extLst>
                <a:ext uri="{FF2B5EF4-FFF2-40B4-BE49-F238E27FC236}">
                  <a16:creationId xmlns:a16="http://schemas.microsoft.com/office/drawing/2014/main" id="{8FC189F6-BE21-480B-BBD1-B0FE9AA71A4D}"/>
                </a:ext>
              </a:extLst>
            </p:cNvPr>
            <p:cNvSpPr>
              <a:spLocks/>
            </p:cNvSpPr>
            <p:nvPr/>
          </p:nvSpPr>
          <p:spPr bwMode="auto">
            <a:xfrm>
              <a:off x="8983704" y="5456226"/>
              <a:ext cx="123825" cy="280988"/>
            </a:xfrm>
            <a:custGeom>
              <a:avLst/>
              <a:gdLst>
                <a:gd name="T0" fmla="*/ 7 w 45"/>
                <a:gd name="T1" fmla="*/ 50 h 102"/>
                <a:gd name="T2" fmla="*/ 24 w 45"/>
                <a:gd name="T3" fmla="*/ 12 h 102"/>
                <a:gd name="T4" fmla="*/ 24 w 45"/>
                <a:gd name="T5" fmla="*/ 12 h 102"/>
                <a:gd name="T6" fmla="*/ 31 w 45"/>
                <a:gd name="T7" fmla="*/ 7 h 102"/>
                <a:gd name="T8" fmla="*/ 34 w 45"/>
                <a:gd name="T9" fmla="*/ 8 h 102"/>
                <a:gd name="T10" fmla="*/ 38 w 45"/>
                <a:gd name="T11" fmla="*/ 15 h 102"/>
                <a:gd name="T12" fmla="*/ 38 w 45"/>
                <a:gd name="T13" fmla="*/ 18 h 102"/>
                <a:gd name="T14" fmla="*/ 38 w 45"/>
                <a:gd name="T15" fmla="*/ 18 h 102"/>
                <a:gd name="T16" fmla="*/ 8 w 45"/>
                <a:gd name="T17" fmla="*/ 96 h 102"/>
                <a:gd name="T18" fmla="*/ 11 w 45"/>
                <a:gd name="T19" fmla="*/ 101 h 102"/>
                <a:gd name="T20" fmla="*/ 15 w 45"/>
                <a:gd name="T21" fmla="*/ 99 h 102"/>
                <a:gd name="T22" fmla="*/ 44 w 45"/>
                <a:gd name="T23" fmla="*/ 20 h 102"/>
                <a:gd name="T24" fmla="*/ 41 w 45"/>
                <a:gd name="T25" fmla="*/ 19 h 102"/>
                <a:gd name="T26" fmla="*/ 44 w 45"/>
                <a:gd name="T27" fmla="*/ 20 h 102"/>
                <a:gd name="T28" fmla="*/ 45 w 45"/>
                <a:gd name="T29" fmla="*/ 15 h 102"/>
                <a:gd name="T30" fmla="*/ 36 w 45"/>
                <a:gd name="T31" fmla="*/ 1 h 102"/>
                <a:gd name="T32" fmla="*/ 31 w 45"/>
                <a:gd name="T33" fmla="*/ 0 h 102"/>
                <a:gd name="T34" fmla="*/ 17 w 45"/>
                <a:gd name="T35" fmla="*/ 9 h 102"/>
                <a:gd name="T36" fmla="*/ 20 w 45"/>
                <a:gd name="T37" fmla="*/ 11 h 102"/>
                <a:gd name="T38" fmla="*/ 17 w 45"/>
                <a:gd name="T39" fmla="*/ 9 h 102"/>
                <a:gd name="T40" fmla="*/ 1 w 45"/>
                <a:gd name="T41" fmla="*/ 47 h 102"/>
                <a:gd name="T42" fmla="*/ 2 w 45"/>
                <a:gd name="T43" fmla="*/ 52 h 102"/>
                <a:gd name="T44" fmla="*/ 7 w 45"/>
                <a:gd name="T45"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102">
                  <a:moveTo>
                    <a:pt x="7" y="50"/>
                  </a:moveTo>
                  <a:cubicBezTo>
                    <a:pt x="24" y="12"/>
                    <a:pt x="24" y="12"/>
                    <a:pt x="24" y="12"/>
                  </a:cubicBezTo>
                  <a:cubicBezTo>
                    <a:pt x="24" y="12"/>
                    <a:pt x="24" y="12"/>
                    <a:pt x="24" y="12"/>
                  </a:cubicBezTo>
                  <a:cubicBezTo>
                    <a:pt x="25" y="9"/>
                    <a:pt x="28" y="7"/>
                    <a:pt x="31" y="7"/>
                  </a:cubicBezTo>
                  <a:cubicBezTo>
                    <a:pt x="32" y="7"/>
                    <a:pt x="33" y="8"/>
                    <a:pt x="34" y="8"/>
                  </a:cubicBezTo>
                  <a:cubicBezTo>
                    <a:pt x="36" y="9"/>
                    <a:pt x="38" y="12"/>
                    <a:pt x="38" y="15"/>
                  </a:cubicBezTo>
                  <a:cubicBezTo>
                    <a:pt x="38" y="16"/>
                    <a:pt x="38" y="17"/>
                    <a:pt x="38" y="18"/>
                  </a:cubicBezTo>
                  <a:cubicBezTo>
                    <a:pt x="38" y="18"/>
                    <a:pt x="38" y="18"/>
                    <a:pt x="38" y="18"/>
                  </a:cubicBezTo>
                  <a:cubicBezTo>
                    <a:pt x="8" y="96"/>
                    <a:pt x="8" y="96"/>
                    <a:pt x="8" y="96"/>
                  </a:cubicBezTo>
                  <a:cubicBezTo>
                    <a:pt x="8" y="98"/>
                    <a:pt x="9" y="100"/>
                    <a:pt x="11" y="101"/>
                  </a:cubicBezTo>
                  <a:cubicBezTo>
                    <a:pt x="12" y="102"/>
                    <a:pt x="14" y="101"/>
                    <a:pt x="15" y="99"/>
                  </a:cubicBezTo>
                  <a:cubicBezTo>
                    <a:pt x="44" y="20"/>
                    <a:pt x="44" y="20"/>
                    <a:pt x="44" y="20"/>
                  </a:cubicBezTo>
                  <a:cubicBezTo>
                    <a:pt x="41" y="19"/>
                    <a:pt x="41" y="19"/>
                    <a:pt x="41" y="19"/>
                  </a:cubicBezTo>
                  <a:cubicBezTo>
                    <a:pt x="44" y="20"/>
                    <a:pt x="44" y="20"/>
                    <a:pt x="44" y="20"/>
                  </a:cubicBezTo>
                  <a:cubicBezTo>
                    <a:pt x="45" y="19"/>
                    <a:pt x="45" y="17"/>
                    <a:pt x="45" y="15"/>
                  </a:cubicBezTo>
                  <a:cubicBezTo>
                    <a:pt x="45" y="9"/>
                    <a:pt x="42" y="4"/>
                    <a:pt x="36" y="1"/>
                  </a:cubicBezTo>
                  <a:cubicBezTo>
                    <a:pt x="34" y="1"/>
                    <a:pt x="33" y="0"/>
                    <a:pt x="31" y="0"/>
                  </a:cubicBezTo>
                  <a:cubicBezTo>
                    <a:pt x="25" y="0"/>
                    <a:pt x="19" y="4"/>
                    <a:pt x="17" y="9"/>
                  </a:cubicBezTo>
                  <a:cubicBezTo>
                    <a:pt x="20" y="11"/>
                    <a:pt x="20" y="11"/>
                    <a:pt x="20" y="11"/>
                  </a:cubicBezTo>
                  <a:cubicBezTo>
                    <a:pt x="17" y="9"/>
                    <a:pt x="17" y="9"/>
                    <a:pt x="17" y="9"/>
                  </a:cubicBezTo>
                  <a:cubicBezTo>
                    <a:pt x="1" y="47"/>
                    <a:pt x="1" y="47"/>
                    <a:pt x="1" y="47"/>
                  </a:cubicBezTo>
                  <a:cubicBezTo>
                    <a:pt x="0" y="49"/>
                    <a:pt x="1" y="51"/>
                    <a:pt x="2" y="52"/>
                  </a:cubicBezTo>
                  <a:cubicBezTo>
                    <a:pt x="4" y="53"/>
                    <a:pt x="6" y="52"/>
                    <a:pt x="7" y="50"/>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2" name="Freeform 1942">
              <a:extLst>
                <a:ext uri="{FF2B5EF4-FFF2-40B4-BE49-F238E27FC236}">
                  <a16:creationId xmlns:a16="http://schemas.microsoft.com/office/drawing/2014/main" id="{C4743BCB-DECF-4B16-B389-2F1E7F6F043E}"/>
                </a:ext>
              </a:extLst>
            </p:cNvPr>
            <p:cNvSpPr>
              <a:spLocks/>
            </p:cNvSpPr>
            <p:nvPr/>
          </p:nvSpPr>
          <p:spPr bwMode="auto">
            <a:xfrm>
              <a:off x="7324759" y="7624746"/>
              <a:ext cx="0" cy="168276"/>
            </a:xfrm>
            <a:custGeom>
              <a:avLst/>
              <a:gdLst>
                <a:gd name="T0" fmla="*/ 0 h 106"/>
                <a:gd name="T1" fmla="*/ 106 h 106"/>
                <a:gd name="T2" fmla="*/ 0 h 106"/>
              </a:gdLst>
              <a:ahLst/>
              <a:cxnLst>
                <a:cxn ang="0">
                  <a:pos x="0" y="T0"/>
                </a:cxn>
                <a:cxn ang="0">
                  <a:pos x="0" y="T1"/>
                </a:cxn>
                <a:cxn ang="0">
                  <a:pos x="0" y="T2"/>
                </a:cxn>
              </a:cxnLst>
              <a:rect l="0" t="0" r="r" b="b"/>
              <a:pathLst>
                <a:path h="106">
                  <a:moveTo>
                    <a:pt x="0" y="0"/>
                  </a:moveTo>
                  <a:lnTo>
                    <a:pt x="0" y="106"/>
                  </a:lnTo>
                  <a:lnTo>
                    <a:pt x="0" y="0"/>
                  </a:lnTo>
                  <a:close/>
                </a:path>
              </a:pathLst>
            </a:custGeom>
            <a:solidFill>
              <a:srgbClr val="FFFA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3" name="Line 1943">
              <a:extLst>
                <a:ext uri="{FF2B5EF4-FFF2-40B4-BE49-F238E27FC236}">
                  <a16:creationId xmlns:a16="http://schemas.microsoft.com/office/drawing/2014/main" id="{CA46B9E0-ECD2-409B-AB8E-8498DBEDEBE1}"/>
                </a:ext>
              </a:extLst>
            </p:cNvPr>
            <p:cNvSpPr>
              <a:spLocks noChangeShapeType="1"/>
            </p:cNvSpPr>
            <p:nvPr/>
          </p:nvSpPr>
          <p:spPr bwMode="auto">
            <a:xfrm>
              <a:off x="7324759" y="7624746"/>
              <a:ext cx="0" cy="168276"/>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4" name="Freeform 1944">
              <a:extLst>
                <a:ext uri="{FF2B5EF4-FFF2-40B4-BE49-F238E27FC236}">
                  <a16:creationId xmlns:a16="http://schemas.microsoft.com/office/drawing/2014/main" id="{C4C5928F-B2BB-4BA1-A080-2D0FA1A84478}"/>
                </a:ext>
              </a:extLst>
            </p:cNvPr>
            <p:cNvSpPr>
              <a:spLocks/>
            </p:cNvSpPr>
            <p:nvPr/>
          </p:nvSpPr>
          <p:spPr bwMode="auto">
            <a:xfrm>
              <a:off x="7313613" y="7616825"/>
              <a:ext cx="22225" cy="187324"/>
            </a:xfrm>
            <a:custGeom>
              <a:avLst/>
              <a:gdLst>
                <a:gd name="T0" fmla="*/ 0 w 8"/>
                <a:gd name="T1" fmla="*/ 3 h 68"/>
                <a:gd name="T2" fmla="*/ 0 w 8"/>
                <a:gd name="T3" fmla="*/ 64 h 68"/>
                <a:gd name="T4" fmla="*/ 4 w 8"/>
                <a:gd name="T5" fmla="*/ 68 h 68"/>
                <a:gd name="T6" fmla="*/ 8 w 8"/>
                <a:gd name="T7" fmla="*/ 64 h 68"/>
                <a:gd name="T8" fmla="*/ 8 w 8"/>
                <a:gd name="T9" fmla="*/ 3 h 68"/>
                <a:gd name="T10" fmla="*/ 4 w 8"/>
                <a:gd name="T11" fmla="*/ 0 h 68"/>
                <a:gd name="T12" fmla="*/ 0 w 8"/>
                <a:gd name="T13" fmla="*/ 3 h 68"/>
              </a:gdLst>
              <a:ahLst/>
              <a:cxnLst>
                <a:cxn ang="0">
                  <a:pos x="T0" y="T1"/>
                </a:cxn>
                <a:cxn ang="0">
                  <a:pos x="T2" y="T3"/>
                </a:cxn>
                <a:cxn ang="0">
                  <a:pos x="T4" y="T5"/>
                </a:cxn>
                <a:cxn ang="0">
                  <a:pos x="T6" y="T7"/>
                </a:cxn>
                <a:cxn ang="0">
                  <a:pos x="T8" y="T9"/>
                </a:cxn>
                <a:cxn ang="0">
                  <a:pos x="T10" y="T11"/>
                </a:cxn>
                <a:cxn ang="0">
                  <a:pos x="T12" y="T13"/>
                </a:cxn>
              </a:cxnLst>
              <a:rect l="0" t="0" r="r" b="b"/>
              <a:pathLst>
                <a:path w="8" h="68">
                  <a:moveTo>
                    <a:pt x="0" y="3"/>
                  </a:moveTo>
                  <a:cubicBezTo>
                    <a:pt x="0" y="64"/>
                    <a:pt x="0" y="64"/>
                    <a:pt x="0" y="64"/>
                  </a:cubicBezTo>
                  <a:cubicBezTo>
                    <a:pt x="0" y="66"/>
                    <a:pt x="2" y="68"/>
                    <a:pt x="4" y="68"/>
                  </a:cubicBezTo>
                  <a:cubicBezTo>
                    <a:pt x="6" y="68"/>
                    <a:pt x="8" y="66"/>
                    <a:pt x="8" y="64"/>
                  </a:cubicBezTo>
                  <a:cubicBezTo>
                    <a:pt x="8" y="3"/>
                    <a:pt x="8" y="3"/>
                    <a:pt x="8" y="3"/>
                  </a:cubicBezTo>
                  <a:cubicBezTo>
                    <a:pt x="8" y="1"/>
                    <a:pt x="6" y="0"/>
                    <a:pt x="4" y="0"/>
                  </a:cubicBezTo>
                  <a:cubicBezTo>
                    <a:pt x="2" y="0"/>
                    <a:pt x="0" y="1"/>
                    <a:pt x="0" y="3"/>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grpSp>
        <p:nvGrpSpPr>
          <p:cNvPr id="195" name="Group 194">
            <a:extLst>
              <a:ext uri="{FF2B5EF4-FFF2-40B4-BE49-F238E27FC236}">
                <a16:creationId xmlns:a16="http://schemas.microsoft.com/office/drawing/2014/main" id="{CB81358C-2721-4B40-940A-5A85FF4F6CF8}"/>
              </a:ext>
            </a:extLst>
          </p:cNvPr>
          <p:cNvGrpSpPr/>
          <p:nvPr/>
        </p:nvGrpSpPr>
        <p:grpSpPr>
          <a:xfrm>
            <a:off x="2682731" y="3029318"/>
            <a:ext cx="2712460" cy="2359629"/>
            <a:chOff x="14028738" y="6818313"/>
            <a:chExt cx="4259263" cy="3705226"/>
          </a:xfrm>
        </p:grpSpPr>
        <p:sp>
          <p:nvSpPr>
            <p:cNvPr id="196" name="Freeform 1945">
              <a:extLst>
                <a:ext uri="{FF2B5EF4-FFF2-40B4-BE49-F238E27FC236}">
                  <a16:creationId xmlns:a16="http://schemas.microsoft.com/office/drawing/2014/main" id="{25B5F36F-DC2A-40C7-941A-23D3A8AC7859}"/>
                </a:ext>
              </a:extLst>
            </p:cNvPr>
            <p:cNvSpPr>
              <a:spLocks/>
            </p:cNvSpPr>
            <p:nvPr/>
          </p:nvSpPr>
          <p:spPr bwMode="auto">
            <a:xfrm>
              <a:off x="16314738" y="10296526"/>
              <a:ext cx="215900" cy="215900"/>
            </a:xfrm>
            <a:custGeom>
              <a:avLst/>
              <a:gdLst>
                <a:gd name="T0" fmla="*/ 39 w 78"/>
                <a:gd name="T1" fmla="*/ 78 h 78"/>
                <a:gd name="T2" fmla="*/ 39 w 78"/>
                <a:gd name="T3" fmla="*/ 78 h 78"/>
                <a:gd name="T4" fmla="*/ 0 w 78"/>
                <a:gd name="T5" fmla="*/ 39 h 78"/>
                <a:gd name="T6" fmla="*/ 0 w 78"/>
                <a:gd name="T7" fmla="*/ 0 h 78"/>
                <a:gd name="T8" fmla="*/ 78 w 78"/>
                <a:gd name="T9" fmla="*/ 0 h 78"/>
                <a:gd name="T10" fmla="*/ 78 w 78"/>
                <a:gd name="T11" fmla="*/ 39 h 78"/>
                <a:gd name="T12" fmla="*/ 39 w 78"/>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8" h="78">
                  <a:moveTo>
                    <a:pt x="39" y="78"/>
                  </a:moveTo>
                  <a:cubicBezTo>
                    <a:pt x="39" y="78"/>
                    <a:pt x="39" y="78"/>
                    <a:pt x="39" y="78"/>
                  </a:cubicBezTo>
                  <a:cubicBezTo>
                    <a:pt x="18" y="78"/>
                    <a:pt x="0" y="61"/>
                    <a:pt x="0" y="39"/>
                  </a:cubicBezTo>
                  <a:cubicBezTo>
                    <a:pt x="0" y="0"/>
                    <a:pt x="0" y="0"/>
                    <a:pt x="0" y="0"/>
                  </a:cubicBezTo>
                  <a:cubicBezTo>
                    <a:pt x="78" y="0"/>
                    <a:pt x="78" y="0"/>
                    <a:pt x="78" y="0"/>
                  </a:cubicBezTo>
                  <a:cubicBezTo>
                    <a:pt x="78" y="39"/>
                    <a:pt x="78" y="39"/>
                    <a:pt x="78" y="39"/>
                  </a:cubicBezTo>
                  <a:cubicBezTo>
                    <a:pt x="78" y="61"/>
                    <a:pt x="61" y="78"/>
                    <a:pt x="39" y="7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7" name="Freeform 1946">
              <a:extLst>
                <a:ext uri="{FF2B5EF4-FFF2-40B4-BE49-F238E27FC236}">
                  <a16:creationId xmlns:a16="http://schemas.microsoft.com/office/drawing/2014/main" id="{76C8EF37-C701-4E75-8588-7C7DB81246B2}"/>
                </a:ext>
              </a:extLst>
            </p:cNvPr>
            <p:cNvSpPr>
              <a:spLocks/>
            </p:cNvSpPr>
            <p:nvPr/>
          </p:nvSpPr>
          <p:spPr bwMode="auto">
            <a:xfrm>
              <a:off x="16825913" y="10296526"/>
              <a:ext cx="214313" cy="215900"/>
            </a:xfrm>
            <a:custGeom>
              <a:avLst/>
              <a:gdLst>
                <a:gd name="T0" fmla="*/ 39 w 78"/>
                <a:gd name="T1" fmla="*/ 78 h 78"/>
                <a:gd name="T2" fmla="*/ 39 w 78"/>
                <a:gd name="T3" fmla="*/ 78 h 78"/>
                <a:gd name="T4" fmla="*/ 0 w 78"/>
                <a:gd name="T5" fmla="*/ 39 h 78"/>
                <a:gd name="T6" fmla="*/ 0 w 78"/>
                <a:gd name="T7" fmla="*/ 0 h 78"/>
                <a:gd name="T8" fmla="*/ 78 w 78"/>
                <a:gd name="T9" fmla="*/ 0 h 78"/>
                <a:gd name="T10" fmla="*/ 78 w 78"/>
                <a:gd name="T11" fmla="*/ 39 h 78"/>
                <a:gd name="T12" fmla="*/ 39 w 78"/>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8" h="78">
                  <a:moveTo>
                    <a:pt x="39" y="78"/>
                  </a:moveTo>
                  <a:cubicBezTo>
                    <a:pt x="39" y="78"/>
                    <a:pt x="39" y="78"/>
                    <a:pt x="39" y="78"/>
                  </a:cubicBezTo>
                  <a:cubicBezTo>
                    <a:pt x="17" y="78"/>
                    <a:pt x="0" y="61"/>
                    <a:pt x="0" y="39"/>
                  </a:cubicBezTo>
                  <a:cubicBezTo>
                    <a:pt x="0" y="0"/>
                    <a:pt x="0" y="0"/>
                    <a:pt x="0" y="0"/>
                  </a:cubicBezTo>
                  <a:cubicBezTo>
                    <a:pt x="78" y="0"/>
                    <a:pt x="78" y="0"/>
                    <a:pt x="78" y="0"/>
                  </a:cubicBezTo>
                  <a:cubicBezTo>
                    <a:pt x="78" y="39"/>
                    <a:pt x="78" y="39"/>
                    <a:pt x="78" y="39"/>
                  </a:cubicBezTo>
                  <a:cubicBezTo>
                    <a:pt x="78" y="61"/>
                    <a:pt x="61" y="78"/>
                    <a:pt x="39" y="7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8" name="Freeform 1947">
              <a:extLst>
                <a:ext uri="{FF2B5EF4-FFF2-40B4-BE49-F238E27FC236}">
                  <a16:creationId xmlns:a16="http://schemas.microsoft.com/office/drawing/2014/main" id="{14561EFE-F853-4918-A9CC-9E495D606AF9}"/>
                </a:ext>
              </a:extLst>
            </p:cNvPr>
            <p:cNvSpPr>
              <a:spLocks/>
            </p:cNvSpPr>
            <p:nvPr/>
          </p:nvSpPr>
          <p:spPr bwMode="auto">
            <a:xfrm>
              <a:off x="17341850" y="10296526"/>
              <a:ext cx="214313" cy="215900"/>
            </a:xfrm>
            <a:custGeom>
              <a:avLst/>
              <a:gdLst>
                <a:gd name="T0" fmla="*/ 39 w 78"/>
                <a:gd name="T1" fmla="*/ 78 h 78"/>
                <a:gd name="T2" fmla="*/ 39 w 78"/>
                <a:gd name="T3" fmla="*/ 78 h 78"/>
                <a:gd name="T4" fmla="*/ 0 w 78"/>
                <a:gd name="T5" fmla="*/ 39 h 78"/>
                <a:gd name="T6" fmla="*/ 0 w 78"/>
                <a:gd name="T7" fmla="*/ 0 h 78"/>
                <a:gd name="T8" fmla="*/ 78 w 78"/>
                <a:gd name="T9" fmla="*/ 0 h 78"/>
                <a:gd name="T10" fmla="*/ 78 w 78"/>
                <a:gd name="T11" fmla="*/ 39 h 78"/>
                <a:gd name="T12" fmla="*/ 39 w 78"/>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8" h="78">
                  <a:moveTo>
                    <a:pt x="39" y="78"/>
                  </a:moveTo>
                  <a:cubicBezTo>
                    <a:pt x="39" y="78"/>
                    <a:pt x="39" y="78"/>
                    <a:pt x="39" y="78"/>
                  </a:cubicBezTo>
                  <a:cubicBezTo>
                    <a:pt x="17" y="78"/>
                    <a:pt x="0" y="61"/>
                    <a:pt x="0" y="39"/>
                  </a:cubicBezTo>
                  <a:cubicBezTo>
                    <a:pt x="0" y="0"/>
                    <a:pt x="0" y="0"/>
                    <a:pt x="0" y="0"/>
                  </a:cubicBezTo>
                  <a:cubicBezTo>
                    <a:pt x="78" y="0"/>
                    <a:pt x="78" y="0"/>
                    <a:pt x="78" y="0"/>
                  </a:cubicBezTo>
                  <a:cubicBezTo>
                    <a:pt x="78" y="39"/>
                    <a:pt x="78" y="39"/>
                    <a:pt x="78" y="39"/>
                  </a:cubicBezTo>
                  <a:cubicBezTo>
                    <a:pt x="78" y="61"/>
                    <a:pt x="61" y="78"/>
                    <a:pt x="39" y="7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9" name="Rectangle 1948">
              <a:extLst>
                <a:ext uri="{FF2B5EF4-FFF2-40B4-BE49-F238E27FC236}">
                  <a16:creationId xmlns:a16="http://schemas.microsoft.com/office/drawing/2014/main" id="{B89EA90F-6AA3-42EC-9E37-9A16EE0AF80D}"/>
                </a:ext>
              </a:extLst>
            </p:cNvPr>
            <p:cNvSpPr>
              <a:spLocks noChangeArrowheads="1"/>
            </p:cNvSpPr>
            <p:nvPr/>
          </p:nvSpPr>
          <p:spPr bwMode="auto">
            <a:xfrm>
              <a:off x="16789400" y="9369426"/>
              <a:ext cx="287338" cy="333375"/>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0" name="Freeform 1949">
              <a:extLst>
                <a:ext uri="{FF2B5EF4-FFF2-40B4-BE49-F238E27FC236}">
                  <a16:creationId xmlns:a16="http://schemas.microsoft.com/office/drawing/2014/main" id="{38F9DED4-1519-4B4E-911B-46FB07598F23}"/>
                </a:ext>
              </a:extLst>
            </p:cNvPr>
            <p:cNvSpPr>
              <a:spLocks noEditPoints="1"/>
            </p:cNvSpPr>
            <p:nvPr/>
          </p:nvSpPr>
          <p:spPr bwMode="auto">
            <a:xfrm>
              <a:off x="16778288" y="9359901"/>
              <a:ext cx="309563" cy="354013"/>
            </a:xfrm>
            <a:custGeom>
              <a:avLst/>
              <a:gdLst>
                <a:gd name="T0" fmla="*/ 195 w 195"/>
                <a:gd name="T1" fmla="*/ 223 h 223"/>
                <a:gd name="T2" fmla="*/ 0 w 195"/>
                <a:gd name="T3" fmla="*/ 223 h 223"/>
                <a:gd name="T4" fmla="*/ 0 w 195"/>
                <a:gd name="T5" fmla="*/ 0 h 223"/>
                <a:gd name="T6" fmla="*/ 195 w 195"/>
                <a:gd name="T7" fmla="*/ 0 h 223"/>
                <a:gd name="T8" fmla="*/ 195 w 195"/>
                <a:gd name="T9" fmla="*/ 223 h 223"/>
                <a:gd name="T10" fmla="*/ 12 w 195"/>
                <a:gd name="T11" fmla="*/ 211 h 223"/>
                <a:gd name="T12" fmla="*/ 183 w 195"/>
                <a:gd name="T13" fmla="*/ 211 h 223"/>
                <a:gd name="T14" fmla="*/ 183 w 195"/>
                <a:gd name="T15" fmla="*/ 13 h 223"/>
                <a:gd name="T16" fmla="*/ 12 w 195"/>
                <a:gd name="T17" fmla="*/ 13 h 223"/>
                <a:gd name="T18" fmla="*/ 12 w 195"/>
                <a:gd name="T1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223">
                  <a:moveTo>
                    <a:pt x="195" y="223"/>
                  </a:moveTo>
                  <a:lnTo>
                    <a:pt x="0" y="223"/>
                  </a:lnTo>
                  <a:lnTo>
                    <a:pt x="0" y="0"/>
                  </a:lnTo>
                  <a:lnTo>
                    <a:pt x="195" y="0"/>
                  </a:lnTo>
                  <a:lnTo>
                    <a:pt x="195" y="223"/>
                  </a:lnTo>
                  <a:close/>
                  <a:moveTo>
                    <a:pt x="12" y="211"/>
                  </a:moveTo>
                  <a:lnTo>
                    <a:pt x="183" y="211"/>
                  </a:lnTo>
                  <a:lnTo>
                    <a:pt x="183" y="13"/>
                  </a:lnTo>
                  <a:lnTo>
                    <a:pt x="12" y="13"/>
                  </a:lnTo>
                  <a:lnTo>
                    <a:pt x="12" y="21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1" name="Rectangle 1950">
              <a:extLst>
                <a:ext uri="{FF2B5EF4-FFF2-40B4-BE49-F238E27FC236}">
                  <a16:creationId xmlns:a16="http://schemas.microsoft.com/office/drawing/2014/main" id="{A697C246-EDC7-4BB2-867F-8C90E1371036}"/>
                </a:ext>
              </a:extLst>
            </p:cNvPr>
            <p:cNvSpPr>
              <a:spLocks noChangeArrowheads="1"/>
            </p:cNvSpPr>
            <p:nvPr/>
          </p:nvSpPr>
          <p:spPr bwMode="auto">
            <a:xfrm>
              <a:off x="16871950" y="9702801"/>
              <a:ext cx="122238" cy="622300"/>
            </a:xfrm>
            <a:prstGeom prst="rect">
              <a:avLst/>
            </a:prstGeom>
            <a:solidFill>
              <a:srgbClr val="CDE0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2" name="Freeform 1951">
              <a:extLst>
                <a:ext uri="{FF2B5EF4-FFF2-40B4-BE49-F238E27FC236}">
                  <a16:creationId xmlns:a16="http://schemas.microsoft.com/office/drawing/2014/main" id="{44696A96-F048-4C35-A7BB-FD6EA5CD048E}"/>
                </a:ext>
              </a:extLst>
            </p:cNvPr>
            <p:cNvSpPr>
              <a:spLocks noEditPoints="1"/>
            </p:cNvSpPr>
            <p:nvPr/>
          </p:nvSpPr>
          <p:spPr bwMode="auto">
            <a:xfrm>
              <a:off x="16860838" y="9694863"/>
              <a:ext cx="144463" cy="641350"/>
            </a:xfrm>
            <a:custGeom>
              <a:avLst/>
              <a:gdLst>
                <a:gd name="T0" fmla="*/ 91 w 91"/>
                <a:gd name="T1" fmla="*/ 404 h 404"/>
                <a:gd name="T2" fmla="*/ 0 w 91"/>
                <a:gd name="T3" fmla="*/ 404 h 404"/>
                <a:gd name="T4" fmla="*/ 0 w 91"/>
                <a:gd name="T5" fmla="*/ 0 h 404"/>
                <a:gd name="T6" fmla="*/ 91 w 91"/>
                <a:gd name="T7" fmla="*/ 0 h 404"/>
                <a:gd name="T8" fmla="*/ 91 w 91"/>
                <a:gd name="T9" fmla="*/ 404 h 404"/>
                <a:gd name="T10" fmla="*/ 12 w 91"/>
                <a:gd name="T11" fmla="*/ 392 h 404"/>
                <a:gd name="T12" fmla="*/ 78 w 91"/>
                <a:gd name="T13" fmla="*/ 392 h 404"/>
                <a:gd name="T14" fmla="*/ 78 w 91"/>
                <a:gd name="T15" fmla="*/ 12 h 404"/>
                <a:gd name="T16" fmla="*/ 12 w 91"/>
                <a:gd name="T17" fmla="*/ 12 h 404"/>
                <a:gd name="T18" fmla="*/ 12 w 91"/>
                <a:gd name="T19" fmla="*/ 39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404">
                  <a:moveTo>
                    <a:pt x="91" y="404"/>
                  </a:moveTo>
                  <a:lnTo>
                    <a:pt x="0" y="404"/>
                  </a:lnTo>
                  <a:lnTo>
                    <a:pt x="0" y="0"/>
                  </a:lnTo>
                  <a:lnTo>
                    <a:pt x="91" y="0"/>
                  </a:lnTo>
                  <a:lnTo>
                    <a:pt x="91" y="404"/>
                  </a:lnTo>
                  <a:close/>
                  <a:moveTo>
                    <a:pt x="12" y="392"/>
                  </a:moveTo>
                  <a:lnTo>
                    <a:pt x="78" y="392"/>
                  </a:lnTo>
                  <a:lnTo>
                    <a:pt x="78" y="12"/>
                  </a:lnTo>
                  <a:lnTo>
                    <a:pt x="12" y="12"/>
                  </a:lnTo>
                  <a:lnTo>
                    <a:pt x="12" y="39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3" name="Freeform 1952">
              <a:extLst>
                <a:ext uri="{FF2B5EF4-FFF2-40B4-BE49-F238E27FC236}">
                  <a16:creationId xmlns:a16="http://schemas.microsoft.com/office/drawing/2014/main" id="{02AE2A71-F6D5-4F06-8AE8-011A11DC805F}"/>
                </a:ext>
              </a:extLst>
            </p:cNvPr>
            <p:cNvSpPr>
              <a:spLocks/>
            </p:cNvSpPr>
            <p:nvPr/>
          </p:nvSpPr>
          <p:spPr bwMode="auto">
            <a:xfrm>
              <a:off x="16498888" y="7777163"/>
              <a:ext cx="1162050" cy="1727200"/>
            </a:xfrm>
            <a:custGeom>
              <a:avLst/>
              <a:gdLst>
                <a:gd name="T0" fmla="*/ 73 w 421"/>
                <a:gd name="T1" fmla="*/ 625 h 625"/>
                <a:gd name="T2" fmla="*/ 348 w 421"/>
                <a:gd name="T3" fmla="*/ 625 h 625"/>
                <a:gd name="T4" fmla="*/ 421 w 421"/>
                <a:gd name="T5" fmla="*/ 553 h 625"/>
                <a:gd name="T6" fmla="*/ 421 w 421"/>
                <a:gd name="T7" fmla="*/ 54 h 625"/>
                <a:gd name="T8" fmla="*/ 367 w 421"/>
                <a:gd name="T9" fmla="*/ 0 h 625"/>
                <a:gd name="T10" fmla="*/ 54 w 421"/>
                <a:gd name="T11" fmla="*/ 0 h 625"/>
                <a:gd name="T12" fmla="*/ 0 w 421"/>
                <a:gd name="T13" fmla="*/ 54 h 625"/>
                <a:gd name="T14" fmla="*/ 0 w 421"/>
                <a:gd name="T15" fmla="*/ 553 h 625"/>
                <a:gd name="T16" fmla="*/ 73 w 421"/>
                <a:gd name="T17"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1" h="625">
                  <a:moveTo>
                    <a:pt x="73" y="625"/>
                  </a:moveTo>
                  <a:cubicBezTo>
                    <a:pt x="348" y="625"/>
                    <a:pt x="348" y="625"/>
                    <a:pt x="348" y="625"/>
                  </a:cubicBezTo>
                  <a:cubicBezTo>
                    <a:pt x="388" y="625"/>
                    <a:pt x="421" y="593"/>
                    <a:pt x="421" y="553"/>
                  </a:cubicBezTo>
                  <a:cubicBezTo>
                    <a:pt x="421" y="54"/>
                    <a:pt x="421" y="54"/>
                    <a:pt x="421" y="54"/>
                  </a:cubicBezTo>
                  <a:cubicBezTo>
                    <a:pt x="421" y="24"/>
                    <a:pt x="397" y="0"/>
                    <a:pt x="367" y="0"/>
                  </a:cubicBezTo>
                  <a:cubicBezTo>
                    <a:pt x="54" y="0"/>
                    <a:pt x="54" y="0"/>
                    <a:pt x="54" y="0"/>
                  </a:cubicBezTo>
                  <a:cubicBezTo>
                    <a:pt x="24" y="0"/>
                    <a:pt x="0" y="24"/>
                    <a:pt x="0" y="54"/>
                  </a:cubicBezTo>
                  <a:cubicBezTo>
                    <a:pt x="0" y="553"/>
                    <a:pt x="0" y="553"/>
                    <a:pt x="0" y="553"/>
                  </a:cubicBezTo>
                  <a:cubicBezTo>
                    <a:pt x="0" y="593"/>
                    <a:pt x="32" y="625"/>
                    <a:pt x="73" y="625"/>
                  </a:cubicBezTo>
                  <a:close/>
                </a:path>
              </a:pathLst>
            </a:custGeom>
            <a:solidFill>
              <a:srgbClr val="EDE6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4" name="Freeform 1953">
              <a:extLst>
                <a:ext uri="{FF2B5EF4-FFF2-40B4-BE49-F238E27FC236}">
                  <a16:creationId xmlns:a16="http://schemas.microsoft.com/office/drawing/2014/main" id="{6932EC13-FB76-408E-97C7-42242A6F0739}"/>
                </a:ext>
              </a:extLst>
            </p:cNvPr>
            <p:cNvSpPr>
              <a:spLocks noEditPoints="1"/>
            </p:cNvSpPr>
            <p:nvPr/>
          </p:nvSpPr>
          <p:spPr bwMode="auto">
            <a:xfrm>
              <a:off x="16487775" y="7766051"/>
              <a:ext cx="1182688" cy="1749425"/>
            </a:xfrm>
            <a:custGeom>
              <a:avLst/>
              <a:gdLst>
                <a:gd name="T0" fmla="*/ 352 w 428"/>
                <a:gd name="T1" fmla="*/ 633 h 633"/>
                <a:gd name="T2" fmla="*/ 77 w 428"/>
                <a:gd name="T3" fmla="*/ 633 h 633"/>
                <a:gd name="T4" fmla="*/ 0 w 428"/>
                <a:gd name="T5" fmla="*/ 557 h 633"/>
                <a:gd name="T6" fmla="*/ 0 w 428"/>
                <a:gd name="T7" fmla="*/ 58 h 633"/>
                <a:gd name="T8" fmla="*/ 58 w 428"/>
                <a:gd name="T9" fmla="*/ 0 h 633"/>
                <a:gd name="T10" fmla="*/ 371 w 428"/>
                <a:gd name="T11" fmla="*/ 0 h 633"/>
                <a:gd name="T12" fmla="*/ 428 w 428"/>
                <a:gd name="T13" fmla="*/ 58 h 633"/>
                <a:gd name="T14" fmla="*/ 428 w 428"/>
                <a:gd name="T15" fmla="*/ 557 h 633"/>
                <a:gd name="T16" fmla="*/ 352 w 428"/>
                <a:gd name="T17" fmla="*/ 633 h 633"/>
                <a:gd name="T18" fmla="*/ 58 w 428"/>
                <a:gd name="T19" fmla="*/ 7 h 633"/>
                <a:gd name="T20" fmla="*/ 8 w 428"/>
                <a:gd name="T21" fmla="*/ 58 h 633"/>
                <a:gd name="T22" fmla="*/ 8 w 428"/>
                <a:gd name="T23" fmla="*/ 557 h 633"/>
                <a:gd name="T24" fmla="*/ 77 w 428"/>
                <a:gd name="T25" fmla="*/ 626 h 633"/>
                <a:gd name="T26" fmla="*/ 352 w 428"/>
                <a:gd name="T27" fmla="*/ 626 h 633"/>
                <a:gd name="T28" fmla="*/ 421 w 428"/>
                <a:gd name="T29" fmla="*/ 557 h 633"/>
                <a:gd name="T30" fmla="*/ 421 w 428"/>
                <a:gd name="T31" fmla="*/ 58 h 633"/>
                <a:gd name="T32" fmla="*/ 371 w 428"/>
                <a:gd name="T33" fmla="*/ 7 h 633"/>
                <a:gd name="T34" fmla="*/ 58 w 428"/>
                <a:gd name="T35" fmla="*/ 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633">
                  <a:moveTo>
                    <a:pt x="352" y="633"/>
                  </a:moveTo>
                  <a:cubicBezTo>
                    <a:pt x="77" y="633"/>
                    <a:pt x="77" y="633"/>
                    <a:pt x="77" y="633"/>
                  </a:cubicBezTo>
                  <a:cubicBezTo>
                    <a:pt x="35" y="633"/>
                    <a:pt x="0" y="599"/>
                    <a:pt x="0" y="557"/>
                  </a:cubicBezTo>
                  <a:cubicBezTo>
                    <a:pt x="0" y="58"/>
                    <a:pt x="0" y="58"/>
                    <a:pt x="0" y="58"/>
                  </a:cubicBezTo>
                  <a:cubicBezTo>
                    <a:pt x="0" y="26"/>
                    <a:pt x="26" y="0"/>
                    <a:pt x="58" y="0"/>
                  </a:cubicBezTo>
                  <a:cubicBezTo>
                    <a:pt x="371" y="0"/>
                    <a:pt x="371" y="0"/>
                    <a:pt x="371" y="0"/>
                  </a:cubicBezTo>
                  <a:cubicBezTo>
                    <a:pt x="403" y="0"/>
                    <a:pt x="428" y="26"/>
                    <a:pt x="428" y="58"/>
                  </a:cubicBezTo>
                  <a:cubicBezTo>
                    <a:pt x="428" y="557"/>
                    <a:pt x="428" y="557"/>
                    <a:pt x="428" y="557"/>
                  </a:cubicBezTo>
                  <a:cubicBezTo>
                    <a:pt x="428" y="599"/>
                    <a:pt x="394" y="633"/>
                    <a:pt x="352" y="633"/>
                  </a:cubicBezTo>
                  <a:close/>
                  <a:moveTo>
                    <a:pt x="58" y="7"/>
                  </a:moveTo>
                  <a:cubicBezTo>
                    <a:pt x="30" y="7"/>
                    <a:pt x="8" y="30"/>
                    <a:pt x="8" y="58"/>
                  </a:cubicBezTo>
                  <a:cubicBezTo>
                    <a:pt x="8" y="557"/>
                    <a:pt x="8" y="557"/>
                    <a:pt x="8" y="557"/>
                  </a:cubicBezTo>
                  <a:cubicBezTo>
                    <a:pt x="8" y="595"/>
                    <a:pt x="38" y="626"/>
                    <a:pt x="77" y="626"/>
                  </a:cubicBezTo>
                  <a:cubicBezTo>
                    <a:pt x="352" y="626"/>
                    <a:pt x="352" y="626"/>
                    <a:pt x="352" y="626"/>
                  </a:cubicBezTo>
                  <a:cubicBezTo>
                    <a:pt x="390" y="626"/>
                    <a:pt x="421" y="595"/>
                    <a:pt x="421" y="557"/>
                  </a:cubicBezTo>
                  <a:cubicBezTo>
                    <a:pt x="421" y="58"/>
                    <a:pt x="421" y="58"/>
                    <a:pt x="421" y="58"/>
                  </a:cubicBezTo>
                  <a:cubicBezTo>
                    <a:pt x="421" y="30"/>
                    <a:pt x="399" y="7"/>
                    <a:pt x="371" y="7"/>
                  </a:cubicBezTo>
                  <a:lnTo>
                    <a:pt x="58"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5" name="Rectangle 1954">
              <a:extLst>
                <a:ext uri="{FF2B5EF4-FFF2-40B4-BE49-F238E27FC236}">
                  <a16:creationId xmlns:a16="http://schemas.microsoft.com/office/drawing/2014/main" id="{1943CAFD-0C38-4985-ABB0-4F325A0CCCF4}"/>
                </a:ext>
              </a:extLst>
            </p:cNvPr>
            <p:cNvSpPr>
              <a:spLocks noChangeArrowheads="1"/>
            </p:cNvSpPr>
            <p:nvPr/>
          </p:nvSpPr>
          <p:spPr bwMode="auto">
            <a:xfrm>
              <a:off x="16789400" y="9504363"/>
              <a:ext cx="287338" cy="120650"/>
            </a:xfrm>
            <a:prstGeom prst="rect">
              <a:avLst/>
            </a:prstGeom>
            <a:solidFill>
              <a:srgbClr val="ABC9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6" name="Rectangle 1955">
              <a:extLst>
                <a:ext uri="{FF2B5EF4-FFF2-40B4-BE49-F238E27FC236}">
                  <a16:creationId xmlns:a16="http://schemas.microsoft.com/office/drawing/2014/main" id="{A84323F7-9731-4EA9-813A-5C34A30C83F6}"/>
                </a:ext>
              </a:extLst>
            </p:cNvPr>
            <p:cNvSpPr>
              <a:spLocks noChangeArrowheads="1"/>
            </p:cNvSpPr>
            <p:nvPr/>
          </p:nvSpPr>
          <p:spPr bwMode="auto">
            <a:xfrm>
              <a:off x="16871950" y="9710738"/>
              <a:ext cx="122238" cy="63500"/>
            </a:xfrm>
            <a:prstGeom prst="rect">
              <a:avLst/>
            </a:prstGeom>
            <a:solidFill>
              <a:srgbClr val="ABC9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7" name="Freeform 1956">
              <a:extLst>
                <a:ext uri="{FF2B5EF4-FFF2-40B4-BE49-F238E27FC236}">
                  <a16:creationId xmlns:a16="http://schemas.microsoft.com/office/drawing/2014/main" id="{8D9ED104-6B13-4015-A2DB-C5D94D0A5C75}"/>
                </a:ext>
              </a:extLst>
            </p:cNvPr>
            <p:cNvSpPr>
              <a:spLocks noEditPoints="1"/>
            </p:cNvSpPr>
            <p:nvPr/>
          </p:nvSpPr>
          <p:spPr bwMode="auto">
            <a:xfrm>
              <a:off x="16860838" y="9694863"/>
              <a:ext cx="144463" cy="582613"/>
            </a:xfrm>
            <a:custGeom>
              <a:avLst/>
              <a:gdLst>
                <a:gd name="T0" fmla="*/ 91 w 91"/>
                <a:gd name="T1" fmla="*/ 367 h 367"/>
                <a:gd name="T2" fmla="*/ 0 w 91"/>
                <a:gd name="T3" fmla="*/ 367 h 367"/>
                <a:gd name="T4" fmla="*/ 0 w 91"/>
                <a:gd name="T5" fmla="*/ 0 h 367"/>
                <a:gd name="T6" fmla="*/ 91 w 91"/>
                <a:gd name="T7" fmla="*/ 0 h 367"/>
                <a:gd name="T8" fmla="*/ 91 w 91"/>
                <a:gd name="T9" fmla="*/ 367 h 367"/>
                <a:gd name="T10" fmla="*/ 12 w 91"/>
                <a:gd name="T11" fmla="*/ 353 h 367"/>
                <a:gd name="T12" fmla="*/ 78 w 91"/>
                <a:gd name="T13" fmla="*/ 353 h 367"/>
                <a:gd name="T14" fmla="*/ 78 w 91"/>
                <a:gd name="T15" fmla="*/ 12 h 367"/>
                <a:gd name="T16" fmla="*/ 12 w 91"/>
                <a:gd name="T17" fmla="*/ 12 h 367"/>
                <a:gd name="T18" fmla="*/ 12 w 91"/>
                <a:gd name="T19" fmla="*/ 35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367">
                  <a:moveTo>
                    <a:pt x="91" y="367"/>
                  </a:moveTo>
                  <a:lnTo>
                    <a:pt x="0" y="367"/>
                  </a:lnTo>
                  <a:lnTo>
                    <a:pt x="0" y="0"/>
                  </a:lnTo>
                  <a:lnTo>
                    <a:pt x="91" y="0"/>
                  </a:lnTo>
                  <a:lnTo>
                    <a:pt x="91" y="367"/>
                  </a:lnTo>
                  <a:close/>
                  <a:moveTo>
                    <a:pt x="12" y="353"/>
                  </a:moveTo>
                  <a:lnTo>
                    <a:pt x="78" y="353"/>
                  </a:lnTo>
                  <a:lnTo>
                    <a:pt x="78" y="12"/>
                  </a:lnTo>
                  <a:lnTo>
                    <a:pt x="12" y="12"/>
                  </a:lnTo>
                  <a:lnTo>
                    <a:pt x="12" y="35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8" name="Freeform 1957">
              <a:extLst>
                <a:ext uri="{FF2B5EF4-FFF2-40B4-BE49-F238E27FC236}">
                  <a16:creationId xmlns:a16="http://schemas.microsoft.com/office/drawing/2014/main" id="{6F49C21A-A7AE-4CBC-9896-7F06C16B9AAF}"/>
                </a:ext>
              </a:extLst>
            </p:cNvPr>
            <p:cNvSpPr>
              <a:spLocks noEditPoints="1"/>
            </p:cNvSpPr>
            <p:nvPr/>
          </p:nvSpPr>
          <p:spPr bwMode="auto">
            <a:xfrm>
              <a:off x="16778288" y="9359901"/>
              <a:ext cx="309563" cy="354013"/>
            </a:xfrm>
            <a:custGeom>
              <a:avLst/>
              <a:gdLst>
                <a:gd name="T0" fmla="*/ 195 w 195"/>
                <a:gd name="T1" fmla="*/ 223 h 223"/>
                <a:gd name="T2" fmla="*/ 0 w 195"/>
                <a:gd name="T3" fmla="*/ 223 h 223"/>
                <a:gd name="T4" fmla="*/ 0 w 195"/>
                <a:gd name="T5" fmla="*/ 0 h 223"/>
                <a:gd name="T6" fmla="*/ 195 w 195"/>
                <a:gd name="T7" fmla="*/ 0 h 223"/>
                <a:gd name="T8" fmla="*/ 195 w 195"/>
                <a:gd name="T9" fmla="*/ 223 h 223"/>
                <a:gd name="T10" fmla="*/ 12 w 195"/>
                <a:gd name="T11" fmla="*/ 211 h 223"/>
                <a:gd name="T12" fmla="*/ 183 w 195"/>
                <a:gd name="T13" fmla="*/ 211 h 223"/>
                <a:gd name="T14" fmla="*/ 183 w 195"/>
                <a:gd name="T15" fmla="*/ 13 h 223"/>
                <a:gd name="T16" fmla="*/ 12 w 195"/>
                <a:gd name="T17" fmla="*/ 13 h 223"/>
                <a:gd name="T18" fmla="*/ 12 w 195"/>
                <a:gd name="T1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223">
                  <a:moveTo>
                    <a:pt x="195" y="223"/>
                  </a:moveTo>
                  <a:lnTo>
                    <a:pt x="0" y="223"/>
                  </a:lnTo>
                  <a:lnTo>
                    <a:pt x="0" y="0"/>
                  </a:lnTo>
                  <a:lnTo>
                    <a:pt x="195" y="0"/>
                  </a:lnTo>
                  <a:lnTo>
                    <a:pt x="195" y="223"/>
                  </a:lnTo>
                  <a:close/>
                  <a:moveTo>
                    <a:pt x="12" y="211"/>
                  </a:moveTo>
                  <a:lnTo>
                    <a:pt x="183" y="211"/>
                  </a:lnTo>
                  <a:lnTo>
                    <a:pt x="183" y="13"/>
                  </a:lnTo>
                  <a:lnTo>
                    <a:pt x="12" y="13"/>
                  </a:lnTo>
                  <a:lnTo>
                    <a:pt x="12" y="21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nvGrpSpPr>
            <p:cNvPr id="209" name="Group 208">
              <a:extLst>
                <a:ext uri="{FF2B5EF4-FFF2-40B4-BE49-F238E27FC236}">
                  <a16:creationId xmlns:a16="http://schemas.microsoft.com/office/drawing/2014/main" id="{90E913E1-B08F-451C-84C2-C11BC41B21ED}"/>
                </a:ext>
              </a:extLst>
            </p:cNvPr>
            <p:cNvGrpSpPr/>
            <p:nvPr/>
          </p:nvGrpSpPr>
          <p:grpSpPr>
            <a:xfrm>
              <a:off x="14028738" y="6818313"/>
              <a:ext cx="4259263" cy="3705226"/>
              <a:chOff x="14028738" y="6818313"/>
              <a:chExt cx="4259263" cy="3705226"/>
            </a:xfrm>
          </p:grpSpPr>
          <p:sp>
            <p:nvSpPr>
              <p:cNvPr id="210" name="Freeform 1959">
                <a:extLst>
                  <a:ext uri="{FF2B5EF4-FFF2-40B4-BE49-F238E27FC236}">
                    <a16:creationId xmlns:a16="http://schemas.microsoft.com/office/drawing/2014/main" id="{8B170B9C-CF76-4DFC-9986-DB00432A8324}"/>
                  </a:ext>
                </a:extLst>
              </p:cNvPr>
              <p:cNvSpPr>
                <a:spLocks/>
              </p:cNvSpPr>
              <p:nvPr/>
            </p:nvSpPr>
            <p:spPr bwMode="auto">
              <a:xfrm>
                <a:off x="16267113" y="10266363"/>
                <a:ext cx="1333500" cy="115888"/>
              </a:xfrm>
              <a:custGeom>
                <a:avLst/>
                <a:gdLst>
                  <a:gd name="T0" fmla="*/ 483 w 483"/>
                  <a:gd name="T1" fmla="*/ 42 h 42"/>
                  <a:gd name="T2" fmla="*/ 0 w 483"/>
                  <a:gd name="T3" fmla="*/ 42 h 42"/>
                  <a:gd name="T4" fmla="*/ 42 w 483"/>
                  <a:gd name="T5" fmla="*/ 0 h 42"/>
                  <a:gd name="T6" fmla="*/ 440 w 483"/>
                  <a:gd name="T7" fmla="*/ 0 h 42"/>
                  <a:gd name="T8" fmla="*/ 483 w 483"/>
                  <a:gd name="T9" fmla="*/ 42 h 42"/>
                </a:gdLst>
                <a:ahLst/>
                <a:cxnLst>
                  <a:cxn ang="0">
                    <a:pos x="T0" y="T1"/>
                  </a:cxn>
                  <a:cxn ang="0">
                    <a:pos x="T2" y="T3"/>
                  </a:cxn>
                  <a:cxn ang="0">
                    <a:pos x="T4" y="T5"/>
                  </a:cxn>
                  <a:cxn ang="0">
                    <a:pos x="T6" y="T7"/>
                  </a:cxn>
                  <a:cxn ang="0">
                    <a:pos x="T8" y="T9"/>
                  </a:cxn>
                </a:cxnLst>
                <a:rect l="0" t="0" r="r" b="b"/>
                <a:pathLst>
                  <a:path w="483" h="42">
                    <a:moveTo>
                      <a:pt x="483" y="42"/>
                    </a:moveTo>
                    <a:cubicBezTo>
                      <a:pt x="0" y="42"/>
                      <a:pt x="0" y="42"/>
                      <a:pt x="0" y="42"/>
                    </a:cubicBezTo>
                    <a:cubicBezTo>
                      <a:pt x="0" y="19"/>
                      <a:pt x="19" y="0"/>
                      <a:pt x="42" y="0"/>
                    </a:cubicBezTo>
                    <a:cubicBezTo>
                      <a:pt x="440" y="0"/>
                      <a:pt x="440" y="0"/>
                      <a:pt x="440" y="0"/>
                    </a:cubicBezTo>
                    <a:cubicBezTo>
                      <a:pt x="464" y="0"/>
                      <a:pt x="483" y="19"/>
                      <a:pt x="483" y="42"/>
                    </a:cubicBez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1" name="Freeform 1960">
                <a:extLst>
                  <a:ext uri="{FF2B5EF4-FFF2-40B4-BE49-F238E27FC236}">
                    <a16:creationId xmlns:a16="http://schemas.microsoft.com/office/drawing/2014/main" id="{173CBA88-7049-4B29-815C-5DAC26D541A0}"/>
                  </a:ext>
                </a:extLst>
              </p:cNvPr>
              <p:cNvSpPr>
                <a:spLocks noEditPoints="1"/>
              </p:cNvSpPr>
              <p:nvPr/>
            </p:nvSpPr>
            <p:spPr bwMode="auto">
              <a:xfrm>
                <a:off x="16256000" y="10255251"/>
                <a:ext cx="1352550" cy="138113"/>
              </a:xfrm>
              <a:custGeom>
                <a:avLst/>
                <a:gdLst>
                  <a:gd name="T0" fmla="*/ 490 w 490"/>
                  <a:gd name="T1" fmla="*/ 50 h 50"/>
                  <a:gd name="T2" fmla="*/ 0 w 490"/>
                  <a:gd name="T3" fmla="*/ 50 h 50"/>
                  <a:gd name="T4" fmla="*/ 0 w 490"/>
                  <a:gd name="T5" fmla="*/ 46 h 50"/>
                  <a:gd name="T6" fmla="*/ 46 w 490"/>
                  <a:gd name="T7" fmla="*/ 0 h 50"/>
                  <a:gd name="T8" fmla="*/ 444 w 490"/>
                  <a:gd name="T9" fmla="*/ 0 h 50"/>
                  <a:gd name="T10" fmla="*/ 490 w 490"/>
                  <a:gd name="T11" fmla="*/ 46 h 50"/>
                  <a:gd name="T12" fmla="*/ 490 w 490"/>
                  <a:gd name="T13" fmla="*/ 50 h 50"/>
                  <a:gd name="T14" fmla="*/ 7 w 490"/>
                  <a:gd name="T15" fmla="*/ 43 h 50"/>
                  <a:gd name="T16" fmla="*/ 483 w 490"/>
                  <a:gd name="T17" fmla="*/ 43 h 50"/>
                  <a:gd name="T18" fmla="*/ 444 w 490"/>
                  <a:gd name="T19" fmla="*/ 8 h 50"/>
                  <a:gd name="T20" fmla="*/ 46 w 490"/>
                  <a:gd name="T21" fmla="*/ 8 h 50"/>
                  <a:gd name="T22" fmla="*/ 7 w 490"/>
                  <a:gd name="T23"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0" h="50">
                    <a:moveTo>
                      <a:pt x="490" y="50"/>
                    </a:moveTo>
                    <a:cubicBezTo>
                      <a:pt x="0" y="50"/>
                      <a:pt x="0" y="50"/>
                      <a:pt x="0" y="50"/>
                    </a:cubicBezTo>
                    <a:cubicBezTo>
                      <a:pt x="0" y="46"/>
                      <a:pt x="0" y="46"/>
                      <a:pt x="0" y="46"/>
                    </a:cubicBezTo>
                    <a:cubicBezTo>
                      <a:pt x="0" y="21"/>
                      <a:pt x="21" y="0"/>
                      <a:pt x="46" y="0"/>
                    </a:cubicBezTo>
                    <a:cubicBezTo>
                      <a:pt x="444" y="0"/>
                      <a:pt x="444" y="0"/>
                      <a:pt x="444" y="0"/>
                    </a:cubicBezTo>
                    <a:cubicBezTo>
                      <a:pt x="470" y="0"/>
                      <a:pt x="490" y="21"/>
                      <a:pt x="490" y="46"/>
                    </a:cubicBezTo>
                    <a:lnTo>
                      <a:pt x="490" y="50"/>
                    </a:lnTo>
                    <a:close/>
                    <a:moveTo>
                      <a:pt x="7" y="43"/>
                    </a:moveTo>
                    <a:cubicBezTo>
                      <a:pt x="483" y="43"/>
                      <a:pt x="483" y="43"/>
                      <a:pt x="483" y="43"/>
                    </a:cubicBezTo>
                    <a:cubicBezTo>
                      <a:pt x="481" y="23"/>
                      <a:pt x="464" y="8"/>
                      <a:pt x="444" y="8"/>
                    </a:cubicBezTo>
                    <a:cubicBezTo>
                      <a:pt x="46" y="8"/>
                      <a:pt x="46" y="8"/>
                      <a:pt x="46" y="8"/>
                    </a:cubicBezTo>
                    <a:cubicBezTo>
                      <a:pt x="26" y="8"/>
                      <a:pt x="9" y="23"/>
                      <a:pt x="7" y="43"/>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2" name="Freeform 1961">
                <a:extLst>
                  <a:ext uri="{FF2B5EF4-FFF2-40B4-BE49-F238E27FC236}">
                    <a16:creationId xmlns:a16="http://schemas.microsoft.com/office/drawing/2014/main" id="{61D73325-AE9F-4DD6-96E6-043AE596306A}"/>
                  </a:ext>
                </a:extLst>
              </p:cNvPr>
              <p:cNvSpPr>
                <a:spLocks/>
              </p:cNvSpPr>
              <p:nvPr/>
            </p:nvSpPr>
            <p:spPr bwMode="auto">
              <a:xfrm>
                <a:off x="16825913" y="10266363"/>
                <a:ext cx="217488" cy="115888"/>
              </a:xfrm>
              <a:custGeom>
                <a:avLst/>
                <a:gdLst>
                  <a:gd name="T0" fmla="*/ 79 w 79"/>
                  <a:gd name="T1" fmla="*/ 42 h 42"/>
                  <a:gd name="T2" fmla="*/ 0 w 79"/>
                  <a:gd name="T3" fmla="*/ 42 h 42"/>
                  <a:gd name="T4" fmla="*/ 0 w 79"/>
                  <a:gd name="T5" fmla="*/ 39 h 42"/>
                  <a:gd name="T6" fmla="*/ 39 w 79"/>
                  <a:gd name="T7" fmla="*/ 0 h 42"/>
                  <a:gd name="T8" fmla="*/ 79 w 79"/>
                  <a:gd name="T9" fmla="*/ 39 h 42"/>
                  <a:gd name="T10" fmla="*/ 79 w 79"/>
                  <a:gd name="T11" fmla="*/ 42 h 42"/>
                </a:gdLst>
                <a:ahLst/>
                <a:cxnLst>
                  <a:cxn ang="0">
                    <a:pos x="T0" y="T1"/>
                  </a:cxn>
                  <a:cxn ang="0">
                    <a:pos x="T2" y="T3"/>
                  </a:cxn>
                  <a:cxn ang="0">
                    <a:pos x="T4" y="T5"/>
                  </a:cxn>
                  <a:cxn ang="0">
                    <a:pos x="T6" y="T7"/>
                  </a:cxn>
                  <a:cxn ang="0">
                    <a:pos x="T8" y="T9"/>
                  </a:cxn>
                  <a:cxn ang="0">
                    <a:pos x="T10" y="T11"/>
                  </a:cxn>
                </a:cxnLst>
                <a:rect l="0" t="0" r="r" b="b"/>
                <a:pathLst>
                  <a:path w="79" h="42">
                    <a:moveTo>
                      <a:pt x="79" y="42"/>
                    </a:moveTo>
                    <a:cubicBezTo>
                      <a:pt x="0" y="42"/>
                      <a:pt x="0" y="42"/>
                      <a:pt x="0" y="42"/>
                    </a:cubicBezTo>
                    <a:cubicBezTo>
                      <a:pt x="0" y="39"/>
                      <a:pt x="0" y="39"/>
                      <a:pt x="0" y="39"/>
                    </a:cubicBezTo>
                    <a:cubicBezTo>
                      <a:pt x="0" y="18"/>
                      <a:pt x="17" y="0"/>
                      <a:pt x="39" y="0"/>
                    </a:cubicBezTo>
                    <a:cubicBezTo>
                      <a:pt x="61" y="0"/>
                      <a:pt x="79" y="18"/>
                      <a:pt x="79" y="39"/>
                    </a:cubicBezTo>
                    <a:lnTo>
                      <a:pt x="79" y="42"/>
                    </a:lnTo>
                    <a:close/>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3" name="Freeform 1962">
                <a:extLst>
                  <a:ext uri="{FF2B5EF4-FFF2-40B4-BE49-F238E27FC236}">
                    <a16:creationId xmlns:a16="http://schemas.microsoft.com/office/drawing/2014/main" id="{B5172642-6FB7-4C04-946D-22DA1AA25CC2}"/>
                  </a:ext>
                </a:extLst>
              </p:cNvPr>
              <p:cNvSpPr>
                <a:spLocks noEditPoints="1"/>
              </p:cNvSpPr>
              <p:nvPr/>
            </p:nvSpPr>
            <p:spPr bwMode="auto">
              <a:xfrm>
                <a:off x="16814800" y="10255251"/>
                <a:ext cx="236538" cy="138113"/>
              </a:xfrm>
              <a:custGeom>
                <a:avLst/>
                <a:gdLst>
                  <a:gd name="T0" fmla="*/ 86 w 86"/>
                  <a:gd name="T1" fmla="*/ 50 h 50"/>
                  <a:gd name="T2" fmla="*/ 0 w 86"/>
                  <a:gd name="T3" fmla="*/ 50 h 50"/>
                  <a:gd name="T4" fmla="*/ 0 w 86"/>
                  <a:gd name="T5" fmla="*/ 43 h 50"/>
                  <a:gd name="T6" fmla="*/ 43 w 86"/>
                  <a:gd name="T7" fmla="*/ 0 h 50"/>
                  <a:gd name="T8" fmla="*/ 86 w 86"/>
                  <a:gd name="T9" fmla="*/ 43 h 50"/>
                  <a:gd name="T10" fmla="*/ 86 w 86"/>
                  <a:gd name="T11" fmla="*/ 50 h 50"/>
                  <a:gd name="T12" fmla="*/ 7 w 86"/>
                  <a:gd name="T13" fmla="*/ 43 h 50"/>
                  <a:gd name="T14" fmla="*/ 79 w 86"/>
                  <a:gd name="T15" fmla="*/ 43 h 50"/>
                  <a:gd name="T16" fmla="*/ 43 w 86"/>
                  <a:gd name="T17" fmla="*/ 8 h 50"/>
                  <a:gd name="T18" fmla="*/ 7 w 86"/>
                  <a:gd name="T19"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50">
                    <a:moveTo>
                      <a:pt x="86" y="50"/>
                    </a:moveTo>
                    <a:cubicBezTo>
                      <a:pt x="0" y="50"/>
                      <a:pt x="0" y="50"/>
                      <a:pt x="0" y="50"/>
                    </a:cubicBezTo>
                    <a:cubicBezTo>
                      <a:pt x="0" y="43"/>
                      <a:pt x="0" y="43"/>
                      <a:pt x="0" y="43"/>
                    </a:cubicBezTo>
                    <a:cubicBezTo>
                      <a:pt x="0" y="20"/>
                      <a:pt x="19" y="0"/>
                      <a:pt x="43" y="0"/>
                    </a:cubicBezTo>
                    <a:cubicBezTo>
                      <a:pt x="67" y="0"/>
                      <a:pt x="86" y="20"/>
                      <a:pt x="86" y="43"/>
                    </a:cubicBezTo>
                    <a:lnTo>
                      <a:pt x="86" y="50"/>
                    </a:lnTo>
                    <a:close/>
                    <a:moveTo>
                      <a:pt x="7" y="43"/>
                    </a:moveTo>
                    <a:cubicBezTo>
                      <a:pt x="79" y="43"/>
                      <a:pt x="79" y="43"/>
                      <a:pt x="79" y="43"/>
                    </a:cubicBezTo>
                    <a:cubicBezTo>
                      <a:pt x="79" y="23"/>
                      <a:pt x="63" y="8"/>
                      <a:pt x="43" y="8"/>
                    </a:cubicBezTo>
                    <a:cubicBezTo>
                      <a:pt x="24" y="8"/>
                      <a:pt x="8" y="23"/>
                      <a:pt x="7" y="43"/>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4" name="Freeform 1963">
                <a:extLst>
                  <a:ext uri="{FF2B5EF4-FFF2-40B4-BE49-F238E27FC236}">
                    <a16:creationId xmlns:a16="http://schemas.microsoft.com/office/drawing/2014/main" id="{2A7011E1-D934-47B1-A118-54D5E4FED90D}"/>
                  </a:ext>
                </a:extLst>
              </p:cNvPr>
              <p:cNvSpPr>
                <a:spLocks/>
              </p:cNvSpPr>
              <p:nvPr/>
            </p:nvSpPr>
            <p:spPr bwMode="auto">
              <a:xfrm>
                <a:off x="16502063" y="7777163"/>
                <a:ext cx="985838" cy="1727200"/>
              </a:xfrm>
              <a:custGeom>
                <a:avLst/>
                <a:gdLst>
                  <a:gd name="T0" fmla="*/ 291 w 357"/>
                  <a:gd name="T1" fmla="*/ 625 h 625"/>
                  <a:gd name="T2" fmla="*/ 0 w 357"/>
                  <a:gd name="T3" fmla="*/ 625 h 625"/>
                  <a:gd name="T4" fmla="*/ 0 w 357"/>
                  <a:gd name="T5" fmla="*/ 54 h 625"/>
                  <a:gd name="T6" fmla="*/ 54 w 357"/>
                  <a:gd name="T7" fmla="*/ 0 h 625"/>
                  <a:gd name="T8" fmla="*/ 303 w 357"/>
                  <a:gd name="T9" fmla="*/ 0 h 625"/>
                  <a:gd name="T10" fmla="*/ 357 w 357"/>
                  <a:gd name="T11" fmla="*/ 54 h 625"/>
                  <a:gd name="T12" fmla="*/ 357 w 357"/>
                  <a:gd name="T13" fmla="*/ 559 h 625"/>
                  <a:gd name="T14" fmla="*/ 291 w 357"/>
                  <a:gd name="T15" fmla="*/ 625 h 6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625">
                    <a:moveTo>
                      <a:pt x="291" y="625"/>
                    </a:moveTo>
                    <a:cubicBezTo>
                      <a:pt x="0" y="625"/>
                      <a:pt x="0" y="625"/>
                      <a:pt x="0" y="625"/>
                    </a:cubicBezTo>
                    <a:cubicBezTo>
                      <a:pt x="0" y="54"/>
                      <a:pt x="0" y="54"/>
                      <a:pt x="0" y="54"/>
                    </a:cubicBezTo>
                    <a:cubicBezTo>
                      <a:pt x="0" y="24"/>
                      <a:pt x="24" y="0"/>
                      <a:pt x="54" y="0"/>
                    </a:cubicBezTo>
                    <a:cubicBezTo>
                      <a:pt x="303" y="0"/>
                      <a:pt x="303" y="0"/>
                      <a:pt x="303" y="0"/>
                    </a:cubicBezTo>
                    <a:cubicBezTo>
                      <a:pt x="333" y="0"/>
                      <a:pt x="357" y="24"/>
                      <a:pt x="357" y="54"/>
                    </a:cubicBezTo>
                    <a:cubicBezTo>
                      <a:pt x="357" y="559"/>
                      <a:pt x="357" y="559"/>
                      <a:pt x="357" y="559"/>
                    </a:cubicBezTo>
                    <a:cubicBezTo>
                      <a:pt x="357" y="596"/>
                      <a:pt x="328" y="625"/>
                      <a:pt x="291" y="625"/>
                    </a:cubicBezTo>
                    <a:close/>
                  </a:path>
                </a:pathLst>
              </a:custGeom>
              <a:solidFill>
                <a:srgbClr val="FFFA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5" name="Freeform 1964">
                <a:extLst>
                  <a:ext uri="{FF2B5EF4-FFF2-40B4-BE49-F238E27FC236}">
                    <a16:creationId xmlns:a16="http://schemas.microsoft.com/office/drawing/2014/main" id="{4CED4BB9-8FCA-4228-BC09-EF247FE00ECC}"/>
                  </a:ext>
                </a:extLst>
              </p:cNvPr>
              <p:cNvSpPr>
                <a:spLocks noEditPoints="1"/>
              </p:cNvSpPr>
              <p:nvPr/>
            </p:nvSpPr>
            <p:spPr bwMode="auto">
              <a:xfrm>
                <a:off x="16490950" y="7766051"/>
                <a:ext cx="1008063" cy="1749425"/>
              </a:xfrm>
              <a:custGeom>
                <a:avLst/>
                <a:gdLst>
                  <a:gd name="T0" fmla="*/ 295 w 365"/>
                  <a:gd name="T1" fmla="*/ 633 h 633"/>
                  <a:gd name="T2" fmla="*/ 0 w 365"/>
                  <a:gd name="T3" fmla="*/ 633 h 633"/>
                  <a:gd name="T4" fmla="*/ 0 w 365"/>
                  <a:gd name="T5" fmla="*/ 58 h 633"/>
                  <a:gd name="T6" fmla="*/ 58 w 365"/>
                  <a:gd name="T7" fmla="*/ 0 h 633"/>
                  <a:gd name="T8" fmla="*/ 307 w 365"/>
                  <a:gd name="T9" fmla="*/ 0 h 633"/>
                  <a:gd name="T10" fmla="*/ 365 w 365"/>
                  <a:gd name="T11" fmla="*/ 58 h 633"/>
                  <a:gd name="T12" fmla="*/ 365 w 365"/>
                  <a:gd name="T13" fmla="*/ 563 h 633"/>
                  <a:gd name="T14" fmla="*/ 295 w 365"/>
                  <a:gd name="T15" fmla="*/ 633 h 633"/>
                  <a:gd name="T16" fmla="*/ 7 w 365"/>
                  <a:gd name="T17" fmla="*/ 626 h 633"/>
                  <a:gd name="T18" fmla="*/ 295 w 365"/>
                  <a:gd name="T19" fmla="*/ 626 h 633"/>
                  <a:gd name="T20" fmla="*/ 357 w 365"/>
                  <a:gd name="T21" fmla="*/ 563 h 633"/>
                  <a:gd name="T22" fmla="*/ 357 w 365"/>
                  <a:gd name="T23" fmla="*/ 58 h 633"/>
                  <a:gd name="T24" fmla="*/ 307 w 365"/>
                  <a:gd name="T25" fmla="*/ 7 h 633"/>
                  <a:gd name="T26" fmla="*/ 58 w 365"/>
                  <a:gd name="T27" fmla="*/ 7 h 633"/>
                  <a:gd name="T28" fmla="*/ 7 w 365"/>
                  <a:gd name="T29" fmla="*/ 58 h 633"/>
                  <a:gd name="T30" fmla="*/ 7 w 365"/>
                  <a:gd name="T31" fmla="*/ 62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633">
                    <a:moveTo>
                      <a:pt x="295" y="633"/>
                    </a:moveTo>
                    <a:cubicBezTo>
                      <a:pt x="0" y="633"/>
                      <a:pt x="0" y="633"/>
                      <a:pt x="0" y="633"/>
                    </a:cubicBezTo>
                    <a:cubicBezTo>
                      <a:pt x="0" y="58"/>
                      <a:pt x="0" y="58"/>
                      <a:pt x="0" y="58"/>
                    </a:cubicBezTo>
                    <a:cubicBezTo>
                      <a:pt x="0" y="26"/>
                      <a:pt x="26" y="0"/>
                      <a:pt x="58" y="0"/>
                    </a:cubicBezTo>
                    <a:cubicBezTo>
                      <a:pt x="307" y="0"/>
                      <a:pt x="307" y="0"/>
                      <a:pt x="307" y="0"/>
                    </a:cubicBezTo>
                    <a:cubicBezTo>
                      <a:pt x="339" y="0"/>
                      <a:pt x="365" y="26"/>
                      <a:pt x="365" y="58"/>
                    </a:cubicBezTo>
                    <a:cubicBezTo>
                      <a:pt x="365" y="563"/>
                      <a:pt x="365" y="563"/>
                      <a:pt x="365" y="563"/>
                    </a:cubicBezTo>
                    <a:cubicBezTo>
                      <a:pt x="365" y="602"/>
                      <a:pt x="333" y="633"/>
                      <a:pt x="295" y="633"/>
                    </a:cubicBezTo>
                    <a:close/>
                    <a:moveTo>
                      <a:pt x="7" y="626"/>
                    </a:moveTo>
                    <a:cubicBezTo>
                      <a:pt x="295" y="626"/>
                      <a:pt x="295" y="626"/>
                      <a:pt x="295" y="626"/>
                    </a:cubicBezTo>
                    <a:cubicBezTo>
                      <a:pt x="330" y="626"/>
                      <a:pt x="357" y="598"/>
                      <a:pt x="357" y="563"/>
                    </a:cubicBezTo>
                    <a:cubicBezTo>
                      <a:pt x="357" y="58"/>
                      <a:pt x="357" y="58"/>
                      <a:pt x="357" y="58"/>
                    </a:cubicBezTo>
                    <a:cubicBezTo>
                      <a:pt x="357" y="30"/>
                      <a:pt x="335" y="7"/>
                      <a:pt x="307" y="7"/>
                    </a:cubicBezTo>
                    <a:cubicBezTo>
                      <a:pt x="58" y="7"/>
                      <a:pt x="58" y="7"/>
                      <a:pt x="58" y="7"/>
                    </a:cubicBezTo>
                    <a:cubicBezTo>
                      <a:pt x="30" y="7"/>
                      <a:pt x="7" y="30"/>
                      <a:pt x="7" y="58"/>
                    </a:cubicBezTo>
                    <a:lnTo>
                      <a:pt x="7" y="626"/>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6" name="Rectangle 1965">
                <a:extLst>
                  <a:ext uri="{FF2B5EF4-FFF2-40B4-BE49-F238E27FC236}">
                    <a16:creationId xmlns:a16="http://schemas.microsoft.com/office/drawing/2014/main" id="{EE0F660D-A7D4-4924-A9F2-D8F90A44FFBF}"/>
                  </a:ext>
                </a:extLst>
              </p:cNvPr>
              <p:cNvSpPr>
                <a:spLocks noChangeArrowheads="1"/>
              </p:cNvSpPr>
              <p:nvPr/>
            </p:nvSpPr>
            <p:spPr bwMode="auto">
              <a:xfrm>
                <a:off x="16498888" y="9090026"/>
                <a:ext cx="985838" cy="146050"/>
              </a:xfrm>
              <a:prstGeom prst="rect">
                <a:avLst/>
              </a:prstGeom>
              <a:solidFill>
                <a:srgbClr val="EDE6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7" name="Freeform 1966">
                <a:extLst>
                  <a:ext uri="{FF2B5EF4-FFF2-40B4-BE49-F238E27FC236}">
                    <a16:creationId xmlns:a16="http://schemas.microsoft.com/office/drawing/2014/main" id="{06F0D73E-1D60-489E-81B3-5A4F710D27F1}"/>
                  </a:ext>
                </a:extLst>
              </p:cNvPr>
              <p:cNvSpPr>
                <a:spLocks noEditPoints="1"/>
              </p:cNvSpPr>
              <p:nvPr/>
            </p:nvSpPr>
            <p:spPr bwMode="auto">
              <a:xfrm>
                <a:off x="16487775" y="9078913"/>
                <a:ext cx="1008063" cy="165100"/>
              </a:xfrm>
              <a:custGeom>
                <a:avLst/>
                <a:gdLst>
                  <a:gd name="T0" fmla="*/ 635 w 635"/>
                  <a:gd name="T1" fmla="*/ 104 h 104"/>
                  <a:gd name="T2" fmla="*/ 0 w 635"/>
                  <a:gd name="T3" fmla="*/ 104 h 104"/>
                  <a:gd name="T4" fmla="*/ 0 w 635"/>
                  <a:gd name="T5" fmla="*/ 0 h 104"/>
                  <a:gd name="T6" fmla="*/ 635 w 635"/>
                  <a:gd name="T7" fmla="*/ 0 h 104"/>
                  <a:gd name="T8" fmla="*/ 635 w 635"/>
                  <a:gd name="T9" fmla="*/ 104 h 104"/>
                  <a:gd name="T10" fmla="*/ 14 w 635"/>
                  <a:gd name="T11" fmla="*/ 92 h 104"/>
                  <a:gd name="T12" fmla="*/ 623 w 635"/>
                  <a:gd name="T13" fmla="*/ 92 h 104"/>
                  <a:gd name="T14" fmla="*/ 623 w 635"/>
                  <a:gd name="T15" fmla="*/ 14 h 104"/>
                  <a:gd name="T16" fmla="*/ 14 w 635"/>
                  <a:gd name="T17" fmla="*/ 14 h 104"/>
                  <a:gd name="T18" fmla="*/ 14 w 635"/>
                  <a:gd name="T19"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5" h="104">
                    <a:moveTo>
                      <a:pt x="635" y="104"/>
                    </a:moveTo>
                    <a:lnTo>
                      <a:pt x="0" y="104"/>
                    </a:lnTo>
                    <a:lnTo>
                      <a:pt x="0" y="0"/>
                    </a:lnTo>
                    <a:lnTo>
                      <a:pt x="635" y="0"/>
                    </a:lnTo>
                    <a:lnTo>
                      <a:pt x="635" y="104"/>
                    </a:lnTo>
                    <a:close/>
                    <a:moveTo>
                      <a:pt x="14" y="92"/>
                    </a:moveTo>
                    <a:lnTo>
                      <a:pt x="623" y="92"/>
                    </a:lnTo>
                    <a:lnTo>
                      <a:pt x="623" y="14"/>
                    </a:lnTo>
                    <a:lnTo>
                      <a:pt x="14" y="14"/>
                    </a:lnTo>
                    <a:lnTo>
                      <a:pt x="14" y="9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8" name="Freeform 1967">
                <a:extLst>
                  <a:ext uri="{FF2B5EF4-FFF2-40B4-BE49-F238E27FC236}">
                    <a16:creationId xmlns:a16="http://schemas.microsoft.com/office/drawing/2014/main" id="{B695176B-DFE6-4C6C-867E-4FD4C270C90C}"/>
                  </a:ext>
                </a:extLst>
              </p:cNvPr>
              <p:cNvSpPr>
                <a:spLocks/>
              </p:cNvSpPr>
              <p:nvPr/>
            </p:nvSpPr>
            <p:spPr bwMode="auto">
              <a:xfrm>
                <a:off x="16583025" y="8669338"/>
                <a:ext cx="695325" cy="566738"/>
              </a:xfrm>
              <a:custGeom>
                <a:avLst/>
                <a:gdLst>
                  <a:gd name="T0" fmla="*/ 77 w 252"/>
                  <a:gd name="T1" fmla="*/ 205 h 205"/>
                  <a:gd name="T2" fmla="*/ 0 w 252"/>
                  <a:gd name="T3" fmla="*/ 205 h 205"/>
                  <a:gd name="T4" fmla="*/ 0 w 252"/>
                  <a:gd name="T5" fmla="*/ 0 h 205"/>
                  <a:gd name="T6" fmla="*/ 252 w 252"/>
                  <a:gd name="T7" fmla="*/ 0 h 205"/>
                  <a:gd name="T8" fmla="*/ 252 w 252"/>
                  <a:gd name="T9" fmla="*/ 29 h 205"/>
                  <a:gd name="T10" fmla="*/ 77 w 252"/>
                  <a:gd name="T11" fmla="*/ 205 h 205"/>
                </a:gdLst>
                <a:ahLst/>
                <a:cxnLst>
                  <a:cxn ang="0">
                    <a:pos x="T0" y="T1"/>
                  </a:cxn>
                  <a:cxn ang="0">
                    <a:pos x="T2" y="T3"/>
                  </a:cxn>
                  <a:cxn ang="0">
                    <a:pos x="T4" y="T5"/>
                  </a:cxn>
                  <a:cxn ang="0">
                    <a:pos x="T6" y="T7"/>
                  </a:cxn>
                  <a:cxn ang="0">
                    <a:pos x="T8" y="T9"/>
                  </a:cxn>
                  <a:cxn ang="0">
                    <a:pos x="T10" y="T11"/>
                  </a:cxn>
                </a:cxnLst>
                <a:rect l="0" t="0" r="r" b="b"/>
                <a:pathLst>
                  <a:path w="252" h="205">
                    <a:moveTo>
                      <a:pt x="77" y="205"/>
                    </a:moveTo>
                    <a:cubicBezTo>
                      <a:pt x="0" y="205"/>
                      <a:pt x="0" y="205"/>
                      <a:pt x="0" y="205"/>
                    </a:cubicBezTo>
                    <a:cubicBezTo>
                      <a:pt x="0" y="0"/>
                      <a:pt x="0" y="0"/>
                      <a:pt x="0" y="0"/>
                    </a:cubicBezTo>
                    <a:cubicBezTo>
                      <a:pt x="252" y="0"/>
                      <a:pt x="252" y="0"/>
                      <a:pt x="252" y="0"/>
                    </a:cubicBezTo>
                    <a:cubicBezTo>
                      <a:pt x="252" y="29"/>
                      <a:pt x="252" y="29"/>
                      <a:pt x="252" y="29"/>
                    </a:cubicBezTo>
                    <a:cubicBezTo>
                      <a:pt x="252" y="126"/>
                      <a:pt x="173" y="205"/>
                      <a:pt x="77" y="205"/>
                    </a:cubicBezTo>
                    <a:close/>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9" name="Freeform 1968">
                <a:extLst>
                  <a:ext uri="{FF2B5EF4-FFF2-40B4-BE49-F238E27FC236}">
                    <a16:creationId xmlns:a16="http://schemas.microsoft.com/office/drawing/2014/main" id="{3559ED3E-4E46-4EC2-9669-1C21C2E824C0}"/>
                  </a:ext>
                </a:extLst>
              </p:cNvPr>
              <p:cNvSpPr>
                <a:spLocks noEditPoints="1"/>
              </p:cNvSpPr>
              <p:nvPr/>
            </p:nvSpPr>
            <p:spPr bwMode="auto">
              <a:xfrm>
                <a:off x="16571913" y="8658226"/>
                <a:ext cx="717550" cy="585788"/>
              </a:xfrm>
              <a:custGeom>
                <a:avLst/>
                <a:gdLst>
                  <a:gd name="T0" fmla="*/ 81 w 260"/>
                  <a:gd name="T1" fmla="*/ 212 h 212"/>
                  <a:gd name="T2" fmla="*/ 0 w 260"/>
                  <a:gd name="T3" fmla="*/ 212 h 212"/>
                  <a:gd name="T4" fmla="*/ 0 w 260"/>
                  <a:gd name="T5" fmla="*/ 0 h 212"/>
                  <a:gd name="T6" fmla="*/ 260 w 260"/>
                  <a:gd name="T7" fmla="*/ 0 h 212"/>
                  <a:gd name="T8" fmla="*/ 260 w 260"/>
                  <a:gd name="T9" fmla="*/ 33 h 212"/>
                  <a:gd name="T10" fmla="*/ 81 w 260"/>
                  <a:gd name="T11" fmla="*/ 212 h 212"/>
                  <a:gd name="T12" fmla="*/ 7 w 260"/>
                  <a:gd name="T13" fmla="*/ 205 h 212"/>
                  <a:gd name="T14" fmla="*/ 81 w 260"/>
                  <a:gd name="T15" fmla="*/ 205 h 212"/>
                  <a:gd name="T16" fmla="*/ 252 w 260"/>
                  <a:gd name="T17" fmla="*/ 33 h 212"/>
                  <a:gd name="T18" fmla="*/ 252 w 260"/>
                  <a:gd name="T19" fmla="*/ 8 h 212"/>
                  <a:gd name="T20" fmla="*/ 7 w 260"/>
                  <a:gd name="T21" fmla="*/ 8 h 212"/>
                  <a:gd name="T22" fmla="*/ 7 w 260"/>
                  <a:gd name="T23" fmla="*/ 20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0" h="212">
                    <a:moveTo>
                      <a:pt x="81" y="212"/>
                    </a:moveTo>
                    <a:cubicBezTo>
                      <a:pt x="0" y="212"/>
                      <a:pt x="0" y="212"/>
                      <a:pt x="0" y="212"/>
                    </a:cubicBezTo>
                    <a:cubicBezTo>
                      <a:pt x="0" y="0"/>
                      <a:pt x="0" y="0"/>
                      <a:pt x="0" y="0"/>
                    </a:cubicBezTo>
                    <a:cubicBezTo>
                      <a:pt x="260" y="0"/>
                      <a:pt x="260" y="0"/>
                      <a:pt x="260" y="0"/>
                    </a:cubicBezTo>
                    <a:cubicBezTo>
                      <a:pt x="260" y="33"/>
                      <a:pt x="260" y="33"/>
                      <a:pt x="260" y="33"/>
                    </a:cubicBezTo>
                    <a:cubicBezTo>
                      <a:pt x="260" y="132"/>
                      <a:pt x="179" y="212"/>
                      <a:pt x="81" y="212"/>
                    </a:cubicBezTo>
                    <a:close/>
                    <a:moveTo>
                      <a:pt x="7" y="205"/>
                    </a:moveTo>
                    <a:cubicBezTo>
                      <a:pt x="81" y="205"/>
                      <a:pt x="81" y="205"/>
                      <a:pt x="81" y="205"/>
                    </a:cubicBezTo>
                    <a:cubicBezTo>
                      <a:pt x="175" y="205"/>
                      <a:pt x="252" y="128"/>
                      <a:pt x="252" y="33"/>
                    </a:cubicBezTo>
                    <a:cubicBezTo>
                      <a:pt x="252" y="8"/>
                      <a:pt x="252" y="8"/>
                      <a:pt x="252" y="8"/>
                    </a:cubicBezTo>
                    <a:cubicBezTo>
                      <a:pt x="7" y="8"/>
                      <a:pt x="7" y="8"/>
                      <a:pt x="7" y="8"/>
                    </a:cubicBezTo>
                    <a:lnTo>
                      <a:pt x="7" y="205"/>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0" name="Rectangle 1969">
                <a:extLst>
                  <a:ext uri="{FF2B5EF4-FFF2-40B4-BE49-F238E27FC236}">
                    <a16:creationId xmlns:a16="http://schemas.microsoft.com/office/drawing/2014/main" id="{FCE4B9E2-C02F-48B6-B600-B91ADBCE79CC}"/>
                  </a:ext>
                </a:extLst>
              </p:cNvPr>
              <p:cNvSpPr>
                <a:spLocks noChangeArrowheads="1"/>
              </p:cNvSpPr>
              <p:nvPr/>
            </p:nvSpPr>
            <p:spPr bwMode="auto">
              <a:xfrm>
                <a:off x="16498888" y="8620126"/>
                <a:ext cx="985838" cy="146050"/>
              </a:xfrm>
              <a:prstGeom prst="rect">
                <a:avLst/>
              </a:prstGeom>
              <a:solidFill>
                <a:srgbClr val="EDE6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1" name="Freeform 1970">
                <a:extLst>
                  <a:ext uri="{FF2B5EF4-FFF2-40B4-BE49-F238E27FC236}">
                    <a16:creationId xmlns:a16="http://schemas.microsoft.com/office/drawing/2014/main" id="{E9D2E731-4052-4933-9A41-49408021339C}"/>
                  </a:ext>
                </a:extLst>
              </p:cNvPr>
              <p:cNvSpPr>
                <a:spLocks noEditPoints="1"/>
              </p:cNvSpPr>
              <p:nvPr/>
            </p:nvSpPr>
            <p:spPr bwMode="auto">
              <a:xfrm>
                <a:off x="16487775" y="8612188"/>
                <a:ext cx="1008063" cy="165100"/>
              </a:xfrm>
              <a:custGeom>
                <a:avLst/>
                <a:gdLst>
                  <a:gd name="T0" fmla="*/ 635 w 635"/>
                  <a:gd name="T1" fmla="*/ 104 h 104"/>
                  <a:gd name="T2" fmla="*/ 0 w 635"/>
                  <a:gd name="T3" fmla="*/ 104 h 104"/>
                  <a:gd name="T4" fmla="*/ 0 w 635"/>
                  <a:gd name="T5" fmla="*/ 0 h 104"/>
                  <a:gd name="T6" fmla="*/ 635 w 635"/>
                  <a:gd name="T7" fmla="*/ 0 h 104"/>
                  <a:gd name="T8" fmla="*/ 635 w 635"/>
                  <a:gd name="T9" fmla="*/ 104 h 104"/>
                  <a:gd name="T10" fmla="*/ 14 w 635"/>
                  <a:gd name="T11" fmla="*/ 92 h 104"/>
                  <a:gd name="T12" fmla="*/ 623 w 635"/>
                  <a:gd name="T13" fmla="*/ 92 h 104"/>
                  <a:gd name="T14" fmla="*/ 623 w 635"/>
                  <a:gd name="T15" fmla="*/ 12 h 104"/>
                  <a:gd name="T16" fmla="*/ 14 w 635"/>
                  <a:gd name="T17" fmla="*/ 12 h 104"/>
                  <a:gd name="T18" fmla="*/ 14 w 635"/>
                  <a:gd name="T19"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5" h="104">
                    <a:moveTo>
                      <a:pt x="635" y="104"/>
                    </a:moveTo>
                    <a:lnTo>
                      <a:pt x="0" y="104"/>
                    </a:lnTo>
                    <a:lnTo>
                      <a:pt x="0" y="0"/>
                    </a:lnTo>
                    <a:lnTo>
                      <a:pt x="635" y="0"/>
                    </a:lnTo>
                    <a:lnTo>
                      <a:pt x="635" y="104"/>
                    </a:lnTo>
                    <a:close/>
                    <a:moveTo>
                      <a:pt x="14" y="92"/>
                    </a:moveTo>
                    <a:lnTo>
                      <a:pt x="623" y="92"/>
                    </a:lnTo>
                    <a:lnTo>
                      <a:pt x="623" y="12"/>
                    </a:lnTo>
                    <a:lnTo>
                      <a:pt x="14" y="12"/>
                    </a:lnTo>
                    <a:lnTo>
                      <a:pt x="14" y="9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2" name="Rectangle 1971">
                <a:extLst>
                  <a:ext uri="{FF2B5EF4-FFF2-40B4-BE49-F238E27FC236}">
                    <a16:creationId xmlns:a16="http://schemas.microsoft.com/office/drawing/2014/main" id="{E2A3262E-CC28-44C9-824B-38DE29DE1853}"/>
                  </a:ext>
                </a:extLst>
              </p:cNvPr>
              <p:cNvSpPr>
                <a:spLocks noChangeArrowheads="1"/>
              </p:cNvSpPr>
              <p:nvPr/>
            </p:nvSpPr>
            <p:spPr bwMode="auto">
              <a:xfrm>
                <a:off x="16498888" y="8164513"/>
                <a:ext cx="985838" cy="142875"/>
              </a:xfrm>
              <a:prstGeom prst="rect">
                <a:avLst/>
              </a:prstGeom>
              <a:solidFill>
                <a:srgbClr val="EDE6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3" name="Freeform 1972">
                <a:extLst>
                  <a:ext uri="{FF2B5EF4-FFF2-40B4-BE49-F238E27FC236}">
                    <a16:creationId xmlns:a16="http://schemas.microsoft.com/office/drawing/2014/main" id="{5FFAAAC7-D8BA-4105-AD55-4D044038E801}"/>
                  </a:ext>
                </a:extLst>
              </p:cNvPr>
              <p:cNvSpPr>
                <a:spLocks noEditPoints="1"/>
              </p:cNvSpPr>
              <p:nvPr/>
            </p:nvSpPr>
            <p:spPr bwMode="auto">
              <a:xfrm>
                <a:off x="16487775" y="8153401"/>
                <a:ext cx="1008063" cy="165100"/>
              </a:xfrm>
              <a:custGeom>
                <a:avLst/>
                <a:gdLst>
                  <a:gd name="T0" fmla="*/ 635 w 635"/>
                  <a:gd name="T1" fmla="*/ 104 h 104"/>
                  <a:gd name="T2" fmla="*/ 0 w 635"/>
                  <a:gd name="T3" fmla="*/ 104 h 104"/>
                  <a:gd name="T4" fmla="*/ 0 w 635"/>
                  <a:gd name="T5" fmla="*/ 0 h 104"/>
                  <a:gd name="T6" fmla="*/ 635 w 635"/>
                  <a:gd name="T7" fmla="*/ 0 h 104"/>
                  <a:gd name="T8" fmla="*/ 635 w 635"/>
                  <a:gd name="T9" fmla="*/ 104 h 104"/>
                  <a:gd name="T10" fmla="*/ 14 w 635"/>
                  <a:gd name="T11" fmla="*/ 92 h 104"/>
                  <a:gd name="T12" fmla="*/ 623 w 635"/>
                  <a:gd name="T13" fmla="*/ 92 h 104"/>
                  <a:gd name="T14" fmla="*/ 623 w 635"/>
                  <a:gd name="T15" fmla="*/ 12 h 104"/>
                  <a:gd name="T16" fmla="*/ 14 w 635"/>
                  <a:gd name="T17" fmla="*/ 12 h 104"/>
                  <a:gd name="T18" fmla="*/ 14 w 635"/>
                  <a:gd name="T19"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5" h="104">
                    <a:moveTo>
                      <a:pt x="635" y="104"/>
                    </a:moveTo>
                    <a:lnTo>
                      <a:pt x="0" y="104"/>
                    </a:lnTo>
                    <a:lnTo>
                      <a:pt x="0" y="0"/>
                    </a:lnTo>
                    <a:lnTo>
                      <a:pt x="635" y="0"/>
                    </a:lnTo>
                    <a:lnTo>
                      <a:pt x="635" y="104"/>
                    </a:lnTo>
                    <a:close/>
                    <a:moveTo>
                      <a:pt x="14" y="92"/>
                    </a:moveTo>
                    <a:lnTo>
                      <a:pt x="623" y="92"/>
                    </a:lnTo>
                    <a:lnTo>
                      <a:pt x="623" y="12"/>
                    </a:lnTo>
                    <a:lnTo>
                      <a:pt x="14" y="12"/>
                    </a:lnTo>
                    <a:lnTo>
                      <a:pt x="14" y="9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4" name="Freeform 1973">
                <a:extLst>
                  <a:ext uri="{FF2B5EF4-FFF2-40B4-BE49-F238E27FC236}">
                    <a16:creationId xmlns:a16="http://schemas.microsoft.com/office/drawing/2014/main" id="{FE875F6F-62DD-437E-8338-7002A141C392}"/>
                  </a:ext>
                </a:extLst>
              </p:cNvPr>
              <p:cNvSpPr>
                <a:spLocks/>
              </p:cNvSpPr>
              <p:nvPr/>
            </p:nvSpPr>
            <p:spPr bwMode="auto">
              <a:xfrm>
                <a:off x="16044863" y="9236076"/>
                <a:ext cx="1296988" cy="268288"/>
              </a:xfrm>
              <a:custGeom>
                <a:avLst/>
                <a:gdLst>
                  <a:gd name="T0" fmla="*/ 46 w 470"/>
                  <a:gd name="T1" fmla="*/ 0 h 97"/>
                  <a:gd name="T2" fmla="*/ 424 w 470"/>
                  <a:gd name="T3" fmla="*/ 0 h 97"/>
                  <a:gd name="T4" fmla="*/ 470 w 470"/>
                  <a:gd name="T5" fmla="*/ 45 h 97"/>
                  <a:gd name="T6" fmla="*/ 418 w 470"/>
                  <a:gd name="T7" fmla="*/ 97 h 97"/>
                  <a:gd name="T8" fmla="*/ 46 w 470"/>
                  <a:gd name="T9" fmla="*/ 97 h 97"/>
                  <a:gd name="T10" fmla="*/ 0 w 470"/>
                  <a:gd name="T11" fmla="*/ 52 h 97"/>
                  <a:gd name="T12" fmla="*/ 0 w 470"/>
                  <a:gd name="T13" fmla="*/ 45 h 97"/>
                  <a:gd name="T14" fmla="*/ 46 w 470"/>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0" h="97">
                    <a:moveTo>
                      <a:pt x="46" y="0"/>
                    </a:moveTo>
                    <a:cubicBezTo>
                      <a:pt x="424" y="0"/>
                      <a:pt x="424" y="0"/>
                      <a:pt x="424" y="0"/>
                    </a:cubicBezTo>
                    <a:cubicBezTo>
                      <a:pt x="449" y="0"/>
                      <a:pt x="470" y="20"/>
                      <a:pt x="470" y="45"/>
                    </a:cubicBezTo>
                    <a:cubicBezTo>
                      <a:pt x="470" y="74"/>
                      <a:pt x="446" y="97"/>
                      <a:pt x="418" y="97"/>
                    </a:cubicBezTo>
                    <a:cubicBezTo>
                      <a:pt x="46" y="97"/>
                      <a:pt x="46" y="97"/>
                      <a:pt x="46" y="97"/>
                    </a:cubicBezTo>
                    <a:cubicBezTo>
                      <a:pt x="20" y="97"/>
                      <a:pt x="0" y="77"/>
                      <a:pt x="0" y="52"/>
                    </a:cubicBezTo>
                    <a:cubicBezTo>
                      <a:pt x="0" y="45"/>
                      <a:pt x="0" y="45"/>
                      <a:pt x="0" y="45"/>
                    </a:cubicBezTo>
                    <a:cubicBezTo>
                      <a:pt x="0" y="20"/>
                      <a:pt x="20" y="0"/>
                      <a:pt x="46" y="0"/>
                    </a:cubicBezTo>
                    <a:close/>
                  </a:path>
                </a:pathLst>
              </a:custGeom>
              <a:solidFill>
                <a:srgbClr val="EDE6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5" name="Freeform 1974">
                <a:extLst>
                  <a:ext uri="{FF2B5EF4-FFF2-40B4-BE49-F238E27FC236}">
                    <a16:creationId xmlns:a16="http://schemas.microsoft.com/office/drawing/2014/main" id="{252F476B-7E29-4A61-BEF3-DE13C9CDD422}"/>
                  </a:ext>
                </a:extLst>
              </p:cNvPr>
              <p:cNvSpPr>
                <a:spLocks noEditPoints="1"/>
              </p:cNvSpPr>
              <p:nvPr/>
            </p:nvSpPr>
            <p:spPr bwMode="auto">
              <a:xfrm>
                <a:off x="16033750" y="9224963"/>
                <a:ext cx="1316038" cy="290513"/>
              </a:xfrm>
              <a:custGeom>
                <a:avLst/>
                <a:gdLst>
                  <a:gd name="T0" fmla="*/ 422 w 477"/>
                  <a:gd name="T1" fmla="*/ 105 h 105"/>
                  <a:gd name="T2" fmla="*/ 50 w 477"/>
                  <a:gd name="T3" fmla="*/ 105 h 105"/>
                  <a:gd name="T4" fmla="*/ 0 w 477"/>
                  <a:gd name="T5" fmla="*/ 56 h 105"/>
                  <a:gd name="T6" fmla="*/ 0 w 477"/>
                  <a:gd name="T7" fmla="*/ 49 h 105"/>
                  <a:gd name="T8" fmla="*/ 50 w 477"/>
                  <a:gd name="T9" fmla="*/ 0 h 105"/>
                  <a:gd name="T10" fmla="*/ 428 w 477"/>
                  <a:gd name="T11" fmla="*/ 0 h 105"/>
                  <a:gd name="T12" fmla="*/ 477 w 477"/>
                  <a:gd name="T13" fmla="*/ 49 h 105"/>
                  <a:gd name="T14" fmla="*/ 422 w 477"/>
                  <a:gd name="T15" fmla="*/ 105 h 105"/>
                  <a:gd name="T16" fmla="*/ 50 w 477"/>
                  <a:gd name="T17" fmla="*/ 7 h 105"/>
                  <a:gd name="T18" fmla="*/ 8 w 477"/>
                  <a:gd name="T19" fmla="*/ 49 h 105"/>
                  <a:gd name="T20" fmla="*/ 8 w 477"/>
                  <a:gd name="T21" fmla="*/ 56 h 105"/>
                  <a:gd name="T22" fmla="*/ 50 w 477"/>
                  <a:gd name="T23" fmla="*/ 98 h 105"/>
                  <a:gd name="T24" fmla="*/ 422 w 477"/>
                  <a:gd name="T25" fmla="*/ 98 h 105"/>
                  <a:gd name="T26" fmla="*/ 470 w 477"/>
                  <a:gd name="T27" fmla="*/ 49 h 105"/>
                  <a:gd name="T28" fmla="*/ 428 w 477"/>
                  <a:gd name="T29" fmla="*/ 7 h 105"/>
                  <a:gd name="T30" fmla="*/ 50 w 477"/>
                  <a:gd name="T31" fmla="*/ 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7" h="105">
                    <a:moveTo>
                      <a:pt x="422" y="105"/>
                    </a:moveTo>
                    <a:cubicBezTo>
                      <a:pt x="50" y="105"/>
                      <a:pt x="50" y="105"/>
                      <a:pt x="50" y="105"/>
                    </a:cubicBezTo>
                    <a:cubicBezTo>
                      <a:pt x="22" y="105"/>
                      <a:pt x="0" y="83"/>
                      <a:pt x="0" y="56"/>
                    </a:cubicBezTo>
                    <a:cubicBezTo>
                      <a:pt x="0" y="49"/>
                      <a:pt x="0" y="49"/>
                      <a:pt x="0" y="49"/>
                    </a:cubicBezTo>
                    <a:cubicBezTo>
                      <a:pt x="0" y="22"/>
                      <a:pt x="22" y="0"/>
                      <a:pt x="50" y="0"/>
                    </a:cubicBezTo>
                    <a:cubicBezTo>
                      <a:pt x="428" y="0"/>
                      <a:pt x="428" y="0"/>
                      <a:pt x="428" y="0"/>
                    </a:cubicBezTo>
                    <a:cubicBezTo>
                      <a:pt x="455" y="0"/>
                      <a:pt x="477" y="22"/>
                      <a:pt x="477" y="49"/>
                    </a:cubicBezTo>
                    <a:cubicBezTo>
                      <a:pt x="477" y="80"/>
                      <a:pt x="452" y="105"/>
                      <a:pt x="422" y="105"/>
                    </a:cubicBezTo>
                    <a:close/>
                    <a:moveTo>
                      <a:pt x="50" y="7"/>
                    </a:moveTo>
                    <a:cubicBezTo>
                      <a:pt x="26" y="7"/>
                      <a:pt x="8" y="26"/>
                      <a:pt x="8" y="49"/>
                    </a:cubicBezTo>
                    <a:cubicBezTo>
                      <a:pt x="8" y="56"/>
                      <a:pt x="8" y="56"/>
                      <a:pt x="8" y="56"/>
                    </a:cubicBezTo>
                    <a:cubicBezTo>
                      <a:pt x="8" y="79"/>
                      <a:pt x="26" y="98"/>
                      <a:pt x="50" y="98"/>
                    </a:cubicBezTo>
                    <a:cubicBezTo>
                      <a:pt x="422" y="98"/>
                      <a:pt x="422" y="98"/>
                      <a:pt x="422" y="98"/>
                    </a:cubicBezTo>
                    <a:cubicBezTo>
                      <a:pt x="448" y="98"/>
                      <a:pt x="470" y="76"/>
                      <a:pt x="470" y="49"/>
                    </a:cubicBezTo>
                    <a:cubicBezTo>
                      <a:pt x="470" y="26"/>
                      <a:pt x="451" y="7"/>
                      <a:pt x="428" y="7"/>
                    </a:cubicBezTo>
                    <a:lnTo>
                      <a:pt x="50"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6" name="Freeform 1975">
                <a:extLst>
                  <a:ext uri="{FF2B5EF4-FFF2-40B4-BE49-F238E27FC236}">
                    <a16:creationId xmlns:a16="http://schemas.microsoft.com/office/drawing/2014/main" id="{FAD39236-58E4-4C55-AE83-35DC8EE2DF6E}"/>
                  </a:ext>
                </a:extLst>
              </p:cNvPr>
              <p:cNvSpPr>
                <a:spLocks/>
              </p:cNvSpPr>
              <p:nvPr/>
            </p:nvSpPr>
            <p:spPr bwMode="auto">
              <a:xfrm>
                <a:off x="15792450" y="7683501"/>
                <a:ext cx="1004888" cy="925513"/>
              </a:xfrm>
              <a:custGeom>
                <a:avLst/>
                <a:gdLst>
                  <a:gd name="T0" fmla="*/ 34 w 364"/>
                  <a:gd name="T1" fmla="*/ 335 h 335"/>
                  <a:gd name="T2" fmla="*/ 0 w 364"/>
                  <a:gd name="T3" fmla="*/ 302 h 335"/>
                  <a:gd name="T4" fmla="*/ 34 w 364"/>
                  <a:gd name="T5" fmla="*/ 268 h 335"/>
                  <a:gd name="T6" fmla="*/ 297 w 364"/>
                  <a:gd name="T7" fmla="*/ 33 h 335"/>
                  <a:gd name="T8" fmla="*/ 331 w 364"/>
                  <a:gd name="T9" fmla="*/ 1 h 335"/>
                  <a:gd name="T10" fmla="*/ 364 w 364"/>
                  <a:gd name="T11" fmla="*/ 34 h 335"/>
                  <a:gd name="T12" fmla="*/ 321 w 364"/>
                  <a:gd name="T13" fmla="*/ 184 h 335"/>
                  <a:gd name="T14" fmla="*/ 34 w 364"/>
                  <a:gd name="T15" fmla="*/ 335 h 3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4" h="335">
                    <a:moveTo>
                      <a:pt x="34" y="335"/>
                    </a:moveTo>
                    <a:cubicBezTo>
                      <a:pt x="15" y="335"/>
                      <a:pt x="0" y="320"/>
                      <a:pt x="0" y="302"/>
                    </a:cubicBezTo>
                    <a:cubicBezTo>
                      <a:pt x="0" y="283"/>
                      <a:pt x="15" y="268"/>
                      <a:pt x="34" y="268"/>
                    </a:cubicBezTo>
                    <a:cubicBezTo>
                      <a:pt x="290" y="268"/>
                      <a:pt x="297" y="43"/>
                      <a:pt x="297" y="33"/>
                    </a:cubicBezTo>
                    <a:cubicBezTo>
                      <a:pt x="298" y="15"/>
                      <a:pt x="313" y="0"/>
                      <a:pt x="331" y="1"/>
                    </a:cubicBezTo>
                    <a:cubicBezTo>
                      <a:pt x="350" y="1"/>
                      <a:pt x="364" y="16"/>
                      <a:pt x="364" y="34"/>
                    </a:cubicBezTo>
                    <a:cubicBezTo>
                      <a:pt x="364" y="37"/>
                      <a:pt x="362" y="110"/>
                      <a:pt x="321" y="184"/>
                    </a:cubicBezTo>
                    <a:cubicBezTo>
                      <a:pt x="282" y="253"/>
                      <a:pt x="201" y="335"/>
                      <a:pt x="34" y="335"/>
                    </a:cubicBez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7" name="Freeform 1976">
                <a:extLst>
                  <a:ext uri="{FF2B5EF4-FFF2-40B4-BE49-F238E27FC236}">
                    <a16:creationId xmlns:a16="http://schemas.microsoft.com/office/drawing/2014/main" id="{653C2753-ED7E-4807-BAF6-B348F9844D56}"/>
                  </a:ext>
                </a:extLst>
              </p:cNvPr>
              <p:cNvSpPr>
                <a:spLocks noEditPoints="1"/>
              </p:cNvSpPr>
              <p:nvPr/>
            </p:nvSpPr>
            <p:spPr bwMode="auto">
              <a:xfrm>
                <a:off x="15784513" y="7673976"/>
                <a:ext cx="1023938" cy="942975"/>
              </a:xfrm>
              <a:custGeom>
                <a:avLst/>
                <a:gdLst>
                  <a:gd name="T0" fmla="*/ 37 w 371"/>
                  <a:gd name="T1" fmla="*/ 341 h 341"/>
                  <a:gd name="T2" fmla="*/ 0 w 371"/>
                  <a:gd name="T3" fmla="*/ 305 h 341"/>
                  <a:gd name="T4" fmla="*/ 37 w 371"/>
                  <a:gd name="T5" fmla="*/ 268 h 341"/>
                  <a:gd name="T6" fmla="*/ 297 w 371"/>
                  <a:gd name="T7" fmla="*/ 36 h 341"/>
                  <a:gd name="T8" fmla="*/ 334 w 371"/>
                  <a:gd name="T9" fmla="*/ 0 h 341"/>
                  <a:gd name="T10" fmla="*/ 334 w 371"/>
                  <a:gd name="T11" fmla="*/ 0 h 341"/>
                  <a:gd name="T12" fmla="*/ 370 w 371"/>
                  <a:gd name="T13" fmla="*/ 37 h 341"/>
                  <a:gd name="T14" fmla="*/ 327 w 371"/>
                  <a:gd name="T15" fmla="*/ 189 h 341"/>
                  <a:gd name="T16" fmla="*/ 37 w 371"/>
                  <a:gd name="T17" fmla="*/ 341 h 341"/>
                  <a:gd name="T18" fmla="*/ 334 w 371"/>
                  <a:gd name="T19" fmla="*/ 7 h 341"/>
                  <a:gd name="T20" fmla="*/ 304 w 371"/>
                  <a:gd name="T21" fmla="*/ 36 h 341"/>
                  <a:gd name="T22" fmla="*/ 37 w 371"/>
                  <a:gd name="T23" fmla="*/ 275 h 341"/>
                  <a:gd name="T24" fmla="*/ 7 w 371"/>
                  <a:gd name="T25" fmla="*/ 305 h 341"/>
                  <a:gd name="T26" fmla="*/ 37 w 371"/>
                  <a:gd name="T27" fmla="*/ 334 h 341"/>
                  <a:gd name="T28" fmla="*/ 321 w 371"/>
                  <a:gd name="T29" fmla="*/ 185 h 341"/>
                  <a:gd name="T30" fmla="*/ 363 w 371"/>
                  <a:gd name="T31" fmla="*/ 37 h 341"/>
                  <a:gd name="T32" fmla="*/ 334 w 371"/>
                  <a:gd name="T33" fmla="*/ 7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1" h="341">
                    <a:moveTo>
                      <a:pt x="37" y="341"/>
                    </a:moveTo>
                    <a:cubicBezTo>
                      <a:pt x="16" y="341"/>
                      <a:pt x="0" y="325"/>
                      <a:pt x="0" y="305"/>
                    </a:cubicBezTo>
                    <a:cubicBezTo>
                      <a:pt x="0" y="284"/>
                      <a:pt x="16" y="268"/>
                      <a:pt x="37" y="268"/>
                    </a:cubicBezTo>
                    <a:cubicBezTo>
                      <a:pt x="289" y="268"/>
                      <a:pt x="297" y="45"/>
                      <a:pt x="297" y="36"/>
                    </a:cubicBezTo>
                    <a:cubicBezTo>
                      <a:pt x="297" y="16"/>
                      <a:pt x="314" y="0"/>
                      <a:pt x="334" y="0"/>
                    </a:cubicBezTo>
                    <a:cubicBezTo>
                      <a:pt x="334" y="0"/>
                      <a:pt x="334" y="0"/>
                      <a:pt x="334" y="0"/>
                    </a:cubicBezTo>
                    <a:cubicBezTo>
                      <a:pt x="354" y="0"/>
                      <a:pt x="371" y="17"/>
                      <a:pt x="370" y="37"/>
                    </a:cubicBezTo>
                    <a:cubicBezTo>
                      <a:pt x="370" y="40"/>
                      <a:pt x="369" y="114"/>
                      <a:pt x="327" y="189"/>
                    </a:cubicBezTo>
                    <a:cubicBezTo>
                      <a:pt x="288" y="258"/>
                      <a:pt x="206" y="341"/>
                      <a:pt x="37" y="341"/>
                    </a:cubicBezTo>
                    <a:close/>
                    <a:moveTo>
                      <a:pt x="334" y="7"/>
                    </a:moveTo>
                    <a:cubicBezTo>
                      <a:pt x="318" y="7"/>
                      <a:pt x="304" y="20"/>
                      <a:pt x="304" y="36"/>
                    </a:cubicBezTo>
                    <a:cubicBezTo>
                      <a:pt x="304" y="46"/>
                      <a:pt x="296" y="275"/>
                      <a:pt x="37" y="275"/>
                    </a:cubicBezTo>
                    <a:cubicBezTo>
                      <a:pt x="20" y="275"/>
                      <a:pt x="7" y="288"/>
                      <a:pt x="7" y="305"/>
                    </a:cubicBezTo>
                    <a:cubicBezTo>
                      <a:pt x="7" y="321"/>
                      <a:pt x="20" y="334"/>
                      <a:pt x="37" y="334"/>
                    </a:cubicBezTo>
                    <a:cubicBezTo>
                      <a:pt x="202" y="334"/>
                      <a:pt x="283" y="253"/>
                      <a:pt x="321" y="185"/>
                    </a:cubicBezTo>
                    <a:cubicBezTo>
                      <a:pt x="362" y="113"/>
                      <a:pt x="363" y="40"/>
                      <a:pt x="363" y="37"/>
                    </a:cubicBezTo>
                    <a:cubicBezTo>
                      <a:pt x="363" y="21"/>
                      <a:pt x="350" y="7"/>
                      <a:pt x="334" y="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8" name="Freeform 1977">
                <a:extLst>
                  <a:ext uri="{FF2B5EF4-FFF2-40B4-BE49-F238E27FC236}">
                    <a16:creationId xmlns:a16="http://schemas.microsoft.com/office/drawing/2014/main" id="{7A4F9A64-87F1-4A70-BCB4-A2C589959124}"/>
                  </a:ext>
                </a:extLst>
              </p:cNvPr>
              <p:cNvSpPr>
                <a:spLocks noEditPoints="1"/>
              </p:cNvSpPr>
              <p:nvPr/>
            </p:nvSpPr>
            <p:spPr bwMode="auto">
              <a:xfrm>
                <a:off x="16573500" y="7621588"/>
                <a:ext cx="765175" cy="1125538"/>
              </a:xfrm>
              <a:custGeom>
                <a:avLst/>
                <a:gdLst>
                  <a:gd name="T0" fmla="*/ 277 w 277"/>
                  <a:gd name="T1" fmla="*/ 407 h 407"/>
                  <a:gd name="T2" fmla="*/ 0 w 277"/>
                  <a:gd name="T3" fmla="*/ 407 h 407"/>
                  <a:gd name="T4" fmla="*/ 0 w 277"/>
                  <a:gd name="T5" fmla="*/ 78 h 407"/>
                  <a:gd name="T6" fmla="*/ 78 w 277"/>
                  <a:gd name="T7" fmla="*/ 0 h 407"/>
                  <a:gd name="T8" fmla="*/ 200 w 277"/>
                  <a:gd name="T9" fmla="*/ 0 h 407"/>
                  <a:gd name="T10" fmla="*/ 277 w 277"/>
                  <a:gd name="T11" fmla="*/ 78 h 407"/>
                  <a:gd name="T12" fmla="*/ 277 w 277"/>
                  <a:gd name="T13" fmla="*/ 407 h 407"/>
                  <a:gd name="T14" fmla="*/ 7 w 277"/>
                  <a:gd name="T15" fmla="*/ 399 h 407"/>
                  <a:gd name="T16" fmla="*/ 270 w 277"/>
                  <a:gd name="T17" fmla="*/ 399 h 407"/>
                  <a:gd name="T18" fmla="*/ 270 w 277"/>
                  <a:gd name="T19" fmla="*/ 78 h 407"/>
                  <a:gd name="T20" fmla="*/ 200 w 277"/>
                  <a:gd name="T21" fmla="*/ 7 h 407"/>
                  <a:gd name="T22" fmla="*/ 78 w 277"/>
                  <a:gd name="T23" fmla="*/ 7 h 407"/>
                  <a:gd name="T24" fmla="*/ 7 w 277"/>
                  <a:gd name="T25" fmla="*/ 78 h 407"/>
                  <a:gd name="T26" fmla="*/ 7 w 277"/>
                  <a:gd name="T27" fmla="*/ 399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407">
                    <a:moveTo>
                      <a:pt x="277" y="407"/>
                    </a:moveTo>
                    <a:cubicBezTo>
                      <a:pt x="0" y="407"/>
                      <a:pt x="0" y="407"/>
                      <a:pt x="0" y="407"/>
                    </a:cubicBezTo>
                    <a:cubicBezTo>
                      <a:pt x="0" y="78"/>
                      <a:pt x="0" y="78"/>
                      <a:pt x="0" y="78"/>
                    </a:cubicBezTo>
                    <a:cubicBezTo>
                      <a:pt x="0" y="35"/>
                      <a:pt x="35" y="0"/>
                      <a:pt x="78" y="0"/>
                    </a:cubicBezTo>
                    <a:cubicBezTo>
                      <a:pt x="200" y="0"/>
                      <a:pt x="200" y="0"/>
                      <a:pt x="200" y="0"/>
                    </a:cubicBezTo>
                    <a:cubicBezTo>
                      <a:pt x="243" y="0"/>
                      <a:pt x="277" y="35"/>
                      <a:pt x="277" y="78"/>
                    </a:cubicBezTo>
                    <a:lnTo>
                      <a:pt x="277" y="407"/>
                    </a:lnTo>
                    <a:close/>
                    <a:moveTo>
                      <a:pt x="7" y="399"/>
                    </a:moveTo>
                    <a:cubicBezTo>
                      <a:pt x="270" y="399"/>
                      <a:pt x="270" y="399"/>
                      <a:pt x="270" y="399"/>
                    </a:cubicBezTo>
                    <a:cubicBezTo>
                      <a:pt x="270" y="78"/>
                      <a:pt x="270" y="78"/>
                      <a:pt x="270" y="78"/>
                    </a:cubicBezTo>
                    <a:cubicBezTo>
                      <a:pt x="270" y="39"/>
                      <a:pt x="239" y="7"/>
                      <a:pt x="200" y="7"/>
                    </a:cubicBezTo>
                    <a:cubicBezTo>
                      <a:pt x="78" y="7"/>
                      <a:pt x="78" y="7"/>
                      <a:pt x="78" y="7"/>
                    </a:cubicBezTo>
                    <a:cubicBezTo>
                      <a:pt x="39" y="7"/>
                      <a:pt x="7" y="39"/>
                      <a:pt x="7" y="78"/>
                    </a:cubicBezTo>
                    <a:lnTo>
                      <a:pt x="7" y="39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9" name="Freeform 1978">
                <a:extLst>
                  <a:ext uri="{FF2B5EF4-FFF2-40B4-BE49-F238E27FC236}">
                    <a16:creationId xmlns:a16="http://schemas.microsoft.com/office/drawing/2014/main" id="{803B9249-A5B1-4DFC-AFD1-992434DE8ABF}"/>
                  </a:ext>
                </a:extLst>
              </p:cNvPr>
              <p:cNvSpPr>
                <a:spLocks/>
              </p:cNvSpPr>
              <p:nvPr/>
            </p:nvSpPr>
            <p:spPr bwMode="auto">
              <a:xfrm>
                <a:off x="16583025" y="7632701"/>
                <a:ext cx="747713" cy="1077913"/>
              </a:xfrm>
              <a:custGeom>
                <a:avLst/>
                <a:gdLst>
                  <a:gd name="T0" fmla="*/ 271 w 271"/>
                  <a:gd name="T1" fmla="*/ 74 h 390"/>
                  <a:gd name="T2" fmla="*/ 271 w 271"/>
                  <a:gd name="T3" fmla="*/ 390 h 390"/>
                  <a:gd name="T4" fmla="*/ 0 w 271"/>
                  <a:gd name="T5" fmla="*/ 390 h 390"/>
                  <a:gd name="T6" fmla="*/ 0 w 271"/>
                  <a:gd name="T7" fmla="*/ 74 h 390"/>
                  <a:gd name="T8" fmla="*/ 75 w 271"/>
                  <a:gd name="T9" fmla="*/ 0 h 390"/>
                  <a:gd name="T10" fmla="*/ 197 w 271"/>
                  <a:gd name="T11" fmla="*/ 0 h 390"/>
                  <a:gd name="T12" fmla="*/ 271 w 271"/>
                  <a:gd name="T13" fmla="*/ 74 h 390"/>
                </a:gdLst>
                <a:ahLst/>
                <a:cxnLst>
                  <a:cxn ang="0">
                    <a:pos x="T0" y="T1"/>
                  </a:cxn>
                  <a:cxn ang="0">
                    <a:pos x="T2" y="T3"/>
                  </a:cxn>
                  <a:cxn ang="0">
                    <a:pos x="T4" y="T5"/>
                  </a:cxn>
                  <a:cxn ang="0">
                    <a:pos x="T6" y="T7"/>
                  </a:cxn>
                  <a:cxn ang="0">
                    <a:pos x="T8" y="T9"/>
                  </a:cxn>
                  <a:cxn ang="0">
                    <a:pos x="T10" y="T11"/>
                  </a:cxn>
                  <a:cxn ang="0">
                    <a:pos x="T12" y="T13"/>
                  </a:cxn>
                </a:cxnLst>
                <a:rect l="0" t="0" r="r" b="b"/>
                <a:pathLst>
                  <a:path w="271" h="390">
                    <a:moveTo>
                      <a:pt x="271" y="74"/>
                    </a:moveTo>
                    <a:cubicBezTo>
                      <a:pt x="271" y="390"/>
                      <a:pt x="271" y="390"/>
                      <a:pt x="271" y="390"/>
                    </a:cubicBezTo>
                    <a:cubicBezTo>
                      <a:pt x="0" y="390"/>
                      <a:pt x="0" y="390"/>
                      <a:pt x="0" y="390"/>
                    </a:cubicBezTo>
                    <a:cubicBezTo>
                      <a:pt x="0" y="74"/>
                      <a:pt x="0" y="74"/>
                      <a:pt x="0" y="74"/>
                    </a:cubicBezTo>
                    <a:cubicBezTo>
                      <a:pt x="0" y="33"/>
                      <a:pt x="34" y="0"/>
                      <a:pt x="75" y="0"/>
                    </a:cubicBezTo>
                    <a:cubicBezTo>
                      <a:pt x="197" y="0"/>
                      <a:pt x="197" y="0"/>
                      <a:pt x="197" y="0"/>
                    </a:cubicBezTo>
                    <a:cubicBezTo>
                      <a:pt x="238" y="0"/>
                      <a:pt x="271" y="33"/>
                      <a:pt x="271" y="74"/>
                    </a:cubicBez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0" name="Freeform 1979">
                <a:extLst>
                  <a:ext uri="{FF2B5EF4-FFF2-40B4-BE49-F238E27FC236}">
                    <a16:creationId xmlns:a16="http://schemas.microsoft.com/office/drawing/2014/main" id="{6E8199C5-547C-4818-920D-CE797D915180}"/>
                  </a:ext>
                </a:extLst>
              </p:cNvPr>
              <p:cNvSpPr>
                <a:spLocks noEditPoints="1"/>
              </p:cNvSpPr>
              <p:nvPr/>
            </p:nvSpPr>
            <p:spPr bwMode="auto">
              <a:xfrm>
                <a:off x="16573500" y="7621588"/>
                <a:ext cx="765175" cy="1100138"/>
              </a:xfrm>
              <a:custGeom>
                <a:avLst/>
                <a:gdLst>
                  <a:gd name="T0" fmla="*/ 277 w 277"/>
                  <a:gd name="T1" fmla="*/ 398 h 398"/>
                  <a:gd name="T2" fmla="*/ 0 w 277"/>
                  <a:gd name="T3" fmla="*/ 398 h 398"/>
                  <a:gd name="T4" fmla="*/ 0 w 277"/>
                  <a:gd name="T5" fmla="*/ 78 h 398"/>
                  <a:gd name="T6" fmla="*/ 78 w 277"/>
                  <a:gd name="T7" fmla="*/ 0 h 398"/>
                  <a:gd name="T8" fmla="*/ 200 w 277"/>
                  <a:gd name="T9" fmla="*/ 0 h 398"/>
                  <a:gd name="T10" fmla="*/ 277 w 277"/>
                  <a:gd name="T11" fmla="*/ 78 h 398"/>
                  <a:gd name="T12" fmla="*/ 277 w 277"/>
                  <a:gd name="T13" fmla="*/ 398 h 398"/>
                  <a:gd name="T14" fmla="*/ 7 w 277"/>
                  <a:gd name="T15" fmla="*/ 390 h 398"/>
                  <a:gd name="T16" fmla="*/ 270 w 277"/>
                  <a:gd name="T17" fmla="*/ 390 h 398"/>
                  <a:gd name="T18" fmla="*/ 270 w 277"/>
                  <a:gd name="T19" fmla="*/ 78 h 398"/>
                  <a:gd name="T20" fmla="*/ 200 w 277"/>
                  <a:gd name="T21" fmla="*/ 7 h 398"/>
                  <a:gd name="T22" fmla="*/ 78 w 277"/>
                  <a:gd name="T23" fmla="*/ 7 h 398"/>
                  <a:gd name="T24" fmla="*/ 7 w 277"/>
                  <a:gd name="T25" fmla="*/ 78 h 398"/>
                  <a:gd name="T26" fmla="*/ 7 w 277"/>
                  <a:gd name="T27" fmla="*/ 39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8">
                    <a:moveTo>
                      <a:pt x="277" y="398"/>
                    </a:moveTo>
                    <a:cubicBezTo>
                      <a:pt x="0" y="398"/>
                      <a:pt x="0" y="398"/>
                      <a:pt x="0" y="398"/>
                    </a:cubicBezTo>
                    <a:cubicBezTo>
                      <a:pt x="0" y="78"/>
                      <a:pt x="0" y="78"/>
                      <a:pt x="0" y="78"/>
                    </a:cubicBezTo>
                    <a:cubicBezTo>
                      <a:pt x="0" y="35"/>
                      <a:pt x="35" y="0"/>
                      <a:pt x="78" y="0"/>
                    </a:cubicBezTo>
                    <a:cubicBezTo>
                      <a:pt x="200" y="0"/>
                      <a:pt x="200" y="0"/>
                      <a:pt x="200" y="0"/>
                    </a:cubicBezTo>
                    <a:cubicBezTo>
                      <a:pt x="243" y="0"/>
                      <a:pt x="277" y="35"/>
                      <a:pt x="277" y="78"/>
                    </a:cubicBezTo>
                    <a:lnTo>
                      <a:pt x="277" y="398"/>
                    </a:lnTo>
                    <a:close/>
                    <a:moveTo>
                      <a:pt x="7" y="390"/>
                    </a:moveTo>
                    <a:cubicBezTo>
                      <a:pt x="270" y="390"/>
                      <a:pt x="270" y="390"/>
                      <a:pt x="270" y="390"/>
                    </a:cubicBezTo>
                    <a:cubicBezTo>
                      <a:pt x="270" y="78"/>
                      <a:pt x="270" y="78"/>
                      <a:pt x="270" y="78"/>
                    </a:cubicBezTo>
                    <a:cubicBezTo>
                      <a:pt x="270" y="39"/>
                      <a:pt x="239" y="7"/>
                      <a:pt x="200" y="7"/>
                    </a:cubicBezTo>
                    <a:cubicBezTo>
                      <a:pt x="78" y="7"/>
                      <a:pt x="78" y="7"/>
                      <a:pt x="78" y="7"/>
                    </a:cubicBezTo>
                    <a:cubicBezTo>
                      <a:pt x="39" y="7"/>
                      <a:pt x="7" y="39"/>
                      <a:pt x="7" y="78"/>
                    </a:cubicBezTo>
                    <a:lnTo>
                      <a:pt x="7" y="39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1" name="Freeform 1980">
                <a:extLst>
                  <a:ext uri="{FF2B5EF4-FFF2-40B4-BE49-F238E27FC236}">
                    <a16:creationId xmlns:a16="http://schemas.microsoft.com/office/drawing/2014/main" id="{C809ACFC-8945-47B0-96D3-BC69E686E7B9}"/>
                  </a:ext>
                </a:extLst>
              </p:cNvPr>
              <p:cNvSpPr>
                <a:spLocks/>
              </p:cNvSpPr>
              <p:nvPr/>
            </p:nvSpPr>
            <p:spPr bwMode="auto">
              <a:xfrm>
                <a:off x="16467138" y="7862888"/>
                <a:ext cx="863600" cy="746125"/>
              </a:xfrm>
              <a:custGeom>
                <a:avLst/>
                <a:gdLst>
                  <a:gd name="T0" fmla="*/ 313 w 313"/>
                  <a:gd name="T1" fmla="*/ 0 h 270"/>
                  <a:gd name="T2" fmla="*/ 313 w 313"/>
                  <a:gd name="T3" fmla="*/ 137 h 270"/>
                  <a:gd name="T4" fmla="*/ 180 w 313"/>
                  <a:gd name="T5" fmla="*/ 270 h 270"/>
                  <a:gd name="T6" fmla="*/ 33 w 313"/>
                  <a:gd name="T7" fmla="*/ 270 h 270"/>
                  <a:gd name="T8" fmla="*/ 0 w 313"/>
                  <a:gd name="T9" fmla="*/ 237 h 270"/>
                  <a:gd name="T10" fmla="*/ 33 w 313"/>
                  <a:gd name="T11" fmla="*/ 203 h 270"/>
                  <a:gd name="T12" fmla="*/ 180 w 313"/>
                  <a:gd name="T13" fmla="*/ 203 h 270"/>
                  <a:gd name="T14" fmla="*/ 246 w 313"/>
                  <a:gd name="T15" fmla="*/ 137 h 270"/>
                  <a:gd name="T16" fmla="*/ 246 w 313"/>
                  <a:gd name="T17" fmla="*/ 1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270">
                    <a:moveTo>
                      <a:pt x="313" y="0"/>
                    </a:moveTo>
                    <a:cubicBezTo>
                      <a:pt x="313" y="137"/>
                      <a:pt x="313" y="137"/>
                      <a:pt x="313" y="137"/>
                    </a:cubicBezTo>
                    <a:cubicBezTo>
                      <a:pt x="313" y="210"/>
                      <a:pt x="253" y="270"/>
                      <a:pt x="180" y="270"/>
                    </a:cubicBezTo>
                    <a:cubicBezTo>
                      <a:pt x="33" y="270"/>
                      <a:pt x="33" y="270"/>
                      <a:pt x="33" y="270"/>
                    </a:cubicBezTo>
                    <a:cubicBezTo>
                      <a:pt x="15" y="270"/>
                      <a:pt x="0" y="255"/>
                      <a:pt x="0" y="237"/>
                    </a:cubicBezTo>
                    <a:cubicBezTo>
                      <a:pt x="0" y="218"/>
                      <a:pt x="28" y="204"/>
                      <a:pt x="33" y="203"/>
                    </a:cubicBezTo>
                    <a:cubicBezTo>
                      <a:pt x="180" y="203"/>
                      <a:pt x="180" y="203"/>
                      <a:pt x="180" y="203"/>
                    </a:cubicBezTo>
                    <a:cubicBezTo>
                      <a:pt x="217" y="203"/>
                      <a:pt x="246" y="174"/>
                      <a:pt x="246" y="137"/>
                    </a:cubicBezTo>
                    <a:cubicBezTo>
                      <a:pt x="246" y="11"/>
                      <a:pt x="246" y="11"/>
                      <a:pt x="246" y="11"/>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2" name="Freeform 1981">
                <a:extLst>
                  <a:ext uri="{FF2B5EF4-FFF2-40B4-BE49-F238E27FC236}">
                    <a16:creationId xmlns:a16="http://schemas.microsoft.com/office/drawing/2014/main" id="{12B9F5E6-8530-4F2D-BE2C-28A9EE475E49}"/>
                  </a:ext>
                </a:extLst>
              </p:cNvPr>
              <p:cNvSpPr>
                <a:spLocks/>
              </p:cNvSpPr>
              <p:nvPr/>
            </p:nvSpPr>
            <p:spPr bwMode="auto">
              <a:xfrm>
                <a:off x="16456025" y="7851776"/>
                <a:ext cx="882650" cy="765175"/>
              </a:xfrm>
              <a:custGeom>
                <a:avLst/>
                <a:gdLst>
                  <a:gd name="T0" fmla="*/ 184 w 320"/>
                  <a:gd name="T1" fmla="*/ 277 h 277"/>
                  <a:gd name="T2" fmla="*/ 37 w 320"/>
                  <a:gd name="T3" fmla="*/ 277 h 277"/>
                  <a:gd name="T4" fmla="*/ 0 w 320"/>
                  <a:gd name="T5" fmla="*/ 241 h 277"/>
                  <a:gd name="T6" fmla="*/ 36 w 320"/>
                  <a:gd name="T7" fmla="*/ 204 h 277"/>
                  <a:gd name="T8" fmla="*/ 37 w 320"/>
                  <a:gd name="T9" fmla="*/ 204 h 277"/>
                  <a:gd name="T10" fmla="*/ 184 w 320"/>
                  <a:gd name="T11" fmla="*/ 204 h 277"/>
                  <a:gd name="T12" fmla="*/ 247 w 320"/>
                  <a:gd name="T13" fmla="*/ 141 h 277"/>
                  <a:gd name="T14" fmla="*/ 247 w 320"/>
                  <a:gd name="T15" fmla="*/ 15 h 277"/>
                  <a:gd name="T16" fmla="*/ 250 w 320"/>
                  <a:gd name="T17" fmla="*/ 11 h 277"/>
                  <a:gd name="T18" fmla="*/ 254 w 320"/>
                  <a:gd name="T19" fmla="*/ 15 h 277"/>
                  <a:gd name="T20" fmla="*/ 254 w 320"/>
                  <a:gd name="T21" fmla="*/ 141 h 277"/>
                  <a:gd name="T22" fmla="*/ 184 w 320"/>
                  <a:gd name="T23" fmla="*/ 211 h 277"/>
                  <a:gd name="T24" fmla="*/ 37 w 320"/>
                  <a:gd name="T25" fmla="*/ 211 h 277"/>
                  <a:gd name="T26" fmla="*/ 7 w 320"/>
                  <a:gd name="T27" fmla="*/ 241 h 277"/>
                  <a:gd name="T28" fmla="*/ 37 w 320"/>
                  <a:gd name="T29" fmla="*/ 270 h 277"/>
                  <a:gd name="T30" fmla="*/ 184 w 320"/>
                  <a:gd name="T31" fmla="*/ 270 h 277"/>
                  <a:gd name="T32" fmla="*/ 313 w 320"/>
                  <a:gd name="T33" fmla="*/ 141 h 277"/>
                  <a:gd name="T34" fmla="*/ 313 w 320"/>
                  <a:gd name="T35" fmla="*/ 4 h 277"/>
                  <a:gd name="T36" fmla="*/ 317 w 320"/>
                  <a:gd name="T37" fmla="*/ 0 h 277"/>
                  <a:gd name="T38" fmla="*/ 320 w 320"/>
                  <a:gd name="T39" fmla="*/ 4 h 277"/>
                  <a:gd name="T40" fmla="*/ 320 w 320"/>
                  <a:gd name="T41" fmla="*/ 141 h 277"/>
                  <a:gd name="T42" fmla="*/ 184 w 320"/>
                  <a:gd name="T4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277">
                    <a:moveTo>
                      <a:pt x="184" y="277"/>
                    </a:moveTo>
                    <a:cubicBezTo>
                      <a:pt x="37" y="277"/>
                      <a:pt x="37" y="277"/>
                      <a:pt x="37" y="277"/>
                    </a:cubicBezTo>
                    <a:cubicBezTo>
                      <a:pt x="17" y="277"/>
                      <a:pt x="0" y="261"/>
                      <a:pt x="0" y="241"/>
                    </a:cubicBezTo>
                    <a:cubicBezTo>
                      <a:pt x="0" y="220"/>
                      <a:pt x="31" y="205"/>
                      <a:pt x="36" y="204"/>
                    </a:cubicBezTo>
                    <a:cubicBezTo>
                      <a:pt x="37" y="204"/>
                      <a:pt x="37" y="204"/>
                      <a:pt x="37" y="204"/>
                    </a:cubicBezTo>
                    <a:cubicBezTo>
                      <a:pt x="184" y="204"/>
                      <a:pt x="184" y="204"/>
                      <a:pt x="184" y="204"/>
                    </a:cubicBezTo>
                    <a:cubicBezTo>
                      <a:pt x="219" y="204"/>
                      <a:pt x="247" y="176"/>
                      <a:pt x="247" y="141"/>
                    </a:cubicBezTo>
                    <a:cubicBezTo>
                      <a:pt x="247" y="15"/>
                      <a:pt x="247" y="15"/>
                      <a:pt x="247" y="15"/>
                    </a:cubicBezTo>
                    <a:cubicBezTo>
                      <a:pt x="247" y="13"/>
                      <a:pt x="249" y="11"/>
                      <a:pt x="250" y="11"/>
                    </a:cubicBezTo>
                    <a:cubicBezTo>
                      <a:pt x="252" y="11"/>
                      <a:pt x="254" y="13"/>
                      <a:pt x="254" y="15"/>
                    </a:cubicBezTo>
                    <a:cubicBezTo>
                      <a:pt x="254" y="141"/>
                      <a:pt x="254" y="141"/>
                      <a:pt x="254" y="141"/>
                    </a:cubicBezTo>
                    <a:cubicBezTo>
                      <a:pt x="254" y="180"/>
                      <a:pt x="223" y="211"/>
                      <a:pt x="184" y="211"/>
                    </a:cubicBezTo>
                    <a:cubicBezTo>
                      <a:pt x="37" y="211"/>
                      <a:pt x="37" y="211"/>
                      <a:pt x="37" y="211"/>
                    </a:cubicBezTo>
                    <a:cubicBezTo>
                      <a:pt x="33" y="212"/>
                      <a:pt x="7" y="225"/>
                      <a:pt x="7" y="241"/>
                    </a:cubicBezTo>
                    <a:cubicBezTo>
                      <a:pt x="7" y="257"/>
                      <a:pt x="21" y="270"/>
                      <a:pt x="37" y="270"/>
                    </a:cubicBezTo>
                    <a:cubicBezTo>
                      <a:pt x="184" y="270"/>
                      <a:pt x="184" y="270"/>
                      <a:pt x="184" y="270"/>
                    </a:cubicBezTo>
                    <a:cubicBezTo>
                      <a:pt x="255" y="270"/>
                      <a:pt x="313" y="212"/>
                      <a:pt x="313" y="141"/>
                    </a:cubicBezTo>
                    <a:cubicBezTo>
                      <a:pt x="313" y="4"/>
                      <a:pt x="313" y="4"/>
                      <a:pt x="313" y="4"/>
                    </a:cubicBezTo>
                    <a:cubicBezTo>
                      <a:pt x="313" y="2"/>
                      <a:pt x="315" y="0"/>
                      <a:pt x="317" y="0"/>
                    </a:cubicBezTo>
                    <a:cubicBezTo>
                      <a:pt x="319" y="0"/>
                      <a:pt x="320" y="2"/>
                      <a:pt x="320" y="4"/>
                    </a:cubicBezTo>
                    <a:cubicBezTo>
                      <a:pt x="320" y="141"/>
                      <a:pt x="320" y="141"/>
                      <a:pt x="320" y="141"/>
                    </a:cubicBezTo>
                    <a:cubicBezTo>
                      <a:pt x="320" y="216"/>
                      <a:pt x="259" y="277"/>
                      <a:pt x="184" y="27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3" name="Freeform 1982">
                <a:extLst>
                  <a:ext uri="{FF2B5EF4-FFF2-40B4-BE49-F238E27FC236}">
                    <a16:creationId xmlns:a16="http://schemas.microsoft.com/office/drawing/2014/main" id="{B4EE01A9-F0A5-41CC-B064-7F4697239D56}"/>
                  </a:ext>
                </a:extLst>
              </p:cNvPr>
              <p:cNvSpPr>
                <a:spLocks/>
              </p:cNvSpPr>
              <p:nvPr/>
            </p:nvSpPr>
            <p:spPr bwMode="auto">
              <a:xfrm>
                <a:off x="16852900" y="7642226"/>
                <a:ext cx="471488" cy="966788"/>
              </a:xfrm>
              <a:custGeom>
                <a:avLst/>
                <a:gdLst>
                  <a:gd name="T0" fmla="*/ 171 w 171"/>
                  <a:gd name="T1" fmla="*/ 71 h 350"/>
                  <a:gd name="T2" fmla="*/ 171 w 171"/>
                  <a:gd name="T3" fmla="*/ 217 h 350"/>
                  <a:gd name="T4" fmla="*/ 132 w 171"/>
                  <a:gd name="T5" fmla="*/ 311 h 350"/>
                  <a:gd name="T6" fmla="*/ 39 w 171"/>
                  <a:gd name="T7" fmla="*/ 350 h 350"/>
                  <a:gd name="T8" fmla="*/ 0 w 171"/>
                  <a:gd name="T9" fmla="*/ 350 h 350"/>
                  <a:gd name="T10" fmla="*/ 132 w 171"/>
                  <a:gd name="T11" fmla="*/ 217 h 350"/>
                  <a:gd name="T12" fmla="*/ 132 w 171"/>
                  <a:gd name="T13" fmla="*/ 71 h 350"/>
                  <a:gd name="T14" fmla="*/ 123 w 171"/>
                  <a:gd name="T15" fmla="*/ 16 h 350"/>
                  <a:gd name="T16" fmla="*/ 119 w 171"/>
                  <a:gd name="T17" fmla="*/ 0 h 350"/>
                  <a:gd name="T18" fmla="*/ 171 w 171"/>
                  <a:gd name="T19" fmla="*/ 7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350">
                    <a:moveTo>
                      <a:pt x="171" y="71"/>
                    </a:moveTo>
                    <a:cubicBezTo>
                      <a:pt x="171" y="217"/>
                      <a:pt x="171" y="217"/>
                      <a:pt x="171" y="217"/>
                    </a:cubicBezTo>
                    <a:cubicBezTo>
                      <a:pt x="171" y="254"/>
                      <a:pt x="156" y="287"/>
                      <a:pt x="132" y="311"/>
                    </a:cubicBezTo>
                    <a:cubicBezTo>
                      <a:pt x="108" y="335"/>
                      <a:pt x="75" y="350"/>
                      <a:pt x="39" y="350"/>
                    </a:cubicBezTo>
                    <a:cubicBezTo>
                      <a:pt x="0" y="350"/>
                      <a:pt x="0" y="350"/>
                      <a:pt x="0" y="350"/>
                    </a:cubicBezTo>
                    <a:cubicBezTo>
                      <a:pt x="73" y="350"/>
                      <a:pt x="132" y="290"/>
                      <a:pt x="132" y="217"/>
                    </a:cubicBezTo>
                    <a:cubicBezTo>
                      <a:pt x="132" y="71"/>
                      <a:pt x="132" y="71"/>
                      <a:pt x="132" y="71"/>
                    </a:cubicBezTo>
                    <a:cubicBezTo>
                      <a:pt x="132" y="43"/>
                      <a:pt x="144" y="27"/>
                      <a:pt x="123" y="16"/>
                    </a:cubicBezTo>
                    <a:cubicBezTo>
                      <a:pt x="113" y="10"/>
                      <a:pt x="119" y="0"/>
                      <a:pt x="119" y="0"/>
                    </a:cubicBezTo>
                    <a:cubicBezTo>
                      <a:pt x="160" y="0"/>
                      <a:pt x="171" y="30"/>
                      <a:pt x="171" y="71"/>
                    </a:cubicBez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4" name="Freeform 1983">
                <a:extLst>
                  <a:ext uri="{FF2B5EF4-FFF2-40B4-BE49-F238E27FC236}">
                    <a16:creationId xmlns:a16="http://schemas.microsoft.com/office/drawing/2014/main" id="{DA66121C-EE84-4B84-9EA9-87C52E8E45C8}"/>
                  </a:ext>
                </a:extLst>
              </p:cNvPr>
              <p:cNvSpPr>
                <a:spLocks/>
              </p:cNvSpPr>
              <p:nvPr/>
            </p:nvSpPr>
            <p:spPr bwMode="auto">
              <a:xfrm>
                <a:off x="16456025" y="7851776"/>
                <a:ext cx="882650" cy="765175"/>
              </a:xfrm>
              <a:custGeom>
                <a:avLst/>
                <a:gdLst>
                  <a:gd name="T0" fmla="*/ 184 w 320"/>
                  <a:gd name="T1" fmla="*/ 277 h 277"/>
                  <a:gd name="T2" fmla="*/ 37 w 320"/>
                  <a:gd name="T3" fmla="*/ 277 h 277"/>
                  <a:gd name="T4" fmla="*/ 0 w 320"/>
                  <a:gd name="T5" fmla="*/ 241 h 277"/>
                  <a:gd name="T6" fmla="*/ 36 w 320"/>
                  <a:gd name="T7" fmla="*/ 204 h 277"/>
                  <a:gd name="T8" fmla="*/ 37 w 320"/>
                  <a:gd name="T9" fmla="*/ 204 h 277"/>
                  <a:gd name="T10" fmla="*/ 184 w 320"/>
                  <a:gd name="T11" fmla="*/ 204 h 277"/>
                  <a:gd name="T12" fmla="*/ 247 w 320"/>
                  <a:gd name="T13" fmla="*/ 141 h 277"/>
                  <a:gd name="T14" fmla="*/ 247 w 320"/>
                  <a:gd name="T15" fmla="*/ 15 h 277"/>
                  <a:gd name="T16" fmla="*/ 250 w 320"/>
                  <a:gd name="T17" fmla="*/ 11 h 277"/>
                  <a:gd name="T18" fmla="*/ 254 w 320"/>
                  <a:gd name="T19" fmla="*/ 15 h 277"/>
                  <a:gd name="T20" fmla="*/ 254 w 320"/>
                  <a:gd name="T21" fmla="*/ 141 h 277"/>
                  <a:gd name="T22" fmla="*/ 184 w 320"/>
                  <a:gd name="T23" fmla="*/ 211 h 277"/>
                  <a:gd name="T24" fmla="*/ 37 w 320"/>
                  <a:gd name="T25" fmla="*/ 211 h 277"/>
                  <a:gd name="T26" fmla="*/ 7 w 320"/>
                  <a:gd name="T27" fmla="*/ 241 h 277"/>
                  <a:gd name="T28" fmla="*/ 37 w 320"/>
                  <a:gd name="T29" fmla="*/ 270 h 277"/>
                  <a:gd name="T30" fmla="*/ 184 w 320"/>
                  <a:gd name="T31" fmla="*/ 270 h 277"/>
                  <a:gd name="T32" fmla="*/ 313 w 320"/>
                  <a:gd name="T33" fmla="*/ 141 h 277"/>
                  <a:gd name="T34" fmla="*/ 313 w 320"/>
                  <a:gd name="T35" fmla="*/ 4 h 277"/>
                  <a:gd name="T36" fmla="*/ 317 w 320"/>
                  <a:gd name="T37" fmla="*/ 0 h 277"/>
                  <a:gd name="T38" fmla="*/ 320 w 320"/>
                  <a:gd name="T39" fmla="*/ 4 h 277"/>
                  <a:gd name="T40" fmla="*/ 320 w 320"/>
                  <a:gd name="T41" fmla="*/ 141 h 277"/>
                  <a:gd name="T42" fmla="*/ 184 w 320"/>
                  <a:gd name="T4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277">
                    <a:moveTo>
                      <a:pt x="184" y="277"/>
                    </a:moveTo>
                    <a:cubicBezTo>
                      <a:pt x="37" y="277"/>
                      <a:pt x="37" y="277"/>
                      <a:pt x="37" y="277"/>
                    </a:cubicBezTo>
                    <a:cubicBezTo>
                      <a:pt x="17" y="277"/>
                      <a:pt x="0" y="261"/>
                      <a:pt x="0" y="241"/>
                    </a:cubicBezTo>
                    <a:cubicBezTo>
                      <a:pt x="0" y="220"/>
                      <a:pt x="31" y="205"/>
                      <a:pt x="36" y="204"/>
                    </a:cubicBezTo>
                    <a:cubicBezTo>
                      <a:pt x="37" y="204"/>
                      <a:pt x="37" y="204"/>
                      <a:pt x="37" y="204"/>
                    </a:cubicBezTo>
                    <a:cubicBezTo>
                      <a:pt x="184" y="204"/>
                      <a:pt x="184" y="204"/>
                      <a:pt x="184" y="204"/>
                    </a:cubicBezTo>
                    <a:cubicBezTo>
                      <a:pt x="219" y="204"/>
                      <a:pt x="247" y="176"/>
                      <a:pt x="247" y="141"/>
                    </a:cubicBezTo>
                    <a:cubicBezTo>
                      <a:pt x="247" y="15"/>
                      <a:pt x="247" y="15"/>
                      <a:pt x="247" y="15"/>
                    </a:cubicBezTo>
                    <a:cubicBezTo>
                      <a:pt x="247" y="13"/>
                      <a:pt x="249" y="11"/>
                      <a:pt x="250" y="11"/>
                    </a:cubicBezTo>
                    <a:cubicBezTo>
                      <a:pt x="252" y="11"/>
                      <a:pt x="254" y="13"/>
                      <a:pt x="254" y="15"/>
                    </a:cubicBezTo>
                    <a:cubicBezTo>
                      <a:pt x="254" y="141"/>
                      <a:pt x="254" y="141"/>
                      <a:pt x="254" y="141"/>
                    </a:cubicBezTo>
                    <a:cubicBezTo>
                      <a:pt x="254" y="180"/>
                      <a:pt x="223" y="211"/>
                      <a:pt x="184" y="211"/>
                    </a:cubicBezTo>
                    <a:cubicBezTo>
                      <a:pt x="37" y="211"/>
                      <a:pt x="37" y="211"/>
                      <a:pt x="37" y="211"/>
                    </a:cubicBezTo>
                    <a:cubicBezTo>
                      <a:pt x="33" y="212"/>
                      <a:pt x="7" y="225"/>
                      <a:pt x="7" y="241"/>
                    </a:cubicBezTo>
                    <a:cubicBezTo>
                      <a:pt x="7" y="257"/>
                      <a:pt x="21" y="270"/>
                      <a:pt x="37" y="270"/>
                    </a:cubicBezTo>
                    <a:cubicBezTo>
                      <a:pt x="184" y="270"/>
                      <a:pt x="184" y="270"/>
                      <a:pt x="184" y="270"/>
                    </a:cubicBezTo>
                    <a:cubicBezTo>
                      <a:pt x="255" y="270"/>
                      <a:pt x="313" y="212"/>
                      <a:pt x="313" y="141"/>
                    </a:cubicBezTo>
                    <a:cubicBezTo>
                      <a:pt x="313" y="4"/>
                      <a:pt x="313" y="4"/>
                      <a:pt x="313" y="4"/>
                    </a:cubicBezTo>
                    <a:cubicBezTo>
                      <a:pt x="313" y="2"/>
                      <a:pt x="315" y="0"/>
                      <a:pt x="317" y="0"/>
                    </a:cubicBezTo>
                    <a:cubicBezTo>
                      <a:pt x="319" y="0"/>
                      <a:pt x="320" y="2"/>
                      <a:pt x="320" y="4"/>
                    </a:cubicBezTo>
                    <a:cubicBezTo>
                      <a:pt x="320" y="141"/>
                      <a:pt x="320" y="141"/>
                      <a:pt x="320" y="141"/>
                    </a:cubicBezTo>
                    <a:cubicBezTo>
                      <a:pt x="320" y="216"/>
                      <a:pt x="259" y="277"/>
                      <a:pt x="184" y="27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5" name="Freeform 1984">
                <a:extLst>
                  <a:ext uri="{FF2B5EF4-FFF2-40B4-BE49-F238E27FC236}">
                    <a16:creationId xmlns:a16="http://schemas.microsoft.com/office/drawing/2014/main" id="{EC4B729F-6D25-4CD0-B075-66C93E6568E7}"/>
                  </a:ext>
                </a:extLst>
              </p:cNvPr>
              <p:cNvSpPr>
                <a:spLocks/>
              </p:cNvSpPr>
              <p:nvPr/>
            </p:nvSpPr>
            <p:spPr bwMode="auto">
              <a:xfrm>
                <a:off x="16214725" y="8423276"/>
                <a:ext cx="342900" cy="185738"/>
              </a:xfrm>
              <a:custGeom>
                <a:avLst/>
                <a:gdLst>
                  <a:gd name="T0" fmla="*/ 124 w 124"/>
                  <a:gd name="T1" fmla="*/ 0 h 67"/>
                  <a:gd name="T2" fmla="*/ 38 w 124"/>
                  <a:gd name="T3" fmla="*/ 19 h 67"/>
                  <a:gd name="T4" fmla="*/ 0 w 124"/>
                  <a:gd name="T5" fmla="*/ 67 h 67"/>
                  <a:gd name="T6" fmla="*/ 124 w 124"/>
                  <a:gd name="T7" fmla="*/ 67 h 67"/>
                </a:gdLst>
                <a:ahLst/>
                <a:cxnLst>
                  <a:cxn ang="0">
                    <a:pos x="T0" y="T1"/>
                  </a:cxn>
                  <a:cxn ang="0">
                    <a:pos x="T2" y="T3"/>
                  </a:cxn>
                  <a:cxn ang="0">
                    <a:pos x="T4" y="T5"/>
                  </a:cxn>
                  <a:cxn ang="0">
                    <a:pos x="T6" y="T7"/>
                  </a:cxn>
                </a:cxnLst>
                <a:rect l="0" t="0" r="r" b="b"/>
                <a:pathLst>
                  <a:path w="124" h="67">
                    <a:moveTo>
                      <a:pt x="124" y="0"/>
                    </a:moveTo>
                    <a:cubicBezTo>
                      <a:pt x="38" y="19"/>
                      <a:pt x="38" y="19"/>
                      <a:pt x="38" y="19"/>
                    </a:cubicBezTo>
                    <a:cubicBezTo>
                      <a:pt x="16" y="24"/>
                      <a:pt x="0" y="44"/>
                      <a:pt x="0" y="67"/>
                    </a:cubicBezTo>
                    <a:cubicBezTo>
                      <a:pt x="124" y="67"/>
                      <a:pt x="124" y="67"/>
                      <a:pt x="124" y="67"/>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6" name="Freeform 1985">
                <a:extLst>
                  <a:ext uri="{FF2B5EF4-FFF2-40B4-BE49-F238E27FC236}">
                    <a16:creationId xmlns:a16="http://schemas.microsoft.com/office/drawing/2014/main" id="{78D4280D-36AE-411C-A725-DACABA44205B}"/>
                  </a:ext>
                </a:extLst>
              </p:cNvPr>
              <p:cNvSpPr>
                <a:spLocks/>
              </p:cNvSpPr>
              <p:nvPr/>
            </p:nvSpPr>
            <p:spPr bwMode="auto">
              <a:xfrm>
                <a:off x="16203613" y="8412163"/>
                <a:ext cx="365125" cy="204788"/>
              </a:xfrm>
              <a:custGeom>
                <a:avLst/>
                <a:gdLst>
                  <a:gd name="T0" fmla="*/ 128 w 132"/>
                  <a:gd name="T1" fmla="*/ 74 h 74"/>
                  <a:gd name="T2" fmla="*/ 0 w 132"/>
                  <a:gd name="T3" fmla="*/ 74 h 74"/>
                  <a:gd name="T4" fmla="*/ 0 w 132"/>
                  <a:gd name="T5" fmla="*/ 71 h 74"/>
                  <a:gd name="T6" fmla="*/ 42 w 132"/>
                  <a:gd name="T7" fmla="*/ 19 h 74"/>
                  <a:gd name="T8" fmla="*/ 127 w 132"/>
                  <a:gd name="T9" fmla="*/ 1 h 74"/>
                  <a:gd name="T10" fmla="*/ 131 w 132"/>
                  <a:gd name="T11" fmla="*/ 4 h 74"/>
                  <a:gd name="T12" fmla="*/ 129 w 132"/>
                  <a:gd name="T13" fmla="*/ 8 h 74"/>
                  <a:gd name="T14" fmla="*/ 43 w 132"/>
                  <a:gd name="T15" fmla="*/ 26 h 74"/>
                  <a:gd name="T16" fmla="*/ 7 w 132"/>
                  <a:gd name="T17" fmla="*/ 67 h 74"/>
                  <a:gd name="T18" fmla="*/ 128 w 132"/>
                  <a:gd name="T19" fmla="*/ 67 h 74"/>
                  <a:gd name="T20" fmla="*/ 132 w 132"/>
                  <a:gd name="T21" fmla="*/ 71 h 74"/>
                  <a:gd name="T22" fmla="*/ 128 w 132"/>
                  <a:gd name="T2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2" h="74">
                    <a:moveTo>
                      <a:pt x="128" y="74"/>
                    </a:moveTo>
                    <a:cubicBezTo>
                      <a:pt x="0" y="74"/>
                      <a:pt x="0" y="74"/>
                      <a:pt x="0" y="74"/>
                    </a:cubicBezTo>
                    <a:cubicBezTo>
                      <a:pt x="0" y="71"/>
                      <a:pt x="0" y="71"/>
                      <a:pt x="0" y="71"/>
                    </a:cubicBezTo>
                    <a:cubicBezTo>
                      <a:pt x="0" y="46"/>
                      <a:pt x="18" y="24"/>
                      <a:pt x="42" y="19"/>
                    </a:cubicBezTo>
                    <a:cubicBezTo>
                      <a:pt x="127" y="1"/>
                      <a:pt x="127" y="1"/>
                      <a:pt x="127" y="1"/>
                    </a:cubicBezTo>
                    <a:cubicBezTo>
                      <a:pt x="129" y="0"/>
                      <a:pt x="131" y="2"/>
                      <a:pt x="131" y="4"/>
                    </a:cubicBezTo>
                    <a:cubicBezTo>
                      <a:pt x="132" y="6"/>
                      <a:pt x="131" y="8"/>
                      <a:pt x="129" y="8"/>
                    </a:cubicBezTo>
                    <a:cubicBezTo>
                      <a:pt x="43" y="26"/>
                      <a:pt x="43" y="26"/>
                      <a:pt x="43" y="26"/>
                    </a:cubicBezTo>
                    <a:cubicBezTo>
                      <a:pt x="23" y="31"/>
                      <a:pt x="9" y="47"/>
                      <a:pt x="7" y="67"/>
                    </a:cubicBezTo>
                    <a:cubicBezTo>
                      <a:pt x="128" y="67"/>
                      <a:pt x="128" y="67"/>
                      <a:pt x="128" y="67"/>
                    </a:cubicBezTo>
                    <a:cubicBezTo>
                      <a:pt x="130" y="67"/>
                      <a:pt x="132" y="69"/>
                      <a:pt x="132" y="71"/>
                    </a:cubicBezTo>
                    <a:cubicBezTo>
                      <a:pt x="132" y="73"/>
                      <a:pt x="130" y="74"/>
                      <a:pt x="128" y="74"/>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7" name="Freeform 1986">
                <a:extLst>
                  <a:ext uri="{FF2B5EF4-FFF2-40B4-BE49-F238E27FC236}">
                    <a16:creationId xmlns:a16="http://schemas.microsoft.com/office/drawing/2014/main" id="{823A32B2-49BB-49F7-8EB9-CC091A62DFF9}"/>
                  </a:ext>
                </a:extLst>
              </p:cNvPr>
              <p:cNvSpPr>
                <a:spLocks/>
              </p:cNvSpPr>
              <p:nvPr/>
            </p:nvSpPr>
            <p:spPr bwMode="auto">
              <a:xfrm>
                <a:off x="16573500" y="8161338"/>
                <a:ext cx="20638" cy="261938"/>
              </a:xfrm>
              <a:custGeom>
                <a:avLst/>
                <a:gdLst>
                  <a:gd name="T0" fmla="*/ 3 w 7"/>
                  <a:gd name="T1" fmla="*/ 95 h 95"/>
                  <a:gd name="T2" fmla="*/ 0 w 7"/>
                  <a:gd name="T3" fmla="*/ 91 h 95"/>
                  <a:gd name="T4" fmla="*/ 0 w 7"/>
                  <a:gd name="T5" fmla="*/ 3 h 95"/>
                  <a:gd name="T6" fmla="*/ 3 w 7"/>
                  <a:gd name="T7" fmla="*/ 0 h 95"/>
                  <a:gd name="T8" fmla="*/ 7 w 7"/>
                  <a:gd name="T9" fmla="*/ 3 h 95"/>
                  <a:gd name="T10" fmla="*/ 7 w 7"/>
                  <a:gd name="T11" fmla="*/ 91 h 95"/>
                  <a:gd name="T12" fmla="*/ 3 w 7"/>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7" h="95">
                    <a:moveTo>
                      <a:pt x="3" y="95"/>
                    </a:moveTo>
                    <a:cubicBezTo>
                      <a:pt x="1" y="95"/>
                      <a:pt x="0" y="93"/>
                      <a:pt x="0" y="91"/>
                    </a:cubicBezTo>
                    <a:cubicBezTo>
                      <a:pt x="0" y="3"/>
                      <a:pt x="0" y="3"/>
                      <a:pt x="0" y="3"/>
                    </a:cubicBezTo>
                    <a:cubicBezTo>
                      <a:pt x="0" y="1"/>
                      <a:pt x="1" y="0"/>
                      <a:pt x="3" y="0"/>
                    </a:cubicBezTo>
                    <a:cubicBezTo>
                      <a:pt x="5" y="0"/>
                      <a:pt x="7" y="1"/>
                      <a:pt x="7" y="3"/>
                    </a:cubicBezTo>
                    <a:cubicBezTo>
                      <a:pt x="7" y="91"/>
                      <a:pt x="7" y="91"/>
                      <a:pt x="7" y="91"/>
                    </a:cubicBezTo>
                    <a:cubicBezTo>
                      <a:pt x="7" y="93"/>
                      <a:pt x="5" y="95"/>
                      <a:pt x="3" y="9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8" name="Freeform 1987">
                <a:extLst>
                  <a:ext uri="{FF2B5EF4-FFF2-40B4-BE49-F238E27FC236}">
                    <a16:creationId xmlns:a16="http://schemas.microsoft.com/office/drawing/2014/main" id="{8D26D3CC-15F6-4DE7-BB2D-2D1339C795E5}"/>
                  </a:ext>
                </a:extLst>
              </p:cNvPr>
              <p:cNvSpPr>
                <a:spLocks/>
              </p:cNvSpPr>
              <p:nvPr/>
            </p:nvSpPr>
            <p:spPr bwMode="auto">
              <a:xfrm>
                <a:off x="16232188" y="8556626"/>
                <a:ext cx="530225" cy="57150"/>
              </a:xfrm>
              <a:custGeom>
                <a:avLst/>
                <a:gdLst>
                  <a:gd name="T0" fmla="*/ 192 w 192"/>
                  <a:gd name="T1" fmla="*/ 21 h 21"/>
                  <a:gd name="T2" fmla="*/ 0 w 192"/>
                  <a:gd name="T3" fmla="*/ 21 h 21"/>
                  <a:gd name="T4" fmla="*/ 0 w 192"/>
                  <a:gd name="T5" fmla="*/ 0 h 21"/>
                  <a:gd name="T6" fmla="*/ 171 w 192"/>
                  <a:gd name="T7" fmla="*/ 0 h 21"/>
                  <a:gd name="T8" fmla="*/ 192 w 192"/>
                  <a:gd name="T9" fmla="*/ 21 h 21"/>
                </a:gdLst>
                <a:ahLst/>
                <a:cxnLst>
                  <a:cxn ang="0">
                    <a:pos x="T0" y="T1"/>
                  </a:cxn>
                  <a:cxn ang="0">
                    <a:pos x="T2" y="T3"/>
                  </a:cxn>
                  <a:cxn ang="0">
                    <a:pos x="T4" y="T5"/>
                  </a:cxn>
                  <a:cxn ang="0">
                    <a:pos x="T6" y="T7"/>
                  </a:cxn>
                  <a:cxn ang="0">
                    <a:pos x="T8" y="T9"/>
                  </a:cxn>
                </a:cxnLst>
                <a:rect l="0" t="0" r="r" b="b"/>
                <a:pathLst>
                  <a:path w="192" h="21">
                    <a:moveTo>
                      <a:pt x="192" y="21"/>
                    </a:moveTo>
                    <a:cubicBezTo>
                      <a:pt x="0" y="21"/>
                      <a:pt x="0" y="21"/>
                      <a:pt x="0" y="21"/>
                    </a:cubicBezTo>
                    <a:cubicBezTo>
                      <a:pt x="0" y="0"/>
                      <a:pt x="0" y="0"/>
                      <a:pt x="0" y="0"/>
                    </a:cubicBezTo>
                    <a:cubicBezTo>
                      <a:pt x="171" y="0"/>
                      <a:pt x="171" y="0"/>
                      <a:pt x="171" y="0"/>
                    </a:cubicBezTo>
                    <a:cubicBezTo>
                      <a:pt x="182" y="0"/>
                      <a:pt x="192" y="10"/>
                      <a:pt x="192" y="21"/>
                    </a:cubicBez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9" name="Freeform 1988">
                <a:extLst>
                  <a:ext uri="{FF2B5EF4-FFF2-40B4-BE49-F238E27FC236}">
                    <a16:creationId xmlns:a16="http://schemas.microsoft.com/office/drawing/2014/main" id="{4B835DD3-F97A-4CFB-ABE0-8D1D013638AF}"/>
                  </a:ext>
                </a:extLst>
              </p:cNvPr>
              <p:cNvSpPr>
                <a:spLocks noEditPoints="1"/>
              </p:cNvSpPr>
              <p:nvPr/>
            </p:nvSpPr>
            <p:spPr bwMode="auto">
              <a:xfrm>
                <a:off x="16224250" y="8548688"/>
                <a:ext cx="546100" cy="76200"/>
              </a:xfrm>
              <a:custGeom>
                <a:avLst/>
                <a:gdLst>
                  <a:gd name="T0" fmla="*/ 198 w 198"/>
                  <a:gd name="T1" fmla="*/ 28 h 28"/>
                  <a:gd name="T2" fmla="*/ 0 w 198"/>
                  <a:gd name="T3" fmla="*/ 28 h 28"/>
                  <a:gd name="T4" fmla="*/ 0 w 198"/>
                  <a:gd name="T5" fmla="*/ 0 h 28"/>
                  <a:gd name="T6" fmla="*/ 174 w 198"/>
                  <a:gd name="T7" fmla="*/ 0 h 28"/>
                  <a:gd name="T8" fmla="*/ 198 w 198"/>
                  <a:gd name="T9" fmla="*/ 24 h 28"/>
                  <a:gd name="T10" fmla="*/ 198 w 198"/>
                  <a:gd name="T11" fmla="*/ 28 h 28"/>
                  <a:gd name="T12" fmla="*/ 7 w 198"/>
                  <a:gd name="T13" fmla="*/ 21 h 28"/>
                  <a:gd name="T14" fmla="*/ 191 w 198"/>
                  <a:gd name="T15" fmla="*/ 21 h 28"/>
                  <a:gd name="T16" fmla="*/ 174 w 198"/>
                  <a:gd name="T17" fmla="*/ 7 h 28"/>
                  <a:gd name="T18" fmla="*/ 7 w 198"/>
                  <a:gd name="T19" fmla="*/ 7 h 28"/>
                  <a:gd name="T20" fmla="*/ 7 w 198"/>
                  <a:gd name="T21"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8" h="28">
                    <a:moveTo>
                      <a:pt x="198" y="28"/>
                    </a:moveTo>
                    <a:cubicBezTo>
                      <a:pt x="0" y="28"/>
                      <a:pt x="0" y="28"/>
                      <a:pt x="0" y="28"/>
                    </a:cubicBezTo>
                    <a:cubicBezTo>
                      <a:pt x="0" y="0"/>
                      <a:pt x="0" y="0"/>
                      <a:pt x="0" y="0"/>
                    </a:cubicBezTo>
                    <a:cubicBezTo>
                      <a:pt x="174" y="0"/>
                      <a:pt x="174" y="0"/>
                      <a:pt x="174" y="0"/>
                    </a:cubicBezTo>
                    <a:cubicBezTo>
                      <a:pt x="187" y="0"/>
                      <a:pt x="198" y="11"/>
                      <a:pt x="198" y="24"/>
                    </a:cubicBezTo>
                    <a:lnTo>
                      <a:pt x="198" y="28"/>
                    </a:lnTo>
                    <a:close/>
                    <a:moveTo>
                      <a:pt x="7" y="21"/>
                    </a:moveTo>
                    <a:cubicBezTo>
                      <a:pt x="191" y="21"/>
                      <a:pt x="191" y="21"/>
                      <a:pt x="191" y="21"/>
                    </a:cubicBezTo>
                    <a:cubicBezTo>
                      <a:pt x="189" y="13"/>
                      <a:pt x="182" y="7"/>
                      <a:pt x="174" y="7"/>
                    </a:cubicBezTo>
                    <a:cubicBezTo>
                      <a:pt x="7" y="7"/>
                      <a:pt x="7" y="7"/>
                      <a:pt x="7" y="7"/>
                    </a:cubicBezTo>
                    <a:lnTo>
                      <a:pt x="7" y="2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0" name="Rectangle 1989">
                <a:extLst>
                  <a:ext uri="{FF2B5EF4-FFF2-40B4-BE49-F238E27FC236}">
                    <a16:creationId xmlns:a16="http://schemas.microsoft.com/office/drawing/2014/main" id="{039AA949-F20C-4FD7-A499-8A1D28BE9313}"/>
                  </a:ext>
                </a:extLst>
              </p:cNvPr>
              <p:cNvSpPr>
                <a:spLocks noChangeArrowheads="1"/>
              </p:cNvSpPr>
              <p:nvPr/>
            </p:nvSpPr>
            <p:spPr bwMode="auto">
              <a:xfrm>
                <a:off x="14184313" y="8702676"/>
                <a:ext cx="1141413" cy="1809750"/>
              </a:xfrm>
              <a:prstGeom prst="rect">
                <a:avLst/>
              </a:prstGeom>
              <a:solidFill>
                <a:srgbClr val="EDE6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1" name="Freeform 1990">
                <a:extLst>
                  <a:ext uri="{FF2B5EF4-FFF2-40B4-BE49-F238E27FC236}">
                    <a16:creationId xmlns:a16="http://schemas.microsoft.com/office/drawing/2014/main" id="{50729D86-AA54-4736-B94E-99F4AC64992D}"/>
                  </a:ext>
                </a:extLst>
              </p:cNvPr>
              <p:cNvSpPr>
                <a:spLocks noEditPoints="1"/>
              </p:cNvSpPr>
              <p:nvPr/>
            </p:nvSpPr>
            <p:spPr bwMode="auto">
              <a:xfrm>
                <a:off x="14173200" y="8691563"/>
                <a:ext cx="1162050" cy="1831975"/>
              </a:xfrm>
              <a:custGeom>
                <a:avLst/>
                <a:gdLst>
                  <a:gd name="T0" fmla="*/ 732 w 732"/>
                  <a:gd name="T1" fmla="*/ 1154 h 1154"/>
                  <a:gd name="T2" fmla="*/ 0 w 732"/>
                  <a:gd name="T3" fmla="*/ 1154 h 1154"/>
                  <a:gd name="T4" fmla="*/ 0 w 732"/>
                  <a:gd name="T5" fmla="*/ 0 h 1154"/>
                  <a:gd name="T6" fmla="*/ 732 w 732"/>
                  <a:gd name="T7" fmla="*/ 0 h 1154"/>
                  <a:gd name="T8" fmla="*/ 732 w 732"/>
                  <a:gd name="T9" fmla="*/ 1154 h 1154"/>
                  <a:gd name="T10" fmla="*/ 14 w 732"/>
                  <a:gd name="T11" fmla="*/ 1142 h 1154"/>
                  <a:gd name="T12" fmla="*/ 719 w 732"/>
                  <a:gd name="T13" fmla="*/ 1142 h 1154"/>
                  <a:gd name="T14" fmla="*/ 719 w 732"/>
                  <a:gd name="T15" fmla="*/ 12 h 1154"/>
                  <a:gd name="T16" fmla="*/ 14 w 732"/>
                  <a:gd name="T17" fmla="*/ 12 h 1154"/>
                  <a:gd name="T18" fmla="*/ 14 w 732"/>
                  <a:gd name="T19" fmla="*/ 1142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2" h="1154">
                    <a:moveTo>
                      <a:pt x="732" y="1154"/>
                    </a:moveTo>
                    <a:lnTo>
                      <a:pt x="0" y="1154"/>
                    </a:lnTo>
                    <a:lnTo>
                      <a:pt x="0" y="0"/>
                    </a:lnTo>
                    <a:lnTo>
                      <a:pt x="732" y="0"/>
                    </a:lnTo>
                    <a:lnTo>
                      <a:pt x="732" y="1154"/>
                    </a:lnTo>
                    <a:close/>
                    <a:moveTo>
                      <a:pt x="14" y="1142"/>
                    </a:moveTo>
                    <a:lnTo>
                      <a:pt x="719" y="1142"/>
                    </a:lnTo>
                    <a:lnTo>
                      <a:pt x="719" y="12"/>
                    </a:lnTo>
                    <a:lnTo>
                      <a:pt x="14" y="12"/>
                    </a:lnTo>
                    <a:lnTo>
                      <a:pt x="14" y="114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2" name="Rectangle 1991">
                <a:extLst>
                  <a:ext uri="{FF2B5EF4-FFF2-40B4-BE49-F238E27FC236}">
                    <a16:creationId xmlns:a16="http://schemas.microsoft.com/office/drawing/2014/main" id="{E6C2C3DA-A12A-4444-AAA4-35DF15060F4D}"/>
                  </a:ext>
                </a:extLst>
              </p:cNvPr>
              <p:cNvSpPr>
                <a:spLocks noChangeArrowheads="1"/>
              </p:cNvSpPr>
              <p:nvPr/>
            </p:nvSpPr>
            <p:spPr bwMode="auto">
              <a:xfrm>
                <a:off x="14111288" y="8702676"/>
                <a:ext cx="1214438" cy="571500"/>
              </a:xfrm>
              <a:prstGeom prst="rect">
                <a:avLst/>
              </a:prstGeom>
              <a:solidFill>
                <a:srgbClr val="E0D4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3" name="Freeform 1992">
                <a:extLst>
                  <a:ext uri="{FF2B5EF4-FFF2-40B4-BE49-F238E27FC236}">
                    <a16:creationId xmlns:a16="http://schemas.microsoft.com/office/drawing/2014/main" id="{EE476223-2B45-48A0-8048-7F6F652018CD}"/>
                  </a:ext>
                </a:extLst>
              </p:cNvPr>
              <p:cNvSpPr>
                <a:spLocks noEditPoints="1"/>
              </p:cNvSpPr>
              <p:nvPr/>
            </p:nvSpPr>
            <p:spPr bwMode="auto">
              <a:xfrm>
                <a:off x="14173200" y="8691563"/>
                <a:ext cx="1162050" cy="1831975"/>
              </a:xfrm>
              <a:custGeom>
                <a:avLst/>
                <a:gdLst>
                  <a:gd name="T0" fmla="*/ 732 w 732"/>
                  <a:gd name="T1" fmla="*/ 1154 h 1154"/>
                  <a:gd name="T2" fmla="*/ 0 w 732"/>
                  <a:gd name="T3" fmla="*/ 1154 h 1154"/>
                  <a:gd name="T4" fmla="*/ 0 w 732"/>
                  <a:gd name="T5" fmla="*/ 0 h 1154"/>
                  <a:gd name="T6" fmla="*/ 732 w 732"/>
                  <a:gd name="T7" fmla="*/ 0 h 1154"/>
                  <a:gd name="T8" fmla="*/ 732 w 732"/>
                  <a:gd name="T9" fmla="*/ 1154 h 1154"/>
                  <a:gd name="T10" fmla="*/ 14 w 732"/>
                  <a:gd name="T11" fmla="*/ 1142 h 1154"/>
                  <a:gd name="T12" fmla="*/ 719 w 732"/>
                  <a:gd name="T13" fmla="*/ 1142 h 1154"/>
                  <a:gd name="T14" fmla="*/ 719 w 732"/>
                  <a:gd name="T15" fmla="*/ 12 h 1154"/>
                  <a:gd name="T16" fmla="*/ 14 w 732"/>
                  <a:gd name="T17" fmla="*/ 12 h 1154"/>
                  <a:gd name="T18" fmla="*/ 14 w 732"/>
                  <a:gd name="T19" fmla="*/ 1142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2" h="1154">
                    <a:moveTo>
                      <a:pt x="732" y="1154"/>
                    </a:moveTo>
                    <a:lnTo>
                      <a:pt x="0" y="1154"/>
                    </a:lnTo>
                    <a:lnTo>
                      <a:pt x="0" y="0"/>
                    </a:lnTo>
                    <a:lnTo>
                      <a:pt x="732" y="0"/>
                    </a:lnTo>
                    <a:lnTo>
                      <a:pt x="732" y="1154"/>
                    </a:lnTo>
                    <a:close/>
                    <a:moveTo>
                      <a:pt x="14" y="1142"/>
                    </a:moveTo>
                    <a:lnTo>
                      <a:pt x="719" y="1142"/>
                    </a:lnTo>
                    <a:lnTo>
                      <a:pt x="719" y="12"/>
                    </a:lnTo>
                    <a:lnTo>
                      <a:pt x="14" y="12"/>
                    </a:lnTo>
                    <a:lnTo>
                      <a:pt x="14" y="114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4" name="Freeform 1993">
                <a:extLst>
                  <a:ext uri="{FF2B5EF4-FFF2-40B4-BE49-F238E27FC236}">
                    <a16:creationId xmlns:a16="http://schemas.microsoft.com/office/drawing/2014/main" id="{67852BBB-0C70-4F9C-991A-338B10CBF800}"/>
                  </a:ext>
                </a:extLst>
              </p:cNvPr>
              <p:cNvSpPr>
                <a:spLocks/>
              </p:cNvSpPr>
              <p:nvPr/>
            </p:nvSpPr>
            <p:spPr bwMode="auto">
              <a:xfrm>
                <a:off x="17062450" y="8612188"/>
                <a:ext cx="1214438" cy="1900238"/>
              </a:xfrm>
              <a:custGeom>
                <a:avLst/>
                <a:gdLst>
                  <a:gd name="T0" fmla="*/ 440 w 440"/>
                  <a:gd name="T1" fmla="*/ 688 h 688"/>
                  <a:gd name="T2" fmla="*/ 0 w 440"/>
                  <a:gd name="T3" fmla="*/ 688 h 688"/>
                  <a:gd name="T4" fmla="*/ 0 w 440"/>
                  <a:gd name="T5" fmla="*/ 0 h 688"/>
                  <a:gd name="T6" fmla="*/ 377 w 440"/>
                  <a:gd name="T7" fmla="*/ 0 h 688"/>
                  <a:gd name="T8" fmla="*/ 440 w 440"/>
                  <a:gd name="T9" fmla="*/ 62 h 688"/>
                  <a:gd name="T10" fmla="*/ 440 w 440"/>
                  <a:gd name="T11" fmla="*/ 688 h 688"/>
                </a:gdLst>
                <a:ahLst/>
                <a:cxnLst>
                  <a:cxn ang="0">
                    <a:pos x="T0" y="T1"/>
                  </a:cxn>
                  <a:cxn ang="0">
                    <a:pos x="T2" y="T3"/>
                  </a:cxn>
                  <a:cxn ang="0">
                    <a:pos x="T4" y="T5"/>
                  </a:cxn>
                  <a:cxn ang="0">
                    <a:pos x="T6" y="T7"/>
                  </a:cxn>
                  <a:cxn ang="0">
                    <a:pos x="T8" y="T9"/>
                  </a:cxn>
                  <a:cxn ang="0">
                    <a:pos x="T10" y="T11"/>
                  </a:cxn>
                </a:cxnLst>
                <a:rect l="0" t="0" r="r" b="b"/>
                <a:pathLst>
                  <a:path w="440" h="688">
                    <a:moveTo>
                      <a:pt x="440" y="688"/>
                    </a:moveTo>
                    <a:cubicBezTo>
                      <a:pt x="0" y="688"/>
                      <a:pt x="0" y="688"/>
                      <a:pt x="0" y="688"/>
                    </a:cubicBezTo>
                    <a:cubicBezTo>
                      <a:pt x="0" y="0"/>
                      <a:pt x="0" y="0"/>
                      <a:pt x="0" y="0"/>
                    </a:cubicBezTo>
                    <a:cubicBezTo>
                      <a:pt x="377" y="0"/>
                      <a:pt x="377" y="0"/>
                      <a:pt x="377" y="0"/>
                    </a:cubicBezTo>
                    <a:cubicBezTo>
                      <a:pt x="412" y="0"/>
                      <a:pt x="440" y="28"/>
                      <a:pt x="440" y="62"/>
                    </a:cubicBezTo>
                    <a:lnTo>
                      <a:pt x="440" y="688"/>
                    </a:lnTo>
                    <a:close/>
                  </a:path>
                </a:pathLst>
              </a:custGeom>
              <a:solidFill>
                <a:srgbClr val="EDE6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5" name="Freeform 1994">
                <a:extLst>
                  <a:ext uri="{FF2B5EF4-FFF2-40B4-BE49-F238E27FC236}">
                    <a16:creationId xmlns:a16="http://schemas.microsoft.com/office/drawing/2014/main" id="{D646B70F-779F-4EC3-9B0D-99566CA8EC2B}"/>
                  </a:ext>
                </a:extLst>
              </p:cNvPr>
              <p:cNvSpPr>
                <a:spLocks noEditPoints="1"/>
              </p:cNvSpPr>
              <p:nvPr/>
            </p:nvSpPr>
            <p:spPr bwMode="auto">
              <a:xfrm>
                <a:off x="17051338" y="8601076"/>
                <a:ext cx="1236663" cy="1922463"/>
              </a:xfrm>
              <a:custGeom>
                <a:avLst/>
                <a:gdLst>
                  <a:gd name="T0" fmla="*/ 448 w 448"/>
                  <a:gd name="T1" fmla="*/ 696 h 696"/>
                  <a:gd name="T2" fmla="*/ 0 w 448"/>
                  <a:gd name="T3" fmla="*/ 696 h 696"/>
                  <a:gd name="T4" fmla="*/ 0 w 448"/>
                  <a:gd name="T5" fmla="*/ 0 h 696"/>
                  <a:gd name="T6" fmla="*/ 381 w 448"/>
                  <a:gd name="T7" fmla="*/ 0 h 696"/>
                  <a:gd name="T8" fmla="*/ 448 w 448"/>
                  <a:gd name="T9" fmla="*/ 66 h 696"/>
                  <a:gd name="T10" fmla="*/ 448 w 448"/>
                  <a:gd name="T11" fmla="*/ 696 h 696"/>
                  <a:gd name="T12" fmla="*/ 7 w 448"/>
                  <a:gd name="T13" fmla="*/ 689 h 696"/>
                  <a:gd name="T14" fmla="*/ 440 w 448"/>
                  <a:gd name="T15" fmla="*/ 689 h 696"/>
                  <a:gd name="T16" fmla="*/ 440 w 448"/>
                  <a:gd name="T17" fmla="*/ 66 h 696"/>
                  <a:gd name="T18" fmla="*/ 381 w 448"/>
                  <a:gd name="T19" fmla="*/ 7 h 696"/>
                  <a:gd name="T20" fmla="*/ 7 w 448"/>
                  <a:gd name="T21" fmla="*/ 7 h 696"/>
                  <a:gd name="T22" fmla="*/ 7 w 448"/>
                  <a:gd name="T23" fmla="*/ 689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8" h="696">
                    <a:moveTo>
                      <a:pt x="448" y="696"/>
                    </a:moveTo>
                    <a:cubicBezTo>
                      <a:pt x="0" y="696"/>
                      <a:pt x="0" y="696"/>
                      <a:pt x="0" y="696"/>
                    </a:cubicBezTo>
                    <a:cubicBezTo>
                      <a:pt x="0" y="0"/>
                      <a:pt x="0" y="0"/>
                      <a:pt x="0" y="0"/>
                    </a:cubicBezTo>
                    <a:cubicBezTo>
                      <a:pt x="381" y="0"/>
                      <a:pt x="381" y="0"/>
                      <a:pt x="381" y="0"/>
                    </a:cubicBezTo>
                    <a:cubicBezTo>
                      <a:pt x="418" y="0"/>
                      <a:pt x="448" y="30"/>
                      <a:pt x="448" y="66"/>
                    </a:cubicBezTo>
                    <a:lnTo>
                      <a:pt x="448" y="696"/>
                    </a:lnTo>
                    <a:close/>
                    <a:moveTo>
                      <a:pt x="7" y="689"/>
                    </a:moveTo>
                    <a:cubicBezTo>
                      <a:pt x="440" y="689"/>
                      <a:pt x="440" y="689"/>
                      <a:pt x="440" y="689"/>
                    </a:cubicBezTo>
                    <a:cubicBezTo>
                      <a:pt x="440" y="66"/>
                      <a:pt x="440" y="66"/>
                      <a:pt x="440" y="66"/>
                    </a:cubicBezTo>
                    <a:cubicBezTo>
                      <a:pt x="440" y="34"/>
                      <a:pt x="414" y="7"/>
                      <a:pt x="381" y="7"/>
                    </a:cubicBezTo>
                    <a:cubicBezTo>
                      <a:pt x="7" y="7"/>
                      <a:pt x="7" y="7"/>
                      <a:pt x="7" y="7"/>
                    </a:cubicBezTo>
                    <a:lnTo>
                      <a:pt x="7" y="68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6" name="Freeform 1995">
                <a:extLst>
                  <a:ext uri="{FF2B5EF4-FFF2-40B4-BE49-F238E27FC236}">
                    <a16:creationId xmlns:a16="http://schemas.microsoft.com/office/drawing/2014/main" id="{60AF51E7-0F3B-4A9D-A348-F982FB10F224}"/>
                  </a:ext>
                </a:extLst>
              </p:cNvPr>
              <p:cNvSpPr>
                <a:spLocks/>
              </p:cNvSpPr>
              <p:nvPr/>
            </p:nvSpPr>
            <p:spPr bwMode="auto">
              <a:xfrm>
                <a:off x="17081500" y="7621588"/>
                <a:ext cx="257175" cy="274638"/>
              </a:xfrm>
              <a:custGeom>
                <a:avLst/>
                <a:gdLst>
                  <a:gd name="T0" fmla="*/ 90 w 93"/>
                  <a:gd name="T1" fmla="*/ 99 h 99"/>
                  <a:gd name="T2" fmla="*/ 86 w 93"/>
                  <a:gd name="T3" fmla="*/ 95 h 99"/>
                  <a:gd name="T4" fmla="*/ 86 w 93"/>
                  <a:gd name="T5" fmla="*/ 78 h 99"/>
                  <a:gd name="T6" fmla="*/ 16 w 93"/>
                  <a:gd name="T7" fmla="*/ 7 h 99"/>
                  <a:gd name="T8" fmla="*/ 4 w 93"/>
                  <a:gd name="T9" fmla="*/ 7 h 99"/>
                  <a:gd name="T10" fmla="*/ 0 w 93"/>
                  <a:gd name="T11" fmla="*/ 4 h 99"/>
                  <a:gd name="T12" fmla="*/ 4 w 93"/>
                  <a:gd name="T13" fmla="*/ 0 h 99"/>
                  <a:gd name="T14" fmla="*/ 16 w 93"/>
                  <a:gd name="T15" fmla="*/ 0 h 99"/>
                  <a:gd name="T16" fmla="*/ 93 w 93"/>
                  <a:gd name="T17" fmla="*/ 78 h 99"/>
                  <a:gd name="T18" fmla="*/ 93 w 93"/>
                  <a:gd name="T19" fmla="*/ 95 h 99"/>
                  <a:gd name="T20" fmla="*/ 90 w 93"/>
                  <a:gd name="T21"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9">
                    <a:moveTo>
                      <a:pt x="90" y="99"/>
                    </a:moveTo>
                    <a:cubicBezTo>
                      <a:pt x="88" y="99"/>
                      <a:pt x="86" y="97"/>
                      <a:pt x="86" y="95"/>
                    </a:cubicBezTo>
                    <a:cubicBezTo>
                      <a:pt x="86" y="78"/>
                      <a:pt x="86" y="78"/>
                      <a:pt x="86" y="78"/>
                    </a:cubicBezTo>
                    <a:cubicBezTo>
                      <a:pt x="86" y="39"/>
                      <a:pt x="55" y="7"/>
                      <a:pt x="16" y="7"/>
                    </a:cubicBezTo>
                    <a:cubicBezTo>
                      <a:pt x="4" y="7"/>
                      <a:pt x="4" y="7"/>
                      <a:pt x="4" y="7"/>
                    </a:cubicBezTo>
                    <a:cubicBezTo>
                      <a:pt x="2" y="7"/>
                      <a:pt x="0" y="6"/>
                      <a:pt x="0" y="4"/>
                    </a:cubicBezTo>
                    <a:cubicBezTo>
                      <a:pt x="0" y="2"/>
                      <a:pt x="2" y="0"/>
                      <a:pt x="4" y="0"/>
                    </a:cubicBezTo>
                    <a:cubicBezTo>
                      <a:pt x="16" y="0"/>
                      <a:pt x="16" y="0"/>
                      <a:pt x="16" y="0"/>
                    </a:cubicBezTo>
                    <a:cubicBezTo>
                      <a:pt x="59" y="0"/>
                      <a:pt x="93" y="35"/>
                      <a:pt x="93" y="78"/>
                    </a:cubicBezTo>
                    <a:cubicBezTo>
                      <a:pt x="93" y="95"/>
                      <a:pt x="93" y="95"/>
                      <a:pt x="93" y="95"/>
                    </a:cubicBezTo>
                    <a:cubicBezTo>
                      <a:pt x="93" y="97"/>
                      <a:pt x="92" y="99"/>
                      <a:pt x="90" y="99"/>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7" name="Rectangle 1996">
                <a:extLst>
                  <a:ext uri="{FF2B5EF4-FFF2-40B4-BE49-F238E27FC236}">
                    <a16:creationId xmlns:a16="http://schemas.microsoft.com/office/drawing/2014/main" id="{DB6B3125-626E-4190-97DA-84B88F9ED9CE}"/>
                  </a:ext>
                </a:extLst>
              </p:cNvPr>
              <p:cNvSpPr>
                <a:spLocks noChangeArrowheads="1"/>
              </p:cNvSpPr>
              <p:nvPr/>
            </p:nvSpPr>
            <p:spPr bwMode="auto">
              <a:xfrm>
                <a:off x="16583025" y="8655051"/>
                <a:ext cx="509588" cy="188913"/>
              </a:xfrm>
              <a:prstGeom prst="rect">
                <a:avLst/>
              </a:prstGeom>
              <a:solidFill>
                <a:srgbClr val="CC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8" name="Freeform 1997">
                <a:extLst>
                  <a:ext uri="{FF2B5EF4-FFF2-40B4-BE49-F238E27FC236}">
                    <a16:creationId xmlns:a16="http://schemas.microsoft.com/office/drawing/2014/main" id="{4E8BF726-D678-4229-B354-E4203F94A5C2}"/>
                  </a:ext>
                </a:extLst>
              </p:cNvPr>
              <p:cNvSpPr>
                <a:spLocks noEditPoints="1"/>
              </p:cNvSpPr>
              <p:nvPr/>
            </p:nvSpPr>
            <p:spPr bwMode="auto">
              <a:xfrm>
                <a:off x="16573500" y="8643938"/>
                <a:ext cx="527050" cy="211138"/>
              </a:xfrm>
              <a:custGeom>
                <a:avLst/>
                <a:gdLst>
                  <a:gd name="T0" fmla="*/ 332 w 332"/>
                  <a:gd name="T1" fmla="*/ 133 h 133"/>
                  <a:gd name="T2" fmla="*/ 0 w 332"/>
                  <a:gd name="T3" fmla="*/ 133 h 133"/>
                  <a:gd name="T4" fmla="*/ 0 w 332"/>
                  <a:gd name="T5" fmla="*/ 0 h 133"/>
                  <a:gd name="T6" fmla="*/ 332 w 332"/>
                  <a:gd name="T7" fmla="*/ 0 h 133"/>
                  <a:gd name="T8" fmla="*/ 332 w 332"/>
                  <a:gd name="T9" fmla="*/ 133 h 133"/>
                  <a:gd name="T10" fmla="*/ 13 w 332"/>
                  <a:gd name="T11" fmla="*/ 121 h 133"/>
                  <a:gd name="T12" fmla="*/ 320 w 332"/>
                  <a:gd name="T13" fmla="*/ 121 h 133"/>
                  <a:gd name="T14" fmla="*/ 320 w 332"/>
                  <a:gd name="T15" fmla="*/ 13 h 133"/>
                  <a:gd name="T16" fmla="*/ 13 w 332"/>
                  <a:gd name="T17" fmla="*/ 13 h 133"/>
                  <a:gd name="T18" fmla="*/ 13 w 332"/>
                  <a:gd name="T19"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2" h="133">
                    <a:moveTo>
                      <a:pt x="332" y="133"/>
                    </a:moveTo>
                    <a:lnTo>
                      <a:pt x="0" y="133"/>
                    </a:lnTo>
                    <a:lnTo>
                      <a:pt x="0" y="0"/>
                    </a:lnTo>
                    <a:lnTo>
                      <a:pt x="332" y="0"/>
                    </a:lnTo>
                    <a:lnTo>
                      <a:pt x="332" y="133"/>
                    </a:lnTo>
                    <a:close/>
                    <a:moveTo>
                      <a:pt x="13" y="121"/>
                    </a:moveTo>
                    <a:lnTo>
                      <a:pt x="320" y="121"/>
                    </a:lnTo>
                    <a:lnTo>
                      <a:pt x="320" y="13"/>
                    </a:lnTo>
                    <a:lnTo>
                      <a:pt x="13" y="13"/>
                    </a:lnTo>
                    <a:lnTo>
                      <a:pt x="13" y="121"/>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9" name="Freeform 1998">
                <a:extLst>
                  <a:ext uri="{FF2B5EF4-FFF2-40B4-BE49-F238E27FC236}">
                    <a16:creationId xmlns:a16="http://schemas.microsoft.com/office/drawing/2014/main" id="{722C1480-1616-4D22-9681-E73C6B40AB2E}"/>
                  </a:ext>
                </a:extLst>
              </p:cNvPr>
              <p:cNvSpPr>
                <a:spLocks/>
              </p:cNvSpPr>
              <p:nvPr/>
            </p:nvSpPr>
            <p:spPr bwMode="auto">
              <a:xfrm>
                <a:off x="14036675" y="8612188"/>
                <a:ext cx="1739900" cy="1900238"/>
              </a:xfrm>
              <a:custGeom>
                <a:avLst/>
                <a:gdLst>
                  <a:gd name="T0" fmla="*/ 630 w 630"/>
                  <a:gd name="T1" fmla="*/ 0 h 688"/>
                  <a:gd name="T2" fmla="*/ 49 w 630"/>
                  <a:gd name="T3" fmla="*/ 0 h 688"/>
                  <a:gd name="T4" fmla="*/ 0 w 630"/>
                  <a:gd name="T5" fmla="*/ 48 h 688"/>
                  <a:gd name="T6" fmla="*/ 0 w 630"/>
                  <a:gd name="T7" fmla="*/ 688 h 688"/>
                  <a:gd name="T8" fmla="*/ 53 w 630"/>
                  <a:gd name="T9" fmla="*/ 688 h 688"/>
                  <a:gd name="T10" fmla="*/ 53 w 630"/>
                  <a:gd name="T11" fmla="*/ 68 h 688"/>
                  <a:gd name="T12" fmla="*/ 73 w 630"/>
                  <a:gd name="T13" fmla="*/ 48 h 688"/>
                  <a:gd name="T14" fmla="*/ 630 w 630"/>
                  <a:gd name="T15" fmla="*/ 48 h 6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88">
                    <a:moveTo>
                      <a:pt x="630" y="0"/>
                    </a:moveTo>
                    <a:cubicBezTo>
                      <a:pt x="49" y="0"/>
                      <a:pt x="49" y="0"/>
                      <a:pt x="49" y="0"/>
                    </a:cubicBezTo>
                    <a:cubicBezTo>
                      <a:pt x="22" y="0"/>
                      <a:pt x="0" y="21"/>
                      <a:pt x="0" y="48"/>
                    </a:cubicBezTo>
                    <a:cubicBezTo>
                      <a:pt x="0" y="688"/>
                      <a:pt x="0" y="688"/>
                      <a:pt x="0" y="688"/>
                    </a:cubicBezTo>
                    <a:cubicBezTo>
                      <a:pt x="53" y="688"/>
                      <a:pt x="53" y="688"/>
                      <a:pt x="53" y="688"/>
                    </a:cubicBezTo>
                    <a:cubicBezTo>
                      <a:pt x="53" y="68"/>
                      <a:pt x="53" y="68"/>
                      <a:pt x="53" y="68"/>
                    </a:cubicBezTo>
                    <a:cubicBezTo>
                      <a:pt x="53" y="57"/>
                      <a:pt x="62" y="48"/>
                      <a:pt x="73" y="48"/>
                    </a:cubicBezTo>
                    <a:cubicBezTo>
                      <a:pt x="630" y="48"/>
                      <a:pt x="630" y="48"/>
                      <a:pt x="630" y="48"/>
                    </a:cubicBezTo>
                  </a:path>
                </a:pathLst>
              </a:custGeom>
              <a:solidFill>
                <a:srgbClr val="FFFA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0" name="Freeform 1999">
                <a:extLst>
                  <a:ext uri="{FF2B5EF4-FFF2-40B4-BE49-F238E27FC236}">
                    <a16:creationId xmlns:a16="http://schemas.microsoft.com/office/drawing/2014/main" id="{60C649BB-F948-4374-AA55-3E4349952A2F}"/>
                  </a:ext>
                </a:extLst>
              </p:cNvPr>
              <p:cNvSpPr>
                <a:spLocks/>
              </p:cNvSpPr>
              <p:nvPr/>
            </p:nvSpPr>
            <p:spPr bwMode="auto">
              <a:xfrm>
                <a:off x="14028738" y="8601076"/>
                <a:ext cx="1755775" cy="1922463"/>
              </a:xfrm>
              <a:custGeom>
                <a:avLst/>
                <a:gdLst>
                  <a:gd name="T0" fmla="*/ 60 w 636"/>
                  <a:gd name="T1" fmla="*/ 696 h 696"/>
                  <a:gd name="T2" fmla="*/ 0 w 636"/>
                  <a:gd name="T3" fmla="*/ 696 h 696"/>
                  <a:gd name="T4" fmla="*/ 0 w 636"/>
                  <a:gd name="T5" fmla="*/ 52 h 696"/>
                  <a:gd name="T6" fmla="*/ 52 w 636"/>
                  <a:gd name="T7" fmla="*/ 0 h 696"/>
                  <a:gd name="T8" fmla="*/ 633 w 636"/>
                  <a:gd name="T9" fmla="*/ 0 h 696"/>
                  <a:gd name="T10" fmla="*/ 636 w 636"/>
                  <a:gd name="T11" fmla="*/ 4 h 696"/>
                  <a:gd name="T12" fmla="*/ 633 w 636"/>
                  <a:gd name="T13" fmla="*/ 7 h 696"/>
                  <a:gd name="T14" fmla="*/ 52 w 636"/>
                  <a:gd name="T15" fmla="*/ 7 h 696"/>
                  <a:gd name="T16" fmla="*/ 7 w 636"/>
                  <a:gd name="T17" fmla="*/ 52 h 696"/>
                  <a:gd name="T18" fmla="*/ 7 w 636"/>
                  <a:gd name="T19" fmla="*/ 689 h 696"/>
                  <a:gd name="T20" fmla="*/ 52 w 636"/>
                  <a:gd name="T21" fmla="*/ 689 h 696"/>
                  <a:gd name="T22" fmla="*/ 52 w 636"/>
                  <a:gd name="T23" fmla="*/ 72 h 696"/>
                  <a:gd name="T24" fmla="*/ 76 w 636"/>
                  <a:gd name="T25" fmla="*/ 49 h 696"/>
                  <a:gd name="T26" fmla="*/ 633 w 636"/>
                  <a:gd name="T27" fmla="*/ 49 h 696"/>
                  <a:gd name="T28" fmla="*/ 636 w 636"/>
                  <a:gd name="T29" fmla="*/ 52 h 696"/>
                  <a:gd name="T30" fmla="*/ 633 w 636"/>
                  <a:gd name="T31" fmla="*/ 56 h 696"/>
                  <a:gd name="T32" fmla="*/ 76 w 636"/>
                  <a:gd name="T33" fmla="*/ 56 h 696"/>
                  <a:gd name="T34" fmla="*/ 60 w 636"/>
                  <a:gd name="T35" fmla="*/ 72 h 696"/>
                  <a:gd name="T36" fmla="*/ 60 w 636"/>
                  <a:gd name="T37" fmla="*/ 69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6" h="696">
                    <a:moveTo>
                      <a:pt x="60" y="696"/>
                    </a:moveTo>
                    <a:cubicBezTo>
                      <a:pt x="0" y="696"/>
                      <a:pt x="0" y="696"/>
                      <a:pt x="0" y="696"/>
                    </a:cubicBezTo>
                    <a:cubicBezTo>
                      <a:pt x="0" y="52"/>
                      <a:pt x="0" y="52"/>
                      <a:pt x="0" y="52"/>
                    </a:cubicBezTo>
                    <a:cubicBezTo>
                      <a:pt x="0" y="23"/>
                      <a:pt x="23" y="0"/>
                      <a:pt x="52" y="0"/>
                    </a:cubicBezTo>
                    <a:cubicBezTo>
                      <a:pt x="633" y="0"/>
                      <a:pt x="633" y="0"/>
                      <a:pt x="633" y="0"/>
                    </a:cubicBezTo>
                    <a:cubicBezTo>
                      <a:pt x="635" y="0"/>
                      <a:pt x="636" y="2"/>
                      <a:pt x="636" y="4"/>
                    </a:cubicBezTo>
                    <a:cubicBezTo>
                      <a:pt x="636" y="6"/>
                      <a:pt x="635" y="7"/>
                      <a:pt x="633" y="7"/>
                    </a:cubicBezTo>
                    <a:cubicBezTo>
                      <a:pt x="52" y="7"/>
                      <a:pt x="52" y="7"/>
                      <a:pt x="52" y="7"/>
                    </a:cubicBezTo>
                    <a:cubicBezTo>
                      <a:pt x="27" y="7"/>
                      <a:pt x="7" y="27"/>
                      <a:pt x="7" y="52"/>
                    </a:cubicBezTo>
                    <a:cubicBezTo>
                      <a:pt x="7" y="689"/>
                      <a:pt x="7" y="689"/>
                      <a:pt x="7" y="689"/>
                    </a:cubicBezTo>
                    <a:cubicBezTo>
                      <a:pt x="52" y="689"/>
                      <a:pt x="52" y="689"/>
                      <a:pt x="52" y="689"/>
                    </a:cubicBezTo>
                    <a:cubicBezTo>
                      <a:pt x="52" y="72"/>
                      <a:pt x="52" y="72"/>
                      <a:pt x="52" y="72"/>
                    </a:cubicBezTo>
                    <a:cubicBezTo>
                      <a:pt x="52" y="59"/>
                      <a:pt x="63" y="49"/>
                      <a:pt x="76" y="49"/>
                    </a:cubicBezTo>
                    <a:cubicBezTo>
                      <a:pt x="633" y="49"/>
                      <a:pt x="633" y="49"/>
                      <a:pt x="633" y="49"/>
                    </a:cubicBezTo>
                    <a:cubicBezTo>
                      <a:pt x="635" y="49"/>
                      <a:pt x="636" y="50"/>
                      <a:pt x="636" y="52"/>
                    </a:cubicBezTo>
                    <a:cubicBezTo>
                      <a:pt x="636" y="54"/>
                      <a:pt x="635" y="56"/>
                      <a:pt x="633" y="56"/>
                    </a:cubicBezTo>
                    <a:cubicBezTo>
                      <a:pt x="76" y="56"/>
                      <a:pt x="76" y="56"/>
                      <a:pt x="76" y="56"/>
                    </a:cubicBezTo>
                    <a:cubicBezTo>
                      <a:pt x="67" y="56"/>
                      <a:pt x="60" y="63"/>
                      <a:pt x="60" y="72"/>
                    </a:cubicBezTo>
                    <a:lnTo>
                      <a:pt x="60" y="696"/>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1" name="Freeform 2000">
                <a:extLst>
                  <a:ext uri="{FF2B5EF4-FFF2-40B4-BE49-F238E27FC236}">
                    <a16:creationId xmlns:a16="http://schemas.microsoft.com/office/drawing/2014/main" id="{6490077C-D4CA-4A44-B61C-5BD2FF95E631}"/>
                  </a:ext>
                </a:extLst>
              </p:cNvPr>
              <p:cNvSpPr>
                <a:spLocks/>
              </p:cNvSpPr>
              <p:nvPr/>
            </p:nvSpPr>
            <p:spPr bwMode="auto">
              <a:xfrm>
                <a:off x="14939963" y="8612188"/>
                <a:ext cx="2252663" cy="1900238"/>
              </a:xfrm>
              <a:custGeom>
                <a:avLst/>
                <a:gdLst>
                  <a:gd name="T0" fmla="*/ 0 w 816"/>
                  <a:gd name="T1" fmla="*/ 48 h 688"/>
                  <a:gd name="T2" fmla="*/ 735 w 816"/>
                  <a:gd name="T3" fmla="*/ 48 h 688"/>
                  <a:gd name="T4" fmla="*/ 767 w 816"/>
                  <a:gd name="T5" fmla="*/ 80 h 688"/>
                  <a:gd name="T6" fmla="*/ 767 w 816"/>
                  <a:gd name="T7" fmla="*/ 688 h 688"/>
                  <a:gd name="T8" fmla="*/ 816 w 816"/>
                  <a:gd name="T9" fmla="*/ 688 h 688"/>
                  <a:gd name="T10" fmla="*/ 816 w 816"/>
                  <a:gd name="T11" fmla="*/ 48 h 688"/>
                  <a:gd name="T12" fmla="*/ 802 w 816"/>
                  <a:gd name="T13" fmla="*/ 14 h 688"/>
                  <a:gd name="T14" fmla="*/ 767 w 816"/>
                  <a:gd name="T15" fmla="*/ 0 h 688"/>
                  <a:gd name="T16" fmla="*/ 0 w 816"/>
                  <a:gd name="T17"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6" h="688">
                    <a:moveTo>
                      <a:pt x="0" y="48"/>
                    </a:moveTo>
                    <a:cubicBezTo>
                      <a:pt x="735" y="48"/>
                      <a:pt x="735" y="48"/>
                      <a:pt x="735" y="48"/>
                    </a:cubicBezTo>
                    <a:cubicBezTo>
                      <a:pt x="753" y="48"/>
                      <a:pt x="767" y="62"/>
                      <a:pt x="767" y="80"/>
                    </a:cubicBezTo>
                    <a:cubicBezTo>
                      <a:pt x="767" y="688"/>
                      <a:pt x="767" y="688"/>
                      <a:pt x="767" y="688"/>
                    </a:cubicBezTo>
                    <a:cubicBezTo>
                      <a:pt x="816" y="688"/>
                      <a:pt x="816" y="688"/>
                      <a:pt x="816" y="688"/>
                    </a:cubicBezTo>
                    <a:cubicBezTo>
                      <a:pt x="816" y="48"/>
                      <a:pt x="816" y="48"/>
                      <a:pt x="816" y="48"/>
                    </a:cubicBezTo>
                    <a:cubicBezTo>
                      <a:pt x="816" y="35"/>
                      <a:pt x="811" y="23"/>
                      <a:pt x="802" y="14"/>
                    </a:cubicBezTo>
                    <a:cubicBezTo>
                      <a:pt x="793" y="5"/>
                      <a:pt x="781" y="0"/>
                      <a:pt x="767" y="0"/>
                    </a:cubicBezTo>
                    <a:cubicBezTo>
                      <a:pt x="0" y="0"/>
                      <a:pt x="0" y="0"/>
                      <a:pt x="0" y="0"/>
                    </a:cubicBezTo>
                  </a:path>
                </a:pathLst>
              </a:custGeom>
              <a:solidFill>
                <a:srgbClr val="FFFA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2" name="Freeform 2001">
                <a:extLst>
                  <a:ext uri="{FF2B5EF4-FFF2-40B4-BE49-F238E27FC236}">
                    <a16:creationId xmlns:a16="http://schemas.microsoft.com/office/drawing/2014/main" id="{EEEAC714-4820-473E-AF62-6750B023B472}"/>
                  </a:ext>
                </a:extLst>
              </p:cNvPr>
              <p:cNvSpPr>
                <a:spLocks/>
              </p:cNvSpPr>
              <p:nvPr/>
            </p:nvSpPr>
            <p:spPr bwMode="auto">
              <a:xfrm>
                <a:off x="14928850" y="8601076"/>
                <a:ext cx="2274888" cy="1919288"/>
              </a:xfrm>
              <a:custGeom>
                <a:avLst/>
                <a:gdLst>
                  <a:gd name="T0" fmla="*/ 824 w 824"/>
                  <a:gd name="T1" fmla="*/ 695 h 695"/>
                  <a:gd name="T2" fmla="*/ 768 w 824"/>
                  <a:gd name="T3" fmla="*/ 695 h 695"/>
                  <a:gd name="T4" fmla="*/ 768 w 824"/>
                  <a:gd name="T5" fmla="*/ 84 h 695"/>
                  <a:gd name="T6" fmla="*/ 739 w 824"/>
                  <a:gd name="T7" fmla="*/ 56 h 695"/>
                  <a:gd name="T8" fmla="*/ 4 w 824"/>
                  <a:gd name="T9" fmla="*/ 56 h 695"/>
                  <a:gd name="T10" fmla="*/ 0 w 824"/>
                  <a:gd name="T11" fmla="*/ 52 h 695"/>
                  <a:gd name="T12" fmla="*/ 4 w 824"/>
                  <a:gd name="T13" fmla="*/ 49 h 695"/>
                  <a:gd name="T14" fmla="*/ 739 w 824"/>
                  <a:gd name="T15" fmla="*/ 49 h 695"/>
                  <a:gd name="T16" fmla="*/ 775 w 824"/>
                  <a:gd name="T17" fmla="*/ 84 h 695"/>
                  <a:gd name="T18" fmla="*/ 775 w 824"/>
                  <a:gd name="T19" fmla="*/ 688 h 695"/>
                  <a:gd name="T20" fmla="*/ 816 w 824"/>
                  <a:gd name="T21" fmla="*/ 688 h 695"/>
                  <a:gd name="T22" fmla="*/ 816 w 824"/>
                  <a:gd name="T23" fmla="*/ 52 h 695"/>
                  <a:gd name="T24" fmla="*/ 803 w 824"/>
                  <a:gd name="T25" fmla="*/ 20 h 695"/>
                  <a:gd name="T26" fmla="*/ 771 w 824"/>
                  <a:gd name="T27" fmla="*/ 7 h 695"/>
                  <a:gd name="T28" fmla="*/ 4 w 824"/>
                  <a:gd name="T29" fmla="*/ 7 h 695"/>
                  <a:gd name="T30" fmla="*/ 0 w 824"/>
                  <a:gd name="T31" fmla="*/ 4 h 695"/>
                  <a:gd name="T32" fmla="*/ 4 w 824"/>
                  <a:gd name="T33" fmla="*/ 0 h 695"/>
                  <a:gd name="T34" fmla="*/ 771 w 824"/>
                  <a:gd name="T35" fmla="*/ 0 h 695"/>
                  <a:gd name="T36" fmla="*/ 808 w 824"/>
                  <a:gd name="T37" fmla="*/ 15 h 695"/>
                  <a:gd name="T38" fmla="*/ 824 w 824"/>
                  <a:gd name="T39" fmla="*/ 52 h 695"/>
                  <a:gd name="T40" fmla="*/ 824 w 824"/>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4" h="695">
                    <a:moveTo>
                      <a:pt x="824" y="695"/>
                    </a:moveTo>
                    <a:cubicBezTo>
                      <a:pt x="768" y="695"/>
                      <a:pt x="768" y="695"/>
                      <a:pt x="768" y="695"/>
                    </a:cubicBezTo>
                    <a:cubicBezTo>
                      <a:pt x="768" y="84"/>
                      <a:pt x="768" y="84"/>
                      <a:pt x="768" y="84"/>
                    </a:cubicBezTo>
                    <a:cubicBezTo>
                      <a:pt x="768" y="69"/>
                      <a:pt x="755" y="56"/>
                      <a:pt x="739" y="56"/>
                    </a:cubicBezTo>
                    <a:cubicBezTo>
                      <a:pt x="4" y="56"/>
                      <a:pt x="4" y="56"/>
                      <a:pt x="4" y="56"/>
                    </a:cubicBezTo>
                    <a:cubicBezTo>
                      <a:pt x="2" y="56"/>
                      <a:pt x="0" y="54"/>
                      <a:pt x="0" y="52"/>
                    </a:cubicBezTo>
                    <a:cubicBezTo>
                      <a:pt x="0" y="50"/>
                      <a:pt x="2" y="49"/>
                      <a:pt x="4" y="49"/>
                    </a:cubicBezTo>
                    <a:cubicBezTo>
                      <a:pt x="739" y="49"/>
                      <a:pt x="739" y="49"/>
                      <a:pt x="739" y="49"/>
                    </a:cubicBezTo>
                    <a:cubicBezTo>
                      <a:pt x="759" y="49"/>
                      <a:pt x="775" y="65"/>
                      <a:pt x="775" y="84"/>
                    </a:cubicBezTo>
                    <a:cubicBezTo>
                      <a:pt x="775" y="688"/>
                      <a:pt x="775" y="688"/>
                      <a:pt x="775" y="688"/>
                    </a:cubicBezTo>
                    <a:cubicBezTo>
                      <a:pt x="816" y="688"/>
                      <a:pt x="816" y="688"/>
                      <a:pt x="816" y="688"/>
                    </a:cubicBezTo>
                    <a:cubicBezTo>
                      <a:pt x="816" y="52"/>
                      <a:pt x="816" y="52"/>
                      <a:pt x="816" y="52"/>
                    </a:cubicBezTo>
                    <a:cubicBezTo>
                      <a:pt x="816" y="40"/>
                      <a:pt x="812" y="29"/>
                      <a:pt x="803" y="20"/>
                    </a:cubicBezTo>
                    <a:cubicBezTo>
                      <a:pt x="795" y="12"/>
                      <a:pt x="783" y="7"/>
                      <a:pt x="771" y="7"/>
                    </a:cubicBezTo>
                    <a:cubicBezTo>
                      <a:pt x="4" y="7"/>
                      <a:pt x="4" y="7"/>
                      <a:pt x="4" y="7"/>
                    </a:cubicBezTo>
                    <a:cubicBezTo>
                      <a:pt x="2" y="7"/>
                      <a:pt x="0" y="6"/>
                      <a:pt x="0" y="4"/>
                    </a:cubicBezTo>
                    <a:cubicBezTo>
                      <a:pt x="0" y="2"/>
                      <a:pt x="2" y="0"/>
                      <a:pt x="4" y="0"/>
                    </a:cubicBezTo>
                    <a:cubicBezTo>
                      <a:pt x="771" y="0"/>
                      <a:pt x="771" y="0"/>
                      <a:pt x="771" y="0"/>
                    </a:cubicBezTo>
                    <a:cubicBezTo>
                      <a:pt x="785" y="0"/>
                      <a:pt x="799" y="5"/>
                      <a:pt x="808" y="15"/>
                    </a:cubicBezTo>
                    <a:cubicBezTo>
                      <a:pt x="818" y="25"/>
                      <a:pt x="824" y="38"/>
                      <a:pt x="824" y="52"/>
                    </a:cubicBezTo>
                    <a:lnTo>
                      <a:pt x="824" y="695"/>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3" name="Freeform 2002">
                <a:extLst>
                  <a:ext uri="{FF2B5EF4-FFF2-40B4-BE49-F238E27FC236}">
                    <a16:creationId xmlns:a16="http://schemas.microsoft.com/office/drawing/2014/main" id="{7ABB7935-3E3C-46BB-B9FA-5B824A8A52FB}"/>
                  </a:ext>
                </a:extLst>
              </p:cNvPr>
              <p:cNvSpPr>
                <a:spLocks/>
              </p:cNvSpPr>
              <p:nvPr/>
            </p:nvSpPr>
            <p:spPr bwMode="auto">
              <a:xfrm>
                <a:off x="14995525" y="7837488"/>
                <a:ext cx="1285875" cy="774700"/>
              </a:xfrm>
              <a:custGeom>
                <a:avLst/>
                <a:gdLst>
                  <a:gd name="T0" fmla="*/ 466 w 466"/>
                  <a:gd name="T1" fmla="*/ 280 h 280"/>
                  <a:gd name="T2" fmla="*/ 51 w 466"/>
                  <a:gd name="T3" fmla="*/ 280 h 280"/>
                  <a:gd name="T4" fmla="*/ 4 w 466"/>
                  <a:gd name="T5" fmla="*/ 39 h 280"/>
                  <a:gd name="T6" fmla="*/ 37 w 466"/>
                  <a:gd name="T7" fmla="*/ 0 h 280"/>
                  <a:gd name="T8" fmla="*/ 385 w 466"/>
                  <a:gd name="T9" fmla="*/ 0 h 280"/>
                  <a:gd name="T10" fmla="*/ 417 w 466"/>
                  <a:gd name="T11" fmla="*/ 27 h 280"/>
                  <a:gd name="T12" fmla="*/ 466 w 466"/>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466" h="280">
                    <a:moveTo>
                      <a:pt x="466" y="280"/>
                    </a:moveTo>
                    <a:cubicBezTo>
                      <a:pt x="51" y="280"/>
                      <a:pt x="51" y="280"/>
                      <a:pt x="51" y="280"/>
                    </a:cubicBezTo>
                    <a:cubicBezTo>
                      <a:pt x="4" y="39"/>
                      <a:pt x="4" y="39"/>
                      <a:pt x="4" y="39"/>
                    </a:cubicBezTo>
                    <a:cubicBezTo>
                      <a:pt x="0" y="19"/>
                      <a:pt x="16" y="0"/>
                      <a:pt x="37" y="0"/>
                    </a:cubicBezTo>
                    <a:cubicBezTo>
                      <a:pt x="385" y="0"/>
                      <a:pt x="385" y="0"/>
                      <a:pt x="385" y="0"/>
                    </a:cubicBezTo>
                    <a:cubicBezTo>
                      <a:pt x="401" y="0"/>
                      <a:pt x="414" y="11"/>
                      <a:pt x="417" y="27"/>
                    </a:cubicBezTo>
                    <a:lnTo>
                      <a:pt x="466" y="280"/>
                    </a:ln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4" name="Freeform 2003">
                <a:extLst>
                  <a:ext uri="{FF2B5EF4-FFF2-40B4-BE49-F238E27FC236}">
                    <a16:creationId xmlns:a16="http://schemas.microsoft.com/office/drawing/2014/main" id="{4747835C-E015-4126-B159-72B5C208A59A}"/>
                  </a:ext>
                </a:extLst>
              </p:cNvPr>
              <p:cNvSpPr>
                <a:spLocks noEditPoints="1"/>
              </p:cNvSpPr>
              <p:nvPr/>
            </p:nvSpPr>
            <p:spPr bwMode="auto">
              <a:xfrm>
                <a:off x="14992350" y="7826376"/>
                <a:ext cx="1303338" cy="793750"/>
              </a:xfrm>
              <a:custGeom>
                <a:avLst/>
                <a:gdLst>
                  <a:gd name="T0" fmla="*/ 472 w 472"/>
                  <a:gd name="T1" fmla="*/ 287 h 287"/>
                  <a:gd name="T2" fmla="*/ 49 w 472"/>
                  <a:gd name="T3" fmla="*/ 287 h 287"/>
                  <a:gd name="T4" fmla="*/ 2 w 472"/>
                  <a:gd name="T5" fmla="*/ 44 h 287"/>
                  <a:gd name="T6" fmla="*/ 9 w 472"/>
                  <a:gd name="T7" fmla="*/ 14 h 287"/>
                  <a:gd name="T8" fmla="*/ 38 w 472"/>
                  <a:gd name="T9" fmla="*/ 0 h 287"/>
                  <a:gd name="T10" fmla="*/ 386 w 472"/>
                  <a:gd name="T11" fmla="*/ 0 h 287"/>
                  <a:gd name="T12" fmla="*/ 422 w 472"/>
                  <a:gd name="T13" fmla="*/ 30 h 287"/>
                  <a:gd name="T14" fmla="*/ 472 w 472"/>
                  <a:gd name="T15" fmla="*/ 287 h 287"/>
                  <a:gd name="T16" fmla="*/ 55 w 472"/>
                  <a:gd name="T17" fmla="*/ 280 h 287"/>
                  <a:gd name="T18" fmla="*/ 463 w 472"/>
                  <a:gd name="T19" fmla="*/ 280 h 287"/>
                  <a:gd name="T20" fmla="*/ 415 w 472"/>
                  <a:gd name="T21" fmla="*/ 32 h 287"/>
                  <a:gd name="T22" fmla="*/ 386 w 472"/>
                  <a:gd name="T23" fmla="*/ 7 h 287"/>
                  <a:gd name="T24" fmla="*/ 38 w 472"/>
                  <a:gd name="T25" fmla="*/ 7 h 287"/>
                  <a:gd name="T26" fmla="*/ 15 w 472"/>
                  <a:gd name="T27" fmla="*/ 18 h 287"/>
                  <a:gd name="T28" fmla="*/ 9 w 472"/>
                  <a:gd name="T29" fmla="*/ 43 h 287"/>
                  <a:gd name="T30" fmla="*/ 55 w 472"/>
                  <a:gd name="T31" fmla="*/ 28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7">
                    <a:moveTo>
                      <a:pt x="472" y="287"/>
                    </a:moveTo>
                    <a:cubicBezTo>
                      <a:pt x="49" y="287"/>
                      <a:pt x="49" y="287"/>
                      <a:pt x="49" y="287"/>
                    </a:cubicBezTo>
                    <a:cubicBezTo>
                      <a:pt x="2" y="44"/>
                      <a:pt x="2" y="44"/>
                      <a:pt x="2" y="44"/>
                    </a:cubicBezTo>
                    <a:cubicBezTo>
                      <a:pt x="0" y="33"/>
                      <a:pt x="2" y="22"/>
                      <a:pt x="9" y="14"/>
                    </a:cubicBezTo>
                    <a:cubicBezTo>
                      <a:pt x="16" y="5"/>
                      <a:pt x="27" y="0"/>
                      <a:pt x="38" y="0"/>
                    </a:cubicBezTo>
                    <a:cubicBezTo>
                      <a:pt x="386" y="0"/>
                      <a:pt x="386" y="0"/>
                      <a:pt x="386" y="0"/>
                    </a:cubicBezTo>
                    <a:cubicBezTo>
                      <a:pt x="403" y="0"/>
                      <a:pt x="419" y="13"/>
                      <a:pt x="422" y="30"/>
                    </a:cubicBezTo>
                    <a:lnTo>
                      <a:pt x="472" y="287"/>
                    </a:lnTo>
                    <a:close/>
                    <a:moveTo>
                      <a:pt x="55" y="280"/>
                    </a:moveTo>
                    <a:cubicBezTo>
                      <a:pt x="463" y="280"/>
                      <a:pt x="463" y="280"/>
                      <a:pt x="463" y="280"/>
                    </a:cubicBezTo>
                    <a:cubicBezTo>
                      <a:pt x="415" y="32"/>
                      <a:pt x="415" y="32"/>
                      <a:pt x="415" y="32"/>
                    </a:cubicBezTo>
                    <a:cubicBezTo>
                      <a:pt x="412" y="18"/>
                      <a:pt x="400" y="7"/>
                      <a:pt x="386" y="7"/>
                    </a:cubicBezTo>
                    <a:cubicBezTo>
                      <a:pt x="38" y="7"/>
                      <a:pt x="38" y="7"/>
                      <a:pt x="38" y="7"/>
                    </a:cubicBezTo>
                    <a:cubicBezTo>
                      <a:pt x="29" y="7"/>
                      <a:pt x="21" y="11"/>
                      <a:pt x="15" y="18"/>
                    </a:cubicBezTo>
                    <a:cubicBezTo>
                      <a:pt x="9" y="25"/>
                      <a:pt x="7" y="34"/>
                      <a:pt x="9" y="43"/>
                    </a:cubicBezTo>
                    <a:lnTo>
                      <a:pt x="55" y="28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5" name="Freeform 2004">
                <a:extLst>
                  <a:ext uri="{FF2B5EF4-FFF2-40B4-BE49-F238E27FC236}">
                    <a16:creationId xmlns:a16="http://schemas.microsoft.com/office/drawing/2014/main" id="{213050A5-9497-46DF-9C85-AF71F018794A}"/>
                  </a:ext>
                </a:extLst>
              </p:cNvPr>
              <p:cNvSpPr>
                <a:spLocks/>
              </p:cNvSpPr>
              <p:nvPr/>
            </p:nvSpPr>
            <p:spPr bwMode="auto">
              <a:xfrm>
                <a:off x="14954250" y="7837488"/>
                <a:ext cx="1285875" cy="774700"/>
              </a:xfrm>
              <a:custGeom>
                <a:avLst/>
                <a:gdLst>
                  <a:gd name="T0" fmla="*/ 466 w 466"/>
                  <a:gd name="T1" fmla="*/ 280 h 280"/>
                  <a:gd name="T2" fmla="*/ 50 w 466"/>
                  <a:gd name="T3" fmla="*/ 280 h 280"/>
                  <a:gd name="T4" fmla="*/ 4 w 466"/>
                  <a:gd name="T5" fmla="*/ 39 h 280"/>
                  <a:gd name="T6" fmla="*/ 36 w 466"/>
                  <a:gd name="T7" fmla="*/ 0 h 280"/>
                  <a:gd name="T8" fmla="*/ 384 w 466"/>
                  <a:gd name="T9" fmla="*/ 0 h 280"/>
                  <a:gd name="T10" fmla="*/ 417 w 466"/>
                  <a:gd name="T11" fmla="*/ 27 h 280"/>
                  <a:gd name="T12" fmla="*/ 466 w 466"/>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466" h="280">
                    <a:moveTo>
                      <a:pt x="466" y="280"/>
                    </a:moveTo>
                    <a:cubicBezTo>
                      <a:pt x="50" y="280"/>
                      <a:pt x="50" y="280"/>
                      <a:pt x="50" y="280"/>
                    </a:cubicBezTo>
                    <a:cubicBezTo>
                      <a:pt x="4" y="39"/>
                      <a:pt x="4" y="39"/>
                      <a:pt x="4" y="39"/>
                    </a:cubicBezTo>
                    <a:cubicBezTo>
                      <a:pt x="0" y="19"/>
                      <a:pt x="16" y="0"/>
                      <a:pt x="36" y="0"/>
                    </a:cubicBezTo>
                    <a:cubicBezTo>
                      <a:pt x="384" y="0"/>
                      <a:pt x="384" y="0"/>
                      <a:pt x="384" y="0"/>
                    </a:cubicBezTo>
                    <a:cubicBezTo>
                      <a:pt x="400" y="0"/>
                      <a:pt x="414" y="11"/>
                      <a:pt x="417" y="27"/>
                    </a:cubicBezTo>
                    <a:lnTo>
                      <a:pt x="466" y="280"/>
                    </a:lnTo>
                    <a:close/>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6" name="Freeform 2005">
                <a:extLst>
                  <a:ext uri="{FF2B5EF4-FFF2-40B4-BE49-F238E27FC236}">
                    <a16:creationId xmlns:a16="http://schemas.microsoft.com/office/drawing/2014/main" id="{C5AFFA11-2B8D-4F84-A874-D4459958C063}"/>
                  </a:ext>
                </a:extLst>
              </p:cNvPr>
              <p:cNvSpPr>
                <a:spLocks noEditPoints="1"/>
              </p:cNvSpPr>
              <p:nvPr/>
            </p:nvSpPr>
            <p:spPr bwMode="auto">
              <a:xfrm>
                <a:off x="14947900" y="7826376"/>
                <a:ext cx="1303338" cy="793750"/>
              </a:xfrm>
              <a:custGeom>
                <a:avLst/>
                <a:gdLst>
                  <a:gd name="T0" fmla="*/ 472 w 472"/>
                  <a:gd name="T1" fmla="*/ 287 h 287"/>
                  <a:gd name="T2" fmla="*/ 49 w 472"/>
                  <a:gd name="T3" fmla="*/ 287 h 287"/>
                  <a:gd name="T4" fmla="*/ 2 w 472"/>
                  <a:gd name="T5" fmla="*/ 44 h 287"/>
                  <a:gd name="T6" fmla="*/ 10 w 472"/>
                  <a:gd name="T7" fmla="*/ 14 h 287"/>
                  <a:gd name="T8" fmla="*/ 38 w 472"/>
                  <a:gd name="T9" fmla="*/ 0 h 287"/>
                  <a:gd name="T10" fmla="*/ 386 w 472"/>
                  <a:gd name="T11" fmla="*/ 0 h 287"/>
                  <a:gd name="T12" fmla="*/ 423 w 472"/>
                  <a:gd name="T13" fmla="*/ 30 h 287"/>
                  <a:gd name="T14" fmla="*/ 472 w 472"/>
                  <a:gd name="T15" fmla="*/ 287 h 287"/>
                  <a:gd name="T16" fmla="*/ 55 w 472"/>
                  <a:gd name="T17" fmla="*/ 280 h 287"/>
                  <a:gd name="T18" fmla="*/ 464 w 472"/>
                  <a:gd name="T19" fmla="*/ 280 h 287"/>
                  <a:gd name="T20" fmla="*/ 416 w 472"/>
                  <a:gd name="T21" fmla="*/ 32 h 287"/>
                  <a:gd name="T22" fmla="*/ 386 w 472"/>
                  <a:gd name="T23" fmla="*/ 7 h 287"/>
                  <a:gd name="T24" fmla="*/ 38 w 472"/>
                  <a:gd name="T25" fmla="*/ 7 h 287"/>
                  <a:gd name="T26" fmla="*/ 16 w 472"/>
                  <a:gd name="T27" fmla="*/ 18 h 287"/>
                  <a:gd name="T28" fmla="*/ 9 w 472"/>
                  <a:gd name="T29" fmla="*/ 43 h 287"/>
                  <a:gd name="T30" fmla="*/ 55 w 472"/>
                  <a:gd name="T31" fmla="*/ 28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7">
                    <a:moveTo>
                      <a:pt x="472" y="287"/>
                    </a:moveTo>
                    <a:cubicBezTo>
                      <a:pt x="49" y="287"/>
                      <a:pt x="49" y="287"/>
                      <a:pt x="49" y="287"/>
                    </a:cubicBezTo>
                    <a:cubicBezTo>
                      <a:pt x="2" y="44"/>
                      <a:pt x="2" y="44"/>
                      <a:pt x="2" y="44"/>
                    </a:cubicBezTo>
                    <a:cubicBezTo>
                      <a:pt x="0" y="33"/>
                      <a:pt x="3" y="22"/>
                      <a:pt x="10" y="14"/>
                    </a:cubicBezTo>
                    <a:cubicBezTo>
                      <a:pt x="17" y="5"/>
                      <a:pt x="27" y="0"/>
                      <a:pt x="38" y="0"/>
                    </a:cubicBezTo>
                    <a:cubicBezTo>
                      <a:pt x="386" y="0"/>
                      <a:pt x="386" y="0"/>
                      <a:pt x="386" y="0"/>
                    </a:cubicBezTo>
                    <a:cubicBezTo>
                      <a:pt x="404" y="0"/>
                      <a:pt x="419" y="13"/>
                      <a:pt x="423" y="30"/>
                    </a:cubicBezTo>
                    <a:lnTo>
                      <a:pt x="472" y="287"/>
                    </a:lnTo>
                    <a:close/>
                    <a:moveTo>
                      <a:pt x="55" y="280"/>
                    </a:moveTo>
                    <a:cubicBezTo>
                      <a:pt x="464" y="280"/>
                      <a:pt x="464" y="280"/>
                      <a:pt x="464" y="280"/>
                    </a:cubicBezTo>
                    <a:cubicBezTo>
                      <a:pt x="416" y="32"/>
                      <a:pt x="416" y="32"/>
                      <a:pt x="416" y="32"/>
                    </a:cubicBezTo>
                    <a:cubicBezTo>
                      <a:pt x="413" y="18"/>
                      <a:pt x="401" y="7"/>
                      <a:pt x="386" y="7"/>
                    </a:cubicBezTo>
                    <a:cubicBezTo>
                      <a:pt x="38" y="7"/>
                      <a:pt x="38" y="7"/>
                      <a:pt x="38" y="7"/>
                    </a:cubicBezTo>
                    <a:cubicBezTo>
                      <a:pt x="30" y="7"/>
                      <a:pt x="21" y="11"/>
                      <a:pt x="16" y="18"/>
                    </a:cubicBezTo>
                    <a:cubicBezTo>
                      <a:pt x="10" y="25"/>
                      <a:pt x="8" y="34"/>
                      <a:pt x="9" y="43"/>
                    </a:cubicBezTo>
                    <a:lnTo>
                      <a:pt x="55" y="28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7" name="Freeform 2006">
                <a:extLst>
                  <a:ext uri="{FF2B5EF4-FFF2-40B4-BE49-F238E27FC236}">
                    <a16:creationId xmlns:a16="http://schemas.microsoft.com/office/drawing/2014/main" id="{D5F4994B-311D-43C8-AE99-B7AF37E3CA61}"/>
                  </a:ext>
                </a:extLst>
              </p:cNvPr>
              <p:cNvSpPr>
                <a:spLocks/>
              </p:cNvSpPr>
              <p:nvPr/>
            </p:nvSpPr>
            <p:spPr bwMode="auto">
              <a:xfrm>
                <a:off x="15062200" y="8451851"/>
                <a:ext cx="1177925" cy="160338"/>
              </a:xfrm>
              <a:custGeom>
                <a:avLst/>
                <a:gdLst>
                  <a:gd name="T0" fmla="*/ 742 w 742"/>
                  <a:gd name="T1" fmla="*/ 101 h 101"/>
                  <a:gd name="T2" fmla="*/ 19 w 742"/>
                  <a:gd name="T3" fmla="*/ 101 h 101"/>
                  <a:gd name="T4" fmla="*/ 0 w 742"/>
                  <a:gd name="T5" fmla="*/ 0 h 101"/>
                  <a:gd name="T6" fmla="*/ 723 w 742"/>
                  <a:gd name="T7" fmla="*/ 0 h 101"/>
                  <a:gd name="T8" fmla="*/ 742 w 742"/>
                  <a:gd name="T9" fmla="*/ 101 h 101"/>
                </a:gdLst>
                <a:ahLst/>
                <a:cxnLst>
                  <a:cxn ang="0">
                    <a:pos x="T0" y="T1"/>
                  </a:cxn>
                  <a:cxn ang="0">
                    <a:pos x="T2" y="T3"/>
                  </a:cxn>
                  <a:cxn ang="0">
                    <a:pos x="T4" y="T5"/>
                  </a:cxn>
                  <a:cxn ang="0">
                    <a:pos x="T6" y="T7"/>
                  </a:cxn>
                  <a:cxn ang="0">
                    <a:pos x="T8" y="T9"/>
                  </a:cxn>
                </a:cxnLst>
                <a:rect l="0" t="0" r="r" b="b"/>
                <a:pathLst>
                  <a:path w="742" h="101">
                    <a:moveTo>
                      <a:pt x="742" y="101"/>
                    </a:moveTo>
                    <a:lnTo>
                      <a:pt x="19" y="101"/>
                    </a:lnTo>
                    <a:lnTo>
                      <a:pt x="0" y="0"/>
                    </a:lnTo>
                    <a:lnTo>
                      <a:pt x="723" y="0"/>
                    </a:lnTo>
                    <a:lnTo>
                      <a:pt x="742" y="101"/>
                    </a:ln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8" name="Oval 2007">
                <a:extLst>
                  <a:ext uri="{FF2B5EF4-FFF2-40B4-BE49-F238E27FC236}">
                    <a16:creationId xmlns:a16="http://schemas.microsoft.com/office/drawing/2014/main" id="{1C5358E7-EC8F-497E-B1C2-21E7F0D0737C}"/>
                  </a:ext>
                </a:extLst>
              </p:cNvPr>
              <p:cNvSpPr>
                <a:spLocks noChangeArrowheads="1"/>
              </p:cNvSpPr>
              <p:nvPr/>
            </p:nvSpPr>
            <p:spPr bwMode="auto">
              <a:xfrm>
                <a:off x="15486063" y="8154988"/>
                <a:ext cx="179388" cy="179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9" name="Freeform 2008">
                <a:extLst>
                  <a:ext uri="{FF2B5EF4-FFF2-40B4-BE49-F238E27FC236}">
                    <a16:creationId xmlns:a16="http://schemas.microsoft.com/office/drawing/2014/main" id="{1130304E-C0C0-4C57-8B37-E328DC8D56E0}"/>
                  </a:ext>
                </a:extLst>
              </p:cNvPr>
              <p:cNvSpPr>
                <a:spLocks noEditPoints="1"/>
              </p:cNvSpPr>
              <p:nvPr/>
            </p:nvSpPr>
            <p:spPr bwMode="auto">
              <a:xfrm>
                <a:off x="14947900" y="7826376"/>
                <a:ext cx="1303338" cy="793750"/>
              </a:xfrm>
              <a:custGeom>
                <a:avLst/>
                <a:gdLst>
                  <a:gd name="T0" fmla="*/ 472 w 472"/>
                  <a:gd name="T1" fmla="*/ 287 h 287"/>
                  <a:gd name="T2" fmla="*/ 49 w 472"/>
                  <a:gd name="T3" fmla="*/ 287 h 287"/>
                  <a:gd name="T4" fmla="*/ 2 w 472"/>
                  <a:gd name="T5" fmla="*/ 44 h 287"/>
                  <a:gd name="T6" fmla="*/ 10 w 472"/>
                  <a:gd name="T7" fmla="*/ 14 h 287"/>
                  <a:gd name="T8" fmla="*/ 38 w 472"/>
                  <a:gd name="T9" fmla="*/ 0 h 287"/>
                  <a:gd name="T10" fmla="*/ 386 w 472"/>
                  <a:gd name="T11" fmla="*/ 0 h 287"/>
                  <a:gd name="T12" fmla="*/ 423 w 472"/>
                  <a:gd name="T13" fmla="*/ 30 h 287"/>
                  <a:gd name="T14" fmla="*/ 472 w 472"/>
                  <a:gd name="T15" fmla="*/ 287 h 287"/>
                  <a:gd name="T16" fmla="*/ 55 w 472"/>
                  <a:gd name="T17" fmla="*/ 280 h 287"/>
                  <a:gd name="T18" fmla="*/ 464 w 472"/>
                  <a:gd name="T19" fmla="*/ 280 h 287"/>
                  <a:gd name="T20" fmla="*/ 416 w 472"/>
                  <a:gd name="T21" fmla="*/ 32 h 287"/>
                  <a:gd name="T22" fmla="*/ 386 w 472"/>
                  <a:gd name="T23" fmla="*/ 7 h 287"/>
                  <a:gd name="T24" fmla="*/ 38 w 472"/>
                  <a:gd name="T25" fmla="*/ 7 h 287"/>
                  <a:gd name="T26" fmla="*/ 16 w 472"/>
                  <a:gd name="T27" fmla="*/ 18 h 287"/>
                  <a:gd name="T28" fmla="*/ 9 w 472"/>
                  <a:gd name="T29" fmla="*/ 43 h 287"/>
                  <a:gd name="T30" fmla="*/ 55 w 472"/>
                  <a:gd name="T31" fmla="*/ 28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7">
                    <a:moveTo>
                      <a:pt x="472" y="287"/>
                    </a:moveTo>
                    <a:cubicBezTo>
                      <a:pt x="49" y="287"/>
                      <a:pt x="49" y="287"/>
                      <a:pt x="49" y="287"/>
                    </a:cubicBezTo>
                    <a:cubicBezTo>
                      <a:pt x="2" y="44"/>
                      <a:pt x="2" y="44"/>
                      <a:pt x="2" y="44"/>
                    </a:cubicBezTo>
                    <a:cubicBezTo>
                      <a:pt x="0" y="33"/>
                      <a:pt x="3" y="22"/>
                      <a:pt x="10" y="14"/>
                    </a:cubicBezTo>
                    <a:cubicBezTo>
                      <a:pt x="17" y="5"/>
                      <a:pt x="27" y="0"/>
                      <a:pt x="38" y="0"/>
                    </a:cubicBezTo>
                    <a:cubicBezTo>
                      <a:pt x="386" y="0"/>
                      <a:pt x="386" y="0"/>
                      <a:pt x="386" y="0"/>
                    </a:cubicBezTo>
                    <a:cubicBezTo>
                      <a:pt x="404" y="0"/>
                      <a:pt x="419" y="13"/>
                      <a:pt x="423" y="30"/>
                    </a:cubicBezTo>
                    <a:lnTo>
                      <a:pt x="472" y="287"/>
                    </a:lnTo>
                    <a:close/>
                    <a:moveTo>
                      <a:pt x="55" y="280"/>
                    </a:moveTo>
                    <a:cubicBezTo>
                      <a:pt x="464" y="280"/>
                      <a:pt x="464" y="280"/>
                      <a:pt x="464" y="280"/>
                    </a:cubicBezTo>
                    <a:cubicBezTo>
                      <a:pt x="416" y="32"/>
                      <a:pt x="416" y="32"/>
                      <a:pt x="416" y="32"/>
                    </a:cubicBezTo>
                    <a:cubicBezTo>
                      <a:pt x="413" y="18"/>
                      <a:pt x="401" y="7"/>
                      <a:pt x="386" y="7"/>
                    </a:cubicBezTo>
                    <a:cubicBezTo>
                      <a:pt x="38" y="7"/>
                      <a:pt x="38" y="7"/>
                      <a:pt x="38" y="7"/>
                    </a:cubicBezTo>
                    <a:cubicBezTo>
                      <a:pt x="30" y="7"/>
                      <a:pt x="21" y="11"/>
                      <a:pt x="16" y="18"/>
                    </a:cubicBezTo>
                    <a:cubicBezTo>
                      <a:pt x="10" y="25"/>
                      <a:pt x="8" y="34"/>
                      <a:pt x="9" y="43"/>
                    </a:cubicBezTo>
                    <a:lnTo>
                      <a:pt x="55" y="28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0" name="Oval 2009">
                <a:extLst>
                  <a:ext uri="{FF2B5EF4-FFF2-40B4-BE49-F238E27FC236}">
                    <a16:creationId xmlns:a16="http://schemas.microsoft.com/office/drawing/2014/main" id="{E17F5D32-AEB6-4E60-AEFC-422D44A221D3}"/>
                  </a:ext>
                </a:extLst>
              </p:cNvPr>
              <p:cNvSpPr>
                <a:spLocks noChangeArrowheads="1"/>
              </p:cNvSpPr>
              <p:nvPr/>
            </p:nvSpPr>
            <p:spPr bwMode="auto">
              <a:xfrm>
                <a:off x="16240125" y="8548688"/>
                <a:ext cx="60325" cy="63500"/>
              </a:xfrm>
              <a:prstGeom prst="ellipse">
                <a:avLst/>
              </a:pr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1" name="Freeform 2010">
                <a:extLst>
                  <a:ext uri="{FF2B5EF4-FFF2-40B4-BE49-F238E27FC236}">
                    <a16:creationId xmlns:a16="http://schemas.microsoft.com/office/drawing/2014/main" id="{B56D676C-2406-4DDE-9FD6-4C0B6E7DB9A9}"/>
                  </a:ext>
                </a:extLst>
              </p:cNvPr>
              <p:cNvSpPr>
                <a:spLocks noEditPoints="1"/>
              </p:cNvSpPr>
              <p:nvPr/>
            </p:nvSpPr>
            <p:spPr bwMode="auto">
              <a:xfrm>
                <a:off x="16229013" y="8539163"/>
                <a:ext cx="82550" cy="80963"/>
              </a:xfrm>
              <a:custGeom>
                <a:avLst/>
                <a:gdLst>
                  <a:gd name="T0" fmla="*/ 15 w 30"/>
                  <a:gd name="T1" fmla="*/ 29 h 29"/>
                  <a:gd name="T2" fmla="*/ 0 w 30"/>
                  <a:gd name="T3" fmla="*/ 14 h 29"/>
                  <a:gd name="T4" fmla="*/ 15 w 30"/>
                  <a:gd name="T5" fmla="*/ 0 h 29"/>
                  <a:gd name="T6" fmla="*/ 30 w 30"/>
                  <a:gd name="T7" fmla="*/ 14 h 29"/>
                  <a:gd name="T8" fmla="*/ 15 w 30"/>
                  <a:gd name="T9" fmla="*/ 29 h 29"/>
                  <a:gd name="T10" fmla="*/ 15 w 30"/>
                  <a:gd name="T11" fmla="*/ 7 h 29"/>
                  <a:gd name="T12" fmla="*/ 8 w 30"/>
                  <a:gd name="T13" fmla="*/ 14 h 29"/>
                  <a:gd name="T14" fmla="*/ 15 w 30"/>
                  <a:gd name="T15" fmla="*/ 22 h 29"/>
                  <a:gd name="T16" fmla="*/ 23 w 30"/>
                  <a:gd name="T17" fmla="*/ 14 h 29"/>
                  <a:gd name="T18" fmla="*/ 15 w 30"/>
                  <a:gd name="T19"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9">
                    <a:moveTo>
                      <a:pt x="15" y="29"/>
                    </a:moveTo>
                    <a:cubicBezTo>
                      <a:pt x="7" y="29"/>
                      <a:pt x="0" y="23"/>
                      <a:pt x="0" y="14"/>
                    </a:cubicBezTo>
                    <a:cubicBezTo>
                      <a:pt x="0" y="6"/>
                      <a:pt x="7" y="0"/>
                      <a:pt x="15" y="0"/>
                    </a:cubicBezTo>
                    <a:cubicBezTo>
                      <a:pt x="23" y="0"/>
                      <a:pt x="30" y="6"/>
                      <a:pt x="30" y="14"/>
                    </a:cubicBezTo>
                    <a:cubicBezTo>
                      <a:pt x="30" y="23"/>
                      <a:pt x="23" y="29"/>
                      <a:pt x="15" y="29"/>
                    </a:cubicBezTo>
                    <a:close/>
                    <a:moveTo>
                      <a:pt x="15" y="7"/>
                    </a:moveTo>
                    <a:cubicBezTo>
                      <a:pt x="11" y="7"/>
                      <a:pt x="8" y="10"/>
                      <a:pt x="8" y="14"/>
                    </a:cubicBezTo>
                    <a:cubicBezTo>
                      <a:pt x="8" y="19"/>
                      <a:pt x="11" y="22"/>
                      <a:pt x="15" y="22"/>
                    </a:cubicBezTo>
                    <a:cubicBezTo>
                      <a:pt x="19" y="22"/>
                      <a:pt x="23" y="19"/>
                      <a:pt x="23" y="14"/>
                    </a:cubicBezTo>
                    <a:cubicBezTo>
                      <a:pt x="23" y="10"/>
                      <a:pt x="19" y="7"/>
                      <a:pt x="15" y="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2" name="Freeform 2011">
                <a:extLst>
                  <a:ext uri="{FF2B5EF4-FFF2-40B4-BE49-F238E27FC236}">
                    <a16:creationId xmlns:a16="http://schemas.microsoft.com/office/drawing/2014/main" id="{56AD3614-8996-4811-BF56-99B48D51F2AD}"/>
                  </a:ext>
                </a:extLst>
              </p:cNvPr>
              <p:cNvSpPr>
                <a:spLocks/>
              </p:cNvSpPr>
              <p:nvPr/>
            </p:nvSpPr>
            <p:spPr bwMode="auto">
              <a:xfrm>
                <a:off x="15635288" y="8934451"/>
                <a:ext cx="1120775" cy="1584325"/>
              </a:xfrm>
              <a:custGeom>
                <a:avLst/>
                <a:gdLst>
                  <a:gd name="T0" fmla="*/ 71 w 406"/>
                  <a:gd name="T1" fmla="*/ 544 h 573"/>
                  <a:gd name="T2" fmla="*/ 30 w 406"/>
                  <a:gd name="T3" fmla="*/ 555 h 573"/>
                  <a:gd name="T4" fmla="*/ 9 w 406"/>
                  <a:gd name="T5" fmla="*/ 518 h 573"/>
                  <a:gd name="T6" fmla="*/ 139 w 406"/>
                  <a:gd name="T7" fmla="*/ 84 h 573"/>
                  <a:gd name="T8" fmla="*/ 252 w 406"/>
                  <a:gd name="T9" fmla="*/ 0 h 573"/>
                  <a:gd name="T10" fmla="*/ 352 w 406"/>
                  <a:gd name="T11" fmla="*/ 0 h 573"/>
                  <a:gd name="T12" fmla="*/ 406 w 406"/>
                  <a:gd name="T13" fmla="*/ 54 h 573"/>
                  <a:gd name="T14" fmla="*/ 352 w 406"/>
                  <a:gd name="T15" fmla="*/ 109 h 573"/>
                  <a:gd name="T16" fmla="*/ 252 w 406"/>
                  <a:gd name="T17" fmla="*/ 109 h 573"/>
                  <a:gd name="T18" fmla="*/ 243 w 406"/>
                  <a:gd name="T19" fmla="*/ 115 h 573"/>
                  <a:gd name="T20" fmla="*/ 113 w 406"/>
                  <a:gd name="T21" fmla="*/ 549 h 573"/>
                  <a:gd name="T22" fmla="*/ 71 w 406"/>
                  <a:gd name="T23" fmla="*/ 544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6" h="573">
                    <a:moveTo>
                      <a:pt x="71" y="544"/>
                    </a:moveTo>
                    <a:cubicBezTo>
                      <a:pt x="66" y="544"/>
                      <a:pt x="36" y="557"/>
                      <a:pt x="30" y="555"/>
                    </a:cubicBezTo>
                    <a:cubicBezTo>
                      <a:pt x="2" y="547"/>
                      <a:pt x="0" y="547"/>
                      <a:pt x="9" y="518"/>
                    </a:cubicBezTo>
                    <a:cubicBezTo>
                      <a:pt x="139" y="84"/>
                      <a:pt x="139" y="84"/>
                      <a:pt x="139" y="84"/>
                    </a:cubicBezTo>
                    <a:cubicBezTo>
                      <a:pt x="154" y="34"/>
                      <a:pt x="199" y="0"/>
                      <a:pt x="252" y="0"/>
                    </a:cubicBezTo>
                    <a:cubicBezTo>
                      <a:pt x="352" y="0"/>
                      <a:pt x="352" y="0"/>
                      <a:pt x="352" y="0"/>
                    </a:cubicBezTo>
                    <a:cubicBezTo>
                      <a:pt x="382" y="0"/>
                      <a:pt x="406" y="24"/>
                      <a:pt x="406" y="54"/>
                    </a:cubicBezTo>
                    <a:cubicBezTo>
                      <a:pt x="406" y="84"/>
                      <a:pt x="382" y="109"/>
                      <a:pt x="352" y="109"/>
                    </a:cubicBezTo>
                    <a:cubicBezTo>
                      <a:pt x="252" y="109"/>
                      <a:pt x="252" y="109"/>
                      <a:pt x="252" y="109"/>
                    </a:cubicBezTo>
                    <a:cubicBezTo>
                      <a:pt x="248" y="109"/>
                      <a:pt x="244" y="111"/>
                      <a:pt x="243" y="115"/>
                    </a:cubicBezTo>
                    <a:cubicBezTo>
                      <a:pt x="113" y="549"/>
                      <a:pt x="113" y="549"/>
                      <a:pt x="113" y="549"/>
                    </a:cubicBezTo>
                    <a:cubicBezTo>
                      <a:pt x="106" y="573"/>
                      <a:pt x="95" y="544"/>
                      <a:pt x="71" y="544"/>
                    </a:cubicBez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3" name="Freeform 2012">
                <a:extLst>
                  <a:ext uri="{FF2B5EF4-FFF2-40B4-BE49-F238E27FC236}">
                    <a16:creationId xmlns:a16="http://schemas.microsoft.com/office/drawing/2014/main" id="{84736F3A-F711-4AC0-859C-3D31ED157353}"/>
                  </a:ext>
                </a:extLst>
              </p:cNvPr>
              <p:cNvSpPr>
                <a:spLocks noEditPoints="1"/>
              </p:cNvSpPr>
              <p:nvPr/>
            </p:nvSpPr>
            <p:spPr bwMode="auto">
              <a:xfrm>
                <a:off x="15632113" y="8926513"/>
                <a:ext cx="1135063" cy="1562100"/>
              </a:xfrm>
              <a:custGeom>
                <a:avLst/>
                <a:gdLst>
                  <a:gd name="T0" fmla="*/ 106 w 411"/>
                  <a:gd name="T1" fmla="*/ 565 h 565"/>
                  <a:gd name="T2" fmla="*/ 94 w 411"/>
                  <a:gd name="T3" fmla="*/ 559 h 565"/>
                  <a:gd name="T4" fmla="*/ 72 w 411"/>
                  <a:gd name="T5" fmla="*/ 551 h 565"/>
                  <a:gd name="T6" fmla="*/ 57 w 411"/>
                  <a:gd name="T7" fmla="*/ 555 h 565"/>
                  <a:gd name="T8" fmla="*/ 32 w 411"/>
                  <a:gd name="T9" fmla="*/ 562 h 565"/>
                  <a:gd name="T10" fmla="*/ 30 w 411"/>
                  <a:gd name="T11" fmla="*/ 562 h 565"/>
                  <a:gd name="T12" fmla="*/ 29 w 411"/>
                  <a:gd name="T13" fmla="*/ 561 h 565"/>
                  <a:gd name="T14" fmla="*/ 3 w 411"/>
                  <a:gd name="T15" fmla="*/ 549 h 565"/>
                  <a:gd name="T16" fmla="*/ 6 w 411"/>
                  <a:gd name="T17" fmla="*/ 520 h 565"/>
                  <a:gd name="T18" fmla="*/ 137 w 411"/>
                  <a:gd name="T19" fmla="*/ 86 h 565"/>
                  <a:gd name="T20" fmla="*/ 253 w 411"/>
                  <a:gd name="T21" fmla="*/ 0 h 565"/>
                  <a:gd name="T22" fmla="*/ 353 w 411"/>
                  <a:gd name="T23" fmla="*/ 0 h 565"/>
                  <a:gd name="T24" fmla="*/ 411 w 411"/>
                  <a:gd name="T25" fmla="*/ 57 h 565"/>
                  <a:gd name="T26" fmla="*/ 353 w 411"/>
                  <a:gd name="T27" fmla="*/ 115 h 565"/>
                  <a:gd name="T28" fmla="*/ 253 w 411"/>
                  <a:gd name="T29" fmla="*/ 115 h 565"/>
                  <a:gd name="T30" fmla="*/ 248 w 411"/>
                  <a:gd name="T31" fmla="*/ 119 h 565"/>
                  <a:gd name="T32" fmla="*/ 117 w 411"/>
                  <a:gd name="T33" fmla="*/ 553 h 565"/>
                  <a:gd name="T34" fmla="*/ 106 w 411"/>
                  <a:gd name="T35" fmla="*/ 565 h 565"/>
                  <a:gd name="T36" fmla="*/ 72 w 411"/>
                  <a:gd name="T37" fmla="*/ 543 h 565"/>
                  <a:gd name="T38" fmla="*/ 98 w 411"/>
                  <a:gd name="T39" fmla="*/ 553 h 565"/>
                  <a:gd name="T40" fmla="*/ 106 w 411"/>
                  <a:gd name="T41" fmla="*/ 558 h 565"/>
                  <a:gd name="T42" fmla="*/ 110 w 411"/>
                  <a:gd name="T43" fmla="*/ 551 h 565"/>
                  <a:gd name="T44" fmla="*/ 241 w 411"/>
                  <a:gd name="T45" fmla="*/ 117 h 565"/>
                  <a:gd name="T46" fmla="*/ 253 w 411"/>
                  <a:gd name="T47" fmla="*/ 108 h 565"/>
                  <a:gd name="T48" fmla="*/ 353 w 411"/>
                  <a:gd name="T49" fmla="*/ 108 h 565"/>
                  <a:gd name="T50" fmla="*/ 404 w 411"/>
                  <a:gd name="T51" fmla="*/ 57 h 565"/>
                  <a:gd name="T52" fmla="*/ 353 w 411"/>
                  <a:gd name="T53" fmla="*/ 7 h 565"/>
                  <a:gd name="T54" fmla="*/ 253 w 411"/>
                  <a:gd name="T55" fmla="*/ 7 h 565"/>
                  <a:gd name="T56" fmla="*/ 144 w 411"/>
                  <a:gd name="T57" fmla="*/ 88 h 565"/>
                  <a:gd name="T58" fmla="*/ 13 w 411"/>
                  <a:gd name="T59" fmla="*/ 522 h 565"/>
                  <a:gd name="T60" fmla="*/ 10 w 411"/>
                  <a:gd name="T61" fmla="*/ 545 h 565"/>
                  <a:gd name="T62" fmla="*/ 31 w 411"/>
                  <a:gd name="T63" fmla="*/ 555 h 565"/>
                  <a:gd name="T64" fmla="*/ 32 w 411"/>
                  <a:gd name="T65" fmla="*/ 555 h 565"/>
                  <a:gd name="T66" fmla="*/ 55 w 411"/>
                  <a:gd name="T67" fmla="*/ 548 h 565"/>
                  <a:gd name="T68" fmla="*/ 72 w 411"/>
                  <a:gd name="T69" fmla="*/ 54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1" h="565">
                    <a:moveTo>
                      <a:pt x="106" y="565"/>
                    </a:moveTo>
                    <a:cubicBezTo>
                      <a:pt x="102" y="565"/>
                      <a:pt x="99" y="562"/>
                      <a:pt x="94" y="559"/>
                    </a:cubicBezTo>
                    <a:cubicBezTo>
                      <a:pt x="88" y="555"/>
                      <a:pt x="81" y="551"/>
                      <a:pt x="72" y="551"/>
                    </a:cubicBezTo>
                    <a:cubicBezTo>
                      <a:pt x="71" y="551"/>
                      <a:pt x="63" y="553"/>
                      <a:pt x="57" y="555"/>
                    </a:cubicBezTo>
                    <a:cubicBezTo>
                      <a:pt x="46" y="559"/>
                      <a:pt x="37" y="562"/>
                      <a:pt x="32" y="562"/>
                    </a:cubicBezTo>
                    <a:cubicBezTo>
                      <a:pt x="32" y="562"/>
                      <a:pt x="31" y="562"/>
                      <a:pt x="30" y="562"/>
                    </a:cubicBezTo>
                    <a:cubicBezTo>
                      <a:pt x="29" y="561"/>
                      <a:pt x="29" y="561"/>
                      <a:pt x="29" y="561"/>
                    </a:cubicBezTo>
                    <a:cubicBezTo>
                      <a:pt x="14" y="557"/>
                      <a:pt x="7" y="555"/>
                      <a:pt x="3" y="549"/>
                    </a:cubicBezTo>
                    <a:cubicBezTo>
                      <a:pt x="0" y="543"/>
                      <a:pt x="2" y="534"/>
                      <a:pt x="6" y="520"/>
                    </a:cubicBezTo>
                    <a:cubicBezTo>
                      <a:pt x="137" y="86"/>
                      <a:pt x="137" y="86"/>
                      <a:pt x="137" y="86"/>
                    </a:cubicBezTo>
                    <a:cubicBezTo>
                      <a:pt x="152" y="34"/>
                      <a:pt x="199" y="0"/>
                      <a:pt x="253" y="0"/>
                    </a:cubicBezTo>
                    <a:cubicBezTo>
                      <a:pt x="353" y="0"/>
                      <a:pt x="353" y="0"/>
                      <a:pt x="353" y="0"/>
                    </a:cubicBezTo>
                    <a:cubicBezTo>
                      <a:pt x="385" y="0"/>
                      <a:pt x="411" y="26"/>
                      <a:pt x="411" y="57"/>
                    </a:cubicBezTo>
                    <a:cubicBezTo>
                      <a:pt x="411" y="89"/>
                      <a:pt x="385" y="115"/>
                      <a:pt x="353" y="115"/>
                    </a:cubicBezTo>
                    <a:cubicBezTo>
                      <a:pt x="253" y="115"/>
                      <a:pt x="253" y="115"/>
                      <a:pt x="253" y="115"/>
                    </a:cubicBezTo>
                    <a:cubicBezTo>
                      <a:pt x="250" y="115"/>
                      <a:pt x="248" y="117"/>
                      <a:pt x="248" y="119"/>
                    </a:cubicBezTo>
                    <a:cubicBezTo>
                      <a:pt x="117" y="553"/>
                      <a:pt x="117" y="553"/>
                      <a:pt x="117" y="553"/>
                    </a:cubicBezTo>
                    <a:cubicBezTo>
                      <a:pt x="116" y="558"/>
                      <a:pt x="113" y="565"/>
                      <a:pt x="106" y="565"/>
                    </a:cubicBezTo>
                    <a:close/>
                    <a:moveTo>
                      <a:pt x="72" y="543"/>
                    </a:moveTo>
                    <a:cubicBezTo>
                      <a:pt x="83" y="543"/>
                      <a:pt x="92" y="549"/>
                      <a:pt x="98" y="553"/>
                    </a:cubicBezTo>
                    <a:cubicBezTo>
                      <a:pt x="101" y="556"/>
                      <a:pt x="105" y="558"/>
                      <a:pt x="106" y="558"/>
                    </a:cubicBezTo>
                    <a:cubicBezTo>
                      <a:pt x="108" y="558"/>
                      <a:pt x="109" y="555"/>
                      <a:pt x="110" y="551"/>
                    </a:cubicBezTo>
                    <a:cubicBezTo>
                      <a:pt x="241" y="117"/>
                      <a:pt x="241" y="117"/>
                      <a:pt x="241" y="117"/>
                    </a:cubicBezTo>
                    <a:cubicBezTo>
                      <a:pt x="242" y="112"/>
                      <a:pt x="247" y="108"/>
                      <a:pt x="253" y="108"/>
                    </a:cubicBezTo>
                    <a:cubicBezTo>
                      <a:pt x="353" y="108"/>
                      <a:pt x="353" y="108"/>
                      <a:pt x="353" y="108"/>
                    </a:cubicBezTo>
                    <a:cubicBezTo>
                      <a:pt x="381" y="108"/>
                      <a:pt x="404" y="85"/>
                      <a:pt x="404" y="57"/>
                    </a:cubicBezTo>
                    <a:cubicBezTo>
                      <a:pt x="404" y="29"/>
                      <a:pt x="381" y="7"/>
                      <a:pt x="353" y="7"/>
                    </a:cubicBezTo>
                    <a:cubicBezTo>
                      <a:pt x="253" y="7"/>
                      <a:pt x="253" y="7"/>
                      <a:pt x="253" y="7"/>
                    </a:cubicBezTo>
                    <a:cubicBezTo>
                      <a:pt x="202" y="7"/>
                      <a:pt x="158" y="39"/>
                      <a:pt x="144" y="88"/>
                    </a:cubicBezTo>
                    <a:cubicBezTo>
                      <a:pt x="13" y="522"/>
                      <a:pt x="13" y="522"/>
                      <a:pt x="13" y="522"/>
                    </a:cubicBezTo>
                    <a:cubicBezTo>
                      <a:pt x="10" y="534"/>
                      <a:pt x="8" y="542"/>
                      <a:pt x="10" y="545"/>
                    </a:cubicBezTo>
                    <a:cubicBezTo>
                      <a:pt x="12" y="549"/>
                      <a:pt x="19" y="551"/>
                      <a:pt x="31" y="555"/>
                    </a:cubicBezTo>
                    <a:cubicBezTo>
                      <a:pt x="32" y="555"/>
                      <a:pt x="32" y="555"/>
                      <a:pt x="32" y="555"/>
                    </a:cubicBezTo>
                    <a:cubicBezTo>
                      <a:pt x="36" y="555"/>
                      <a:pt x="47" y="551"/>
                      <a:pt x="55" y="548"/>
                    </a:cubicBezTo>
                    <a:cubicBezTo>
                      <a:pt x="64" y="545"/>
                      <a:pt x="70" y="543"/>
                      <a:pt x="72" y="543"/>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4" name="Freeform 2013">
                <a:extLst>
                  <a:ext uri="{FF2B5EF4-FFF2-40B4-BE49-F238E27FC236}">
                    <a16:creationId xmlns:a16="http://schemas.microsoft.com/office/drawing/2014/main" id="{B2341A1D-F37D-4EE2-8DC4-9232D53758F9}"/>
                  </a:ext>
                </a:extLst>
              </p:cNvPr>
              <p:cNvSpPr>
                <a:spLocks/>
              </p:cNvSpPr>
              <p:nvPr/>
            </p:nvSpPr>
            <p:spPr bwMode="auto">
              <a:xfrm>
                <a:off x="16352838" y="10402888"/>
                <a:ext cx="80963" cy="22225"/>
              </a:xfrm>
              <a:custGeom>
                <a:avLst/>
                <a:gdLst>
                  <a:gd name="T0" fmla="*/ 4 w 29"/>
                  <a:gd name="T1" fmla="*/ 8 h 8"/>
                  <a:gd name="T2" fmla="*/ 0 w 29"/>
                  <a:gd name="T3" fmla="*/ 4 h 8"/>
                  <a:gd name="T4" fmla="*/ 4 w 29"/>
                  <a:gd name="T5" fmla="*/ 0 h 8"/>
                  <a:gd name="T6" fmla="*/ 25 w 29"/>
                  <a:gd name="T7" fmla="*/ 0 h 8"/>
                  <a:gd name="T8" fmla="*/ 25 w 29"/>
                  <a:gd name="T9" fmla="*/ 0 h 8"/>
                  <a:gd name="T10" fmla="*/ 29 w 29"/>
                  <a:gd name="T11" fmla="*/ 4 h 8"/>
                  <a:gd name="T12" fmla="*/ 25 w 29"/>
                  <a:gd name="T13" fmla="*/ 8 h 8"/>
                  <a:gd name="T14" fmla="*/ 4 w 2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8">
                    <a:moveTo>
                      <a:pt x="4" y="8"/>
                    </a:moveTo>
                    <a:cubicBezTo>
                      <a:pt x="2" y="8"/>
                      <a:pt x="0" y="6"/>
                      <a:pt x="0" y="4"/>
                    </a:cubicBezTo>
                    <a:cubicBezTo>
                      <a:pt x="0" y="2"/>
                      <a:pt x="2" y="0"/>
                      <a:pt x="4" y="0"/>
                    </a:cubicBezTo>
                    <a:cubicBezTo>
                      <a:pt x="25" y="0"/>
                      <a:pt x="25" y="0"/>
                      <a:pt x="25" y="0"/>
                    </a:cubicBezTo>
                    <a:cubicBezTo>
                      <a:pt x="25" y="0"/>
                      <a:pt x="25" y="0"/>
                      <a:pt x="25" y="0"/>
                    </a:cubicBezTo>
                    <a:cubicBezTo>
                      <a:pt x="27" y="0"/>
                      <a:pt x="29" y="2"/>
                      <a:pt x="29" y="4"/>
                    </a:cubicBezTo>
                    <a:cubicBezTo>
                      <a:pt x="29" y="6"/>
                      <a:pt x="27" y="8"/>
                      <a:pt x="25" y="8"/>
                    </a:cubicBezTo>
                    <a:cubicBezTo>
                      <a:pt x="4" y="8"/>
                      <a:pt x="4" y="8"/>
                      <a:pt x="4" y="8"/>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5" name="Freeform 2014">
                <a:extLst>
                  <a:ext uri="{FF2B5EF4-FFF2-40B4-BE49-F238E27FC236}">
                    <a16:creationId xmlns:a16="http://schemas.microsoft.com/office/drawing/2014/main" id="{9C29917F-E396-4B1E-8CB1-041389BC567A}"/>
                  </a:ext>
                </a:extLst>
              </p:cNvPr>
              <p:cNvSpPr>
                <a:spLocks/>
              </p:cNvSpPr>
              <p:nvPr/>
            </p:nvSpPr>
            <p:spPr bwMode="auto">
              <a:xfrm>
                <a:off x="15908338" y="8934451"/>
                <a:ext cx="971550" cy="1584325"/>
              </a:xfrm>
              <a:custGeom>
                <a:avLst/>
                <a:gdLst>
                  <a:gd name="T0" fmla="*/ 352 w 352"/>
                  <a:gd name="T1" fmla="*/ 109 h 573"/>
                  <a:gd name="T2" fmla="*/ 252 w 352"/>
                  <a:gd name="T3" fmla="*/ 109 h 573"/>
                  <a:gd name="T4" fmla="*/ 243 w 352"/>
                  <a:gd name="T5" fmla="*/ 115 h 573"/>
                  <a:gd name="T6" fmla="*/ 113 w 352"/>
                  <a:gd name="T7" fmla="*/ 549 h 573"/>
                  <a:gd name="T8" fmla="*/ 72 w 352"/>
                  <a:gd name="T9" fmla="*/ 544 h 573"/>
                  <a:gd name="T10" fmla="*/ 47 w 352"/>
                  <a:gd name="T11" fmla="*/ 549 h 573"/>
                  <a:gd name="T12" fmla="*/ 9 w 352"/>
                  <a:gd name="T13" fmla="*/ 518 h 573"/>
                  <a:gd name="T14" fmla="*/ 139 w 352"/>
                  <a:gd name="T15" fmla="*/ 84 h 573"/>
                  <a:gd name="T16" fmla="*/ 252 w 352"/>
                  <a:gd name="T17" fmla="*/ 0 h 573"/>
                  <a:gd name="T18" fmla="*/ 319 w 352"/>
                  <a:gd name="T19"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573">
                    <a:moveTo>
                      <a:pt x="352" y="109"/>
                    </a:moveTo>
                    <a:cubicBezTo>
                      <a:pt x="252" y="109"/>
                      <a:pt x="252" y="109"/>
                      <a:pt x="252" y="109"/>
                    </a:cubicBezTo>
                    <a:cubicBezTo>
                      <a:pt x="248" y="109"/>
                      <a:pt x="244" y="111"/>
                      <a:pt x="243" y="115"/>
                    </a:cubicBezTo>
                    <a:cubicBezTo>
                      <a:pt x="113" y="549"/>
                      <a:pt x="113" y="549"/>
                      <a:pt x="113" y="549"/>
                    </a:cubicBezTo>
                    <a:cubicBezTo>
                      <a:pt x="106" y="573"/>
                      <a:pt x="95" y="544"/>
                      <a:pt x="72" y="544"/>
                    </a:cubicBezTo>
                    <a:cubicBezTo>
                      <a:pt x="66" y="544"/>
                      <a:pt x="52" y="550"/>
                      <a:pt x="47" y="549"/>
                    </a:cubicBezTo>
                    <a:cubicBezTo>
                      <a:pt x="18" y="540"/>
                      <a:pt x="0" y="547"/>
                      <a:pt x="9" y="518"/>
                    </a:cubicBezTo>
                    <a:cubicBezTo>
                      <a:pt x="139" y="84"/>
                      <a:pt x="139" y="84"/>
                      <a:pt x="139" y="84"/>
                    </a:cubicBezTo>
                    <a:cubicBezTo>
                      <a:pt x="154" y="34"/>
                      <a:pt x="199" y="0"/>
                      <a:pt x="252" y="0"/>
                    </a:cubicBezTo>
                    <a:cubicBezTo>
                      <a:pt x="319" y="0"/>
                      <a:pt x="319" y="0"/>
                      <a:pt x="319" y="0"/>
                    </a:cubicBezTo>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6" name="Freeform 2015">
                <a:extLst>
                  <a:ext uri="{FF2B5EF4-FFF2-40B4-BE49-F238E27FC236}">
                    <a16:creationId xmlns:a16="http://schemas.microsoft.com/office/drawing/2014/main" id="{B09DB1DA-15BD-45A6-ABC0-A99D5FFF532D}"/>
                  </a:ext>
                </a:extLst>
              </p:cNvPr>
              <p:cNvSpPr>
                <a:spLocks/>
              </p:cNvSpPr>
              <p:nvPr/>
            </p:nvSpPr>
            <p:spPr bwMode="auto">
              <a:xfrm>
                <a:off x="15914688" y="8926513"/>
                <a:ext cx="965200" cy="1562100"/>
              </a:xfrm>
              <a:custGeom>
                <a:avLst/>
                <a:gdLst>
                  <a:gd name="T0" fmla="*/ 103 w 350"/>
                  <a:gd name="T1" fmla="*/ 565 h 565"/>
                  <a:gd name="T2" fmla="*/ 91 w 350"/>
                  <a:gd name="T3" fmla="*/ 559 h 565"/>
                  <a:gd name="T4" fmla="*/ 70 w 350"/>
                  <a:gd name="T5" fmla="*/ 550 h 565"/>
                  <a:gd name="T6" fmla="*/ 70 w 350"/>
                  <a:gd name="T7" fmla="*/ 550 h 565"/>
                  <a:gd name="T8" fmla="*/ 61 w 350"/>
                  <a:gd name="T9" fmla="*/ 552 h 565"/>
                  <a:gd name="T10" fmla="*/ 44 w 350"/>
                  <a:gd name="T11" fmla="*/ 555 h 565"/>
                  <a:gd name="T12" fmla="*/ 25 w 350"/>
                  <a:gd name="T13" fmla="*/ 551 h 565"/>
                  <a:gd name="T14" fmla="*/ 3 w 350"/>
                  <a:gd name="T15" fmla="*/ 541 h 565"/>
                  <a:gd name="T16" fmla="*/ 3 w 350"/>
                  <a:gd name="T17" fmla="*/ 520 h 565"/>
                  <a:gd name="T18" fmla="*/ 134 w 350"/>
                  <a:gd name="T19" fmla="*/ 86 h 565"/>
                  <a:gd name="T20" fmla="*/ 250 w 350"/>
                  <a:gd name="T21" fmla="*/ 0 h 565"/>
                  <a:gd name="T22" fmla="*/ 317 w 350"/>
                  <a:gd name="T23" fmla="*/ 0 h 565"/>
                  <a:gd name="T24" fmla="*/ 317 w 350"/>
                  <a:gd name="T25" fmla="*/ 7 h 565"/>
                  <a:gd name="T26" fmla="*/ 250 w 350"/>
                  <a:gd name="T27" fmla="*/ 7 h 565"/>
                  <a:gd name="T28" fmla="*/ 141 w 350"/>
                  <a:gd name="T29" fmla="*/ 88 h 565"/>
                  <a:gd name="T30" fmla="*/ 10 w 350"/>
                  <a:gd name="T31" fmla="*/ 522 h 565"/>
                  <a:gd name="T32" fmla="*/ 9 w 350"/>
                  <a:gd name="T33" fmla="*/ 538 h 565"/>
                  <a:gd name="T34" fmla="*/ 26 w 350"/>
                  <a:gd name="T35" fmla="*/ 544 h 565"/>
                  <a:gd name="T36" fmla="*/ 46 w 350"/>
                  <a:gd name="T37" fmla="*/ 548 h 565"/>
                  <a:gd name="T38" fmla="*/ 58 w 350"/>
                  <a:gd name="T39" fmla="*/ 546 h 565"/>
                  <a:gd name="T40" fmla="*/ 70 w 350"/>
                  <a:gd name="T41" fmla="*/ 543 h 565"/>
                  <a:gd name="T42" fmla="*/ 70 w 350"/>
                  <a:gd name="T43" fmla="*/ 543 h 565"/>
                  <a:gd name="T44" fmla="*/ 95 w 350"/>
                  <a:gd name="T45" fmla="*/ 553 h 565"/>
                  <a:gd name="T46" fmla="*/ 104 w 350"/>
                  <a:gd name="T47" fmla="*/ 558 h 565"/>
                  <a:gd name="T48" fmla="*/ 107 w 350"/>
                  <a:gd name="T49" fmla="*/ 551 h 565"/>
                  <a:gd name="T50" fmla="*/ 238 w 350"/>
                  <a:gd name="T51" fmla="*/ 117 h 565"/>
                  <a:gd name="T52" fmla="*/ 250 w 350"/>
                  <a:gd name="T53" fmla="*/ 108 h 565"/>
                  <a:gd name="T54" fmla="*/ 350 w 350"/>
                  <a:gd name="T55" fmla="*/ 108 h 565"/>
                  <a:gd name="T56" fmla="*/ 350 w 350"/>
                  <a:gd name="T57" fmla="*/ 115 h 565"/>
                  <a:gd name="T58" fmla="*/ 250 w 350"/>
                  <a:gd name="T59" fmla="*/ 115 h 565"/>
                  <a:gd name="T60" fmla="*/ 245 w 350"/>
                  <a:gd name="T61" fmla="*/ 119 h 565"/>
                  <a:gd name="T62" fmla="*/ 114 w 350"/>
                  <a:gd name="T63" fmla="*/ 553 h 565"/>
                  <a:gd name="T64" fmla="*/ 106 w 350"/>
                  <a:gd name="T65" fmla="*/ 564 h 565"/>
                  <a:gd name="T66" fmla="*/ 103 w 350"/>
                  <a:gd name="T67"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0" h="565">
                    <a:moveTo>
                      <a:pt x="103" y="565"/>
                    </a:moveTo>
                    <a:cubicBezTo>
                      <a:pt x="100" y="565"/>
                      <a:pt x="96" y="562"/>
                      <a:pt x="91" y="559"/>
                    </a:cubicBezTo>
                    <a:cubicBezTo>
                      <a:pt x="86" y="555"/>
                      <a:pt x="78" y="550"/>
                      <a:pt x="70" y="550"/>
                    </a:cubicBezTo>
                    <a:cubicBezTo>
                      <a:pt x="70" y="550"/>
                      <a:pt x="70" y="550"/>
                      <a:pt x="70" y="550"/>
                    </a:cubicBezTo>
                    <a:cubicBezTo>
                      <a:pt x="68" y="550"/>
                      <a:pt x="64" y="551"/>
                      <a:pt x="61" y="552"/>
                    </a:cubicBezTo>
                    <a:cubicBezTo>
                      <a:pt x="53" y="555"/>
                      <a:pt x="47" y="556"/>
                      <a:pt x="44" y="555"/>
                    </a:cubicBezTo>
                    <a:cubicBezTo>
                      <a:pt x="37" y="553"/>
                      <a:pt x="31" y="552"/>
                      <a:pt x="25" y="551"/>
                    </a:cubicBezTo>
                    <a:cubicBezTo>
                      <a:pt x="15" y="549"/>
                      <a:pt x="7" y="548"/>
                      <a:pt x="3" y="541"/>
                    </a:cubicBezTo>
                    <a:cubicBezTo>
                      <a:pt x="0" y="537"/>
                      <a:pt x="0" y="530"/>
                      <a:pt x="3" y="520"/>
                    </a:cubicBezTo>
                    <a:cubicBezTo>
                      <a:pt x="134" y="86"/>
                      <a:pt x="134" y="86"/>
                      <a:pt x="134" y="86"/>
                    </a:cubicBezTo>
                    <a:cubicBezTo>
                      <a:pt x="149" y="34"/>
                      <a:pt x="196" y="0"/>
                      <a:pt x="250" y="0"/>
                    </a:cubicBezTo>
                    <a:cubicBezTo>
                      <a:pt x="317" y="0"/>
                      <a:pt x="317" y="0"/>
                      <a:pt x="317" y="0"/>
                    </a:cubicBezTo>
                    <a:cubicBezTo>
                      <a:pt x="317" y="7"/>
                      <a:pt x="317" y="7"/>
                      <a:pt x="317" y="7"/>
                    </a:cubicBezTo>
                    <a:cubicBezTo>
                      <a:pt x="250" y="7"/>
                      <a:pt x="250" y="7"/>
                      <a:pt x="250" y="7"/>
                    </a:cubicBezTo>
                    <a:cubicBezTo>
                      <a:pt x="199" y="7"/>
                      <a:pt x="155" y="39"/>
                      <a:pt x="141" y="88"/>
                    </a:cubicBezTo>
                    <a:cubicBezTo>
                      <a:pt x="10" y="522"/>
                      <a:pt x="10" y="522"/>
                      <a:pt x="10" y="522"/>
                    </a:cubicBezTo>
                    <a:cubicBezTo>
                      <a:pt x="8" y="530"/>
                      <a:pt x="8" y="535"/>
                      <a:pt x="9" y="538"/>
                    </a:cubicBezTo>
                    <a:cubicBezTo>
                      <a:pt x="11" y="541"/>
                      <a:pt x="18" y="542"/>
                      <a:pt x="26" y="544"/>
                    </a:cubicBezTo>
                    <a:cubicBezTo>
                      <a:pt x="32" y="545"/>
                      <a:pt x="38" y="546"/>
                      <a:pt x="46" y="548"/>
                    </a:cubicBezTo>
                    <a:cubicBezTo>
                      <a:pt x="48" y="549"/>
                      <a:pt x="54" y="547"/>
                      <a:pt x="58" y="546"/>
                    </a:cubicBezTo>
                    <a:cubicBezTo>
                      <a:pt x="63" y="544"/>
                      <a:pt x="67" y="543"/>
                      <a:pt x="70" y="543"/>
                    </a:cubicBezTo>
                    <a:cubicBezTo>
                      <a:pt x="70" y="543"/>
                      <a:pt x="70" y="543"/>
                      <a:pt x="70" y="543"/>
                    </a:cubicBezTo>
                    <a:cubicBezTo>
                      <a:pt x="81" y="543"/>
                      <a:pt x="89" y="549"/>
                      <a:pt x="95" y="553"/>
                    </a:cubicBezTo>
                    <a:cubicBezTo>
                      <a:pt x="99" y="555"/>
                      <a:pt x="102" y="558"/>
                      <a:pt x="104" y="558"/>
                    </a:cubicBezTo>
                    <a:cubicBezTo>
                      <a:pt x="104" y="558"/>
                      <a:pt x="106" y="557"/>
                      <a:pt x="107" y="551"/>
                    </a:cubicBezTo>
                    <a:cubicBezTo>
                      <a:pt x="238" y="117"/>
                      <a:pt x="238" y="117"/>
                      <a:pt x="238" y="117"/>
                    </a:cubicBezTo>
                    <a:cubicBezTo>
                      <a:pt x="239" y="112"/>
                      <a:pt x="244" y="108"/>
                      <a:pt x="250" y="108"/>
                    </a:cubicBezTo>
                    <a:cubicBezTo>
                      <a:pt x="350" y="108"/>
                      <a:pt x="350" y="108"/>
                      <a:pt x="350" y="108"/>
                    </a:cubicBezTo>
                    <a:cubicBezTo>
                      <a:pt x="350" y="115"/>
                      <a:pt x="350" y="115"/>
                      <a:pt x="350" y="115"/>
                    </a:cubicBezTo>
                    <a:cubicBezTo>
                      <a:pt x="250" y="115"/>
                      <a:pt x="250" y="115"/>
                      <a:pt x="250" y="115"/>
                    </a:cubicBezTo>
                    <a:cubicBezTo>
                      <a:pt x="247" y="115"/>
                      <a:pt x="245" y="117"/>
                      <a:pt x="245" y="119"/>
                    </a:cubicBezTo>
                    <a:cubicBezTo>
                      <a:pt x="114" y="553"/>
                      <a:pt x="114" y="553"/>
                      <a:pt x="114" y="553"/>
                    </a:cubicBezTo>
                    <a:cubicBezTo>
                      <a:pt x="112" y="560"/>
                      <a:pt x="110" y="563"/>
                      <a:pt x="106" y="564"/>
                    </a:cubicBezTo>
                    <a:cubicBezTo>
                      <a:pt x="105" y="565"/>
                      <a:pt x="104" y="565"/>
                      <a:pt x="103" y="56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7" name="Freeform 2016">
                <a:extLst>
                  <a:ext uri="{FF2B5EF4-FFF2-40B4-BE49-F238E27FC236}">
                    <a16:creationId xmlns:a16="http://schemas.microsoft.com/office/drawing/2014/main" id="{8C3D09AF-DAAB-4BBD-BE5E-CF5E4BF4A597}"/>
                  </a:ext>
                </a:extLst>
              </p:cNvPr>
              <p:cNvSpPr>
                <a:spLocks/>
              </p:cNvSpPr>
              <p:nvPr/>
            </p:nvSpPr>
            <p:spPr bwMode="auto">
              <a:xfrm>
                <a:off x="16778288" y="7513638"/>
                <a:ext cx="257175" cy="223838"/>
              </a:xfrm>
              <a:custGeom>
                <a:avLst/>
                <a:gdLst>
                  <a:gd name="T0" fmla="*/ 93 w 93"/>
                  <a:gd name="T1" fmla="*/ 0 h 81"/>
                  <a:gd name="T2" fmla="*/ 93 w 93"/>
                  <a:gd name="T3" fmla="*/ 38 h 81"/>
                  <a:gd name="T4" fmla="*/ 92 w 93"/>
                  <a:gd name="T5" fmla="*/ 42 h 81"/>
                  <a:gd name="T6" fmla="*/ 50 w 93"/>
                  <a:gd name="T7" fmla="*/ 81 h 81"/>
                  <a:gd name="T8" fmla="*/ 30 w 93"/>
                  <a:gd name="T9" fmla="*/ 81 h 81"/>
                  <a:gd name="T10" fmla="*/ 3 w 93"/>
                  <a:gd name="T11" fmla="*/ 64 h 81"/>
                  <a:gd name="T12" fmla="*/ 0 w 93"/>
                  <a:gd name="T13" fmla="*/ 54 h 81"/>
                  <a:gd name="T14" fmla="*/ 0 w 93"/>
                  <a:gd name="T15" fmla="*/ 14 h 81"/>
                  <a:gd name="T16" fmla="*/ 93 w 93"/>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81">
                    <a:moveTo>
                      <a:pt x="93" y="0"/>
                    </a:moveTo>
                    <a:cubicBezTo>
                      <a:pt x="93" y="38"/>
                      <a:pt x="93" y="38"/>
                      <a:pt x="93" y="38"/>
                    </a:cubicBezTo>
                    <a:cubicBezTo>
                      <a:pt x="93" y="40"/>
                      <a:pt x="92" y="41"/>
                      <a:pt x="92" y="42"/>
                    </a:cubicBezTo>
                    <a:cubicBezTo>
                      <a:pt x="91" y="63"/>
                      <a:pt x="72" y="81"/>
                      <a:pt x="50" y="81"/>
                    </a:cubicBezTo>
                    <a:cubicBezTo>
                      <a:pt x="30" y="81"/>
                      <a:pt x="30" y="81"/>
                      <a:pt x="30" y="81"/>
                    </a:cubicBezTo>
                    <a:cubicBezTo>
                      <a:pt x="19" y="81"/>
                      <a:pt x="8" y="74"/>
                      <a:pt x="3" y="64"/>
                    </a:cubicBezTo>
                    <a:cubicBezTo>
                      <a:pt x="1" y="61"/>
                      <a:pt x="0" y="58"/>
                      <a:pt x="0" y="54"/>
                    </a:cubicBezTo>
                    <a:cubicBezTo>
                      <a:pt x="0" y="14"/>
                      <a:pt x="0" y="14"/>
                      <a:pt x="0" y="14"/>
                    </a:cubicBezTo>
                    <a:lnTo>
                      <a:pt x="93" y="0"/>
                    </a:lnTo>
                    <a:close/>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8" name="Freeform 2017">
                <a:extLst>
                  <a:ext uri="{FF2B5EF4-FFF2-40B4-BE49-F238E27FC236}">
                    <a16:creationId xmlns:a16="http://schemas.microsoft.com/office/drawing/2014/main" id="{63E69A2B-3F2C-4260-A7CF-FF261EE470FB}"/>
                  </a:ext>
                </a:extLst>
              </p:cNvPr>
              <p:cNvSpPr>
                <a:spLocks noEditPoints="1"/>
              </p:cNvSpPr>
              <p:nvPr/>
            </p:nvSpPr>
            <p:spPr bwMode="auto">
              <a:xfrm>
                <a:off x="16770350" y="7504113"/>
                <a:ext cx="273050" cy="242888"/>
              </a:xfrm>
              <a:custGeom>
                <a:avLst/>
                <a:gdLst>
                  <a:gd name="T0" fmla="*/ 53 w 99"/>
                  <a:gd name="T1" fmla="*/ 88 h 88"/>
                  <a:gd name="T2" fmla="*/ 33 w 99"/>
                  <a:gd name="T3" fmla="*/ 88 h 88"/>
                  <a:gd name="T4" fmla="*/ 3 w 99"/>
                  <a:gd name="T5" fmla="*/ 70 h 88"/>
                  <a:gd name="T6" fmla="*/ 0 w 99"/>
                  <a:gd name="T7" fmla="*/ 58 h 88"/>
                  <a:gd name="T8" fmla="*/ 0 w 99"/>
                  <a:gd name="T9" fmla="*/ 15 h 88"/>
                  <a:gd name="T10" fmla="*/ 99 w 99"/>
                  <a:gd name="T11" fmla="*/ 0 h 88"/>
                  <a:gd name="T12" fmla="*/ 99 w 99"/>
                  <a:gd name="T13" fmla="*/ 42 h 88"/>
                  <a:gd name="T14" fmla="*/ 99 w 99"/>
                  <a:gd name="T15" fmla="*/ 46 h 88"/>
                  <a:gd name="T16" fmla="*/ 53 w 99"/>
                  <a:gd name="T17" fmla="*/ 88 h 88"/>
                  <a:gd name="T18" fmla="*/ 7 w 99"/>
                  <a:gd name="T19" fmla="*/ 22 h 88"/>
                  <a:gd name="T20" fmla="*/ 7 w 99"/>
                  <a:gd name="T21" fmla="*/ 58 h 88"/>
                  <a:gd name="T22" fmla="*/ 9 w 99"/>
                  <a:gd name="T23" fmla="*/ 67 h 88"/>
                  <a:gd name="T24" fmla="*/ 33 w 99"/>
                  <a:gd name="T25" fmla="*/ 81 h 88"/>
                  <a:gd name="T26" fmla="*/ 53 w 99"/>
                  <a:gd name="T27" fmla="*/ 81 h 88"/>
                  <a:gd name="T28" fmla="*/ 92 w 99"/>
                  <a:gd name="T29" fmla="*/ 45 h 88"/>
                  <a:gd name="T30" fmla="*/ 92 w 99"/>
                  <a:gd name="T31" fmla="*/ 42 h 88"/>
                  <a:gd name="T32" fmla="*/ 92 w 99"/>
                  <a:gd name="T33" fmla="*/ 9 h 88"/>
                  <a:gd name="T34" fmla="*/ 7 w 99"/>
                  <a:gd name="T35" fmla="*/ 2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88">
                    <a:moveTo>
                      <a:pt x="53" y="88"/>
                    </a:moveTo>
                    <a:cubicBezTo>
                      <a:pt x="33" y="88"/>
                      <a:pt x="33" y="88"/>
                      <a:pt x="33" y="88"/>
                    </a:cubicBezTo>
                    <a:cubicBezTo>
                      <a:pt x="20" y="88"/>
                      <a:pt x="8" y="81"/>
                      <a:pt x="3" y="70"/>
                    </a:cubicBezTo>
                    <a:cubicBezTo>
                      <a:pt x="1" y="66"/>
                      <a:pt x="0" y="62"/>
                      <a:pt x="0" y="58"/>
                    </a:cubicBezTo>
                    <a:cubicBezTo>
                      <a:pt x="0" y="15"/>
                      <a:pt x="0" y="15"/>
                      <a:pt x="0" y="15"/>
                    </a:cubicBezTo>
                    <a:cubicBezTo>
                      <a:pt x="99" y="0"/>
                      <a:pt x="99" y="0"/>
                      <a:pt x="99" y="0"/>
                    </a:cubicBezTo>
                    <a:cubicBezTo>
                      <a:pt x="99" y="42"/>
                      <a:pt x="99" y="42"/>
                      <a:pt x="99" y="42"/>
                    </a:cubicBezTo>
                    <a:cubicBezTo>
                      <a:pt x="99" y="44"/>
                      <a:pt x="99" y="45"/>
                      <a:pt x="99" y="46"/>
                    </a:cubicBezTo>
                    <a:cubicBezTo>
                      <a:pt x="97" y="70"/>
                      <a:pt x="77" y="88"/>
                      <a:pt x="53" y="88"/>
                    </a:cubicBezTo>
                    <a:close/>
                    <a:moveTo>
                      <a:pt x="7" y="22"/>
                    </a:moveTo>
                    <a:cubicBezTo>
                      <a:pt x="7" y="58"/>
                      <a:pt x="7" y="58"/>
                      <a:pt x="7" y="58"/>
                    </a:cubicBezTo>
                    <a:cubicBezTo>
                      <a:pt x="7" y="61"/>
                      <a:pt x="8" y="64"/>
                      <a:pt x="9" y="67"/>
                    </a:cubicBezTo>
                    <a:cubicBezTo>
                      <a:pt x="14" y="75"/>
                      <a:pt x="23" y="81"/>
                      <a:pt x="33" y="81"/>
                    </a:cubicBezTo>
                    <a:cubicBezTo>
                      <a:pt x="53" y="81"/>
                      <a:pt x="53" y="81"/>
                      <a:pt x="53" y="81"/>
                    </a:cubicBezTo>
                    <a:cubicBezTo>
                      <a:pt x="73" y="81"/>
                      <a:pt x="90" y="65"/>
                      <a:pt x="92" y="45"/>
                    </a:cubicBezTo>
                    <a:cubicBezTo>
                      <a:pt x="92" y="44"/>
                      <a:pt x="92" y="43"/>
                      <a:pt x="92" y="42"/>
                    </a:cubicBezTo>
                    <a:cubicBezTo>
                      <a:pt x="92" y="9"/>
                      <a:pt x="92" y="9"/>
                      <a:pt x="92" y="9"/>
                    </a:cubicBezTo>
                    <a:lnTo>
                      <a:pt x="7" y="2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9" name="Freeform 2018">
                <a:extLst>
                  <a:ext uri="{FF2B5EF4-FFF2-40B4-BE49-F238E27FC236}">
                    <a16:creationId xmlns:a16="http://schemas.microsoft.com/office/drawing/2014/main" id="{048BE583-BED0-4BFE-8386-9B63360CCAFA}"/>
                  </a:ext>
                </a:extLst>
              </p:cNvPr>
              <p:cNvSpPr>
                <a:spLocks/>
              </p:cNvSpPr>
              <p:nvPr/>
            </p:nvSpPr>
            <p:spPr bwMode="auto">
              <a:xfrm>
                <a:off x="16778288" y="7524751"/>
                <a:ext cx="257175" cy="136525"/>
              </a:xfrm>
              <a:custGeom>
                <a:avLst/>
                <a:gdLst>
                  <a:gd name="T0" fmla="*/ 93 w 93"/>
                  <a:gd name="T1" fmla="*/ 0 h 49"/>
                  <a:gd name="T2" fmla="*/ 93 w 93"/>
                  <a:gd name="T3" fmla="*/ 34 h 49"/>
                  <a:gd name="T4" fmla="*/ 92 w 93"/>
                  <a:gd name="T5" fmla="*/ 38 h 49"/>
                  <a:gd name="T6" fmla="*/ 46 w 93"/>
                  <a:gd name="T7" fmla="*/ 49 h 49"/>
                  <a:gd name="T8" fmla="*/ 30 w 93"/>
                  <a:gd name="T9" fmla="*/ 49 h 49"/>
                  <a:gd name="T10" fmla="*/ 0 w 93"/>
                  <a:gd name="T11" fmla="*/ 44 h 49"/>
                  <a:gd name="T12" fmla="*/ 0 w 93"/>
                  <a:gd name="T13" fmla="*/ 44 h 49"/>
                  <a:gd name="T14" fmla="*/ 0 w 93"/>
                  <a:gd name="T15" fmla="*/ 14 h 49"/>
                  <a:gd name="T16" fmla="*/ 0 w 93"/>
                  <a:gd name="T17" fmla="*/ 14 h 49"/>
                  <a:gd name="T18" fmla="*/ 93 w 93"/>
                  <a:gd name="T1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49">
                    <a:moveTo>
                      <a:pt x="93" y="0"/>
                    </a:moveTo>
                    <a:cubicBezTo>
                      <a:pt x="93" y="34"/>
                      <a:pt x="93" y="34"/>
                      <a:pt x="93" y="34"/>
                    </a:cubicBezTo>
                    <a:cubicBezTo>
                      <a:pt x="93" y="36"/>
                      <a:pt x="92" y="37"/>
                      <a:pt x="92" y="38"/>
                    </a:cubicBezTo>
                    <a:cubicBezTo>
                      <a:pt x="79" y="45"/>
                      <a:pt x="63" y="49"/>
                      <a:pt x="46" y="49"/>
                    </a:cubicBezTo>
                    <a:cubicBezTo>
                      <a:pt x="30" y="49"/>
                      <a:pt x="30" y="49"/>
                      <a:pt x="30" y="49"/>
                    </a:cubicBezTo>
                    <a:cubicBezTo>
                      <a:pt x="20" y="49"/>
                      <a:pt x="10" y="47"/>
                      <a:pt x="0" y="44"/>
                    </a:cubicBezTo>
                    <a:cubicBezTo>
                      <a:pt x="0" y="44"/>
                      <a:pt x="0" y="44"/>
                      <a:pt x="0" y="44"/>
                    </a:cubicBezTo>
                    <a:cubicBezTo>
                      <a:pt x="0" y="14"/>
                      <a:pt x="0" y="14"/>
                      <a:pt x="0" y="14"/>
                    </a:cubicBezTo>
                    <a:cubicBezTo>
                      <a:pt x="0" y="14"/>
                      <a:pt x="0" y="14"/>
                      <a:pt x="0" y="14"/>
                    </a:cubicBezTo>
                    <a:lnTo>
                      <a:pt x="93" y="0"/>
                    </a:ln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0" name="Freeform 2019">
                <a:extLst>
                  <a:ext uri="{FF2B5EF4-FFF2-40B4-BE49-F238E27FC236}">
                    <a16:creationId xmlns:a16="http://schemas.microsoft.com/office/drawing/2014/main" id="{31701C8C-B06A-4B0F-A5EE-0D51BC14EC21}"/>
                  </a:ext>
                </a:extLst>
              </p:cNvPr>
              <p:cNvSpPr>
                <a:spLocks noEditPoints="1"/>
              </p:cNvSpPr>
              <p:nvPr/>
            </p:nvSpPr>
            <p:spPr bwMode="auto">
              <a:xfrm>
                <a:off x="16770350" y="7504113"/>
                <a:ext cx="273050" cy="242888"/>
              </a:xfrm>
              <a:custGeom>
                <a:avLst/>
                <a:gdLst>
                  <a:gd name="T0" fmla="*/ 53 w 99"/>
                  <a:gd name="T1" fmla="*/ 88 h 88"/>
                  <a:gd name="T2" fmla="*/ 30 w 99"/>
                  <a:gd name="T3" fmla="*/ 88 h 88"/>
                  <a:gd name="T4" fmla="*/ 0 w 99"/>
                  <a:gd name="T5" fmla="*/ 58 h 88"/>
                  <a:gd name="T6" fmla="*/ 0 w 99"/>
                  <a:gd name="T7" fmla="*/ 15 h 88"/>
                  <a:gd name="T8" fmla="*/ 99 w 99"/>
                  <a:gd name="T9" fmla="*/ 0 h 88"/>
                  <a:gd name="T10" fmla="*/ 99 w 99"/>
                  <a:gd name="T11" fmla="*/ 42 h 88"/>
                  <a:gd name="T12" fmla="*/ 99 w 99"/>
                  <a:gd name="T13" fmla="*/ 46 h 88"/>
                  <a:gd name="T14" fmla="*/ 53 w 99"/>
                  <a:gd name="T15" fmla="*/ 88 h 88"/>
                  <a:gd name="T16" fmla="*/ 7 w 99"/>
                  <a:gd name="T17" fmla="*/ 22 h 88"/>
                  <a:gd name="T18" fmla="*/ 7 w 99"/>
                  <a:gd name="T19" fmla="*/ 58 h 88"/>
                  <a:gd name="T20" fmla="*/ 30 w 99"/>
                  <a:gd name="T21" fmla="*/ 81 h 88"/>
                  <a:gd name="T22" fmla="*/ 53 w 99"/>
                  <a:gd name="T23" fmla="*/ 81 h 88"/>
                  <a:gd name="T24" fmla="*/ 92 w 99"/>
                  <a:gd name="T25" fmla="*/ 45 h 88"/>
                  <a:gd name="T26" fmla="*/ 92 w 99"/>
                  <a:gd name="T27" fmla="*/ 42 h 88"/>
                  <a:gd name="T28" fmla="*/ 92 w 99"/>
                  <a:gd name="T29" fmla="*/ 9 h 88"/>
                  <a:gd name="T30" fmla="*/ 7 w 99"/>
                  <a:gd name="T31" fmla="*/ 2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9" h="88">
                    <a:moveTo>
                      <a:pt x="53" y="88"/>
                    </a:moveTo>
                    <a:cubicBezTo>
                      <a:pt x="30" y="88"/>
                      <a:pt x="30" y="88"/>
                      <a:pt x="30" y="88"/>
                    </a:cubicBezTo>
                    <a:cubicBezTo>
                      <a:pt x="14" y="88"/>
                      <a:pt x="0" y="75"/>
                      <a:pt x="0" y="58"/>
                    </a:cubicBezTo>
                    <a:cubicBezTo>
                      <a:pt x="0" y="15"/>
                      <a:pt x="0" y="15"/>
                      <a:pt x="0" y="15"/>
                    </a:cubicBezTo>
                    <a:cubicBezTo>
                      <a:pt x="99" y="0"/>
                      <a:pt x="99" y="0"/>
                      <a:pt x="99" y="0"/>
                    </a:cubicBezTo>
                    <a:cubicBezTo>
                      <a:pt x="99" y="42"/>
                      <a:pt x="99" y="42"/>
                      <a:pt x="99" y="42"/>
                    </a:cubicBezTo>
                    <a:cubicBezTo>
                      <a:pt x="99" y="44"/>
                      <a:pt x="99" y="45"/>
                      <a:pt x="99" y="46"/>
                    </a:cubicBezTo>
                    <a:cubicBezTo>
                      <a:pt x="97" y="70"/>
                      <a:pt x="77" y="88"/>
                      <a:pt x="53" y="88"/>
                    </a:cubicBezTo>
                    <a:close/>
                    <a:moveTo>
                      <a:pt x="7" y="22"/>
                    </a:moveTo>
                    <a:cubicBezTo>
                      <a:pt x="7" y="58"/>
                      <a:pt x="7" y="58"/>
                      <a:pt x="7" y="58"/>
                    </a:cubicBezTo>
                    <a:cubicBezTo>
                      <a:pt x="7" y="71"/>
                      <a:pt x="17" y="81"/>
                      <a:pt x="30" y="81"/>
                    </a:cubicBezTo>
                    <a:cubicBezTo>
                      <a:pt x="53" y="81"/>
                      <a:pt x="53" y="81"/>
                      <a:pt x="53" y="81"/>
                    </a:cubicBezTo>
                    <a:cubicBezTo>
                      <a:pt x="73" y="81"/>
                      <a:pt x="90" y="65"/>
                      <a:pt x="92" y="45"/>
                    </a:cubicBezTo>
                    <a:cubicBezTo>
                      <a:pt x="92" y="44"/>
                      <a:pt x="92" y="43"/>
                      <a:pt x="92" y="42"/>
                    </a:cubicBezTo>
                    <a:cubicBezTo>
                      <a:pt x="92" y="9"/>
                      <a:pt x="92" y="9"/>
                      <a:pt x="92" y="9"/>
                    </a:cubicBezTo>
                    <a:lnTo>
                      <a:pt x="7" y="22"/>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1" name="Freeform 2020">
                <a:extLst>
                  <a:ext uri="{FF2B5EF4-FFF2-40B4-BE49-F238E27FC236}">
                    <a16:creationId xmlns:a16="http://schemas.microsoft.com/office/drawing/2014/main" id="{BB7CE42D-7736-4C3B-AB67-41AE53F830A2}"/>
                  </a:ext>
                </a:extLst>
              </p:cNvPr>
              <p:cNvSpPr>
                <a:spLocks/>
              </p:cNvSpPr>
              <p:nvPr/>
            </p:nvSpPr>
            <p:spPr bwMode="auto">
              <a:xfrm>
                <a:off x="16610013" y="6829426"/>
                <a:ext cx="538163" cy="765175"/>
              </a:xfrm>
              <a:custGeom>
                <a:avLst/>
                <a:gdLst>
                  <a:gd name="T0" fmla="*/ 195 w 195"/>
                  <a:gd name="T1" fmla="*/ 111 h 277"/>
                  <a:gd name="T2" fmla="*/ 195 w 195"/>
                  <a:gd name="T3" fmla="*/ 180 h 277"/>
                  <a:gd name="T4" fmla="*/ 97 w 195"/>
                  <a:gd name="T5" fmla="*/ 277 h 277"/>
                  <a:gd name="T6" fmla="*/ 81 w 195"/>
                  <a:gd name="T7" fmla="*/ 277 h 277"/>
                  <a:gd name="T8" fmla="*/ 0 w 195"/>
                  <a:gd name="T9" fmla="*/ 196 h 277"/>
                  <a:gd name="T10" fmla="*/ 0 w 195"/>
                  <a:gd name="T11" fmla="*/ 108 h 277"/>
                  <a:gd name="T12" fmla="*/ 0 w 195"/>
                  <a:gd name="T13" fmla="*/ 98 h 277"/>
                  <a:gd name="T14" fmla="*/ 97 w 195"/>
                  <a:gd name="T15" fmla="*/ 0 h 277"/>
                  <a:gd name="T16" fmla="*/ 195 w 195"/>
                  <a:gd name="T17" fmla="*/ 98 h 277"/>
                  <a:gd name="T18" fmla="*/ 195 w 195"/>
                  <a:gd name="T19" fmla="*/ 12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277">
                    <a:moveTo>
                      <a:pt x="195" y="111"/>
                    </a:moveTo>
                    <a:cubicBezTo>
                      <a:pt x="195" y="180"/>
                      <a:pt x="195" y="180"/>
                      <a:pt x="195" y="180"/>
                    </a:cubicBezTo>
                    <a:cubicBezTo>
                      <a:pt x="195" y="234"/>
                      <a:pt x="151" y="277"/>
                      <a:pt x="97" y="277"/>
                    </a:cubicBezTo>
                    <a:cubicBezTo>
                      <a:pt x="81" y="277"/>
                      <a:pt x="81" y="277"/>
                      <a:pt x="81" y="277"/>
                    </a:cubicBezTo>
                    <a:cubicBezTo>
                      <a:pt x="36" y="277"/>
                      <a:pt x="0" y="241"/>
                      <a:pt x="0" y="196"/>
                    </a:cubicBezTo>
                    <a:cubicBezTo>
                      <a:pt x="0" y="108"/>
                      <a:pt x="0" y="108"/>
                      <a:pt x="0" y="108"/>
                    </a:cubicBezTo>
                    <a:cubicBezTo>
                      <a:pt x="0" y="98"/>
                      <a:pt x="0" y="98"/>
                      <a:pt x="0" y="98"/>
                    </a:cubicBezTo>
                    <a:cubicBezTo>
                      <a:pt x="0" y="44"/>
                      <a:pt x="43" y="0"/>
                      <a:pt x="97" y="0"/>
                    </a:cubicBezTo>
                    <a:cubicBezTo>
                      <a:pt x="151" y="0"/>
                      <a:pt x="195" y="44"/>
                      <a:pt x="195" y="98"/>
                    </a:cubicBezTo>
                    <a:cubicBezTo>
                      <a:pt x="195" y="120"/>
                      <a:pt x="195" y="120"/>
                      <a:pt x="195" y="120"/>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2" name="Freeform 2021">
                <a:extLst>
                  <a:ext uri="{FF2B5EF4-FFF2-40B4-BE49-F238E27FC236}">
                    <a16:creationId xmlns:a16="http://schemas.microsoft.com/office/drawing/2014/main" id="{EB9BA1D5-BD3A-4455-8B3B-5FC256EA4D55}"/>
                  </a:ext>
                </a:extLst>
              </p:cNvPr>
              <p:cNvSpPr>
                <a:spLocks noEditPoints="1"/>
              </p:cNvSpPr>
              <p:nvPr/>
            </p:nvSpPr>
            <p:spPr bwMode="auto">
              <a:xfrm>
                <a:off x="16598900" y="6818313"/>
                <a:ext cx="560388" cy="787400"/>
              </a:xfrm>
              <a:custGeom>
                <a:avLst/>
                <a:gdLst>
                  <a:gd name="T0" fmla="*/ 101 w 203"/>
                  <a:gd name="T1" fmla="*/ 285 h 285"/>
                  <a:gd name="T2" fmla="*/ 85 w 203"/>
                  <a:gd name="T3" fmla="*/ 285 h 285"/>
                  <a:gd name="T4" fmla="*/ 0 w 203"/>
                  <a:gd name="T5" fmla="*/ 200 h 285"/>
                  <a:gd name="T6" fmla="*/ 0 w 203"/>
                  <a:gd name="T7" fmla="*/ 102 h 285"/>
                  <a:gd name="T8" fmla="*/ 101 w 203"/>
                  <a:gd name="T9" fmla="*/ 0 h 285"/>
                  <a:gd name="T10" fmla="*/ 101 w 203"/>
                  <a:gd name="T11" fmla="*/ 0 h 285"/>
                  <a:gd name="T12" fmla="*/ 173 w 203"/>
                  <a:gd name="T13" fmla="*/ 30 h 285"/>
                  <a:gd name="T14" fmla="*/ 203 w 203"/>
                  <a:gd name="T15" fmla="*/ 102 h 285"/>
                  <a:gd name="T16" fmla="*/ 203 w 203"/>
                  <a:gd name="T17" fmla="*/ 115 h 285"/>
                  <a:gd name="T18" fmla="*/ 203 w 203"/>
                  <a:gd name="T19" fmla="*/ 115 h 285"/>
                  <a:gd name="T20" fmla="*/ 203 w 203"/>
                  <a:gd name="T21" fmla="*/ 184 h 285"/>
                  <a:gd name="T22" fmla="*/ 173 w 203"/>
                  <a:gd name="T23" fmla="*/ 255 h 285"/>
                  <a:gd name="T24" fmla="*/ 101 w 203"/>
                  <a:gd name="T25" fmla="*/ 285 h 285"/>
                  <a:gd name="T26" fmla="*/ 101 w 203"/>
                  <a:gd name="T27" fmla="*/ 7 h 285"/>
                  <a:gd name="T28" fmla="*/ 101 w 203"/>
                  <a:gd name="T29" fmla="*/ 7 h 285"/>
                  <a:gd name="T30" fmla="*/ 7 w 203"/>
                  <a:gd name="T31" fmla="*/ 102 h 285"/>
                  <a:gd name="T32" fmla="*/ 7 w 203"/>
                  <a:gd name="T33" fmla="*/ 200 h 285"/>
                  <a:gd name="T34" fmla="*/ 85 w 203"/>
                  <a:gd name="T35" fmla="*/ 278 h 285"/>
                  <a:gd name="T36" fmla="*/ 101 w 203"/>
                  <a:gd name="T37" fmla="*/ 278 h 285"/>
                  <a:gd name="T38" fmla="*/ 168 w 203"/>
                  <a:gd name="T39" fmla="*/ 250 h 285"/>
                  <a:gd name="T40" fmla="*/ 196 w 203"/>
                  <a:gd name="T41" fmla="*/ 184 h 285"/>
                  <a:gd name="T42" fmla="*/ 196 w 203"/>
                  <a:gd name="T43" fmla="*/ 124 h 285"/>
                  <a:gd name="T44" fmla="*/ 196 w 203"/>
                  <a:gd name="T45" fmla="*/ 124 h 285"/>
                  <a:gd name="T46" fmla="*/ 196 w 203"/>
                  <a:gd name="T47" fmla="*/ 102 h 285"/>
                  <a:gd name="T48" fmla="*/ 168 w 203"/>
                  <a:gd name="T49" fmla="*/ 35 h 285"/>
                  <a:gd name="T50" fmla="*/ 101 w 203"/>
                  <a:gd name="T51" fmla="*/ 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3" h="285">
                    <a:moveTo>
                      <a:pt x="101" y="285"/>
                    </a:moveTo>
                    <a:cubicBezTo>
                      <a:pt x="85" y="285"/>
                      <a:pt x="85" y="285"/>
                      <a:pt x="85" y="285"/>
                    </a:cubicBezTo>
                    <a:cubicBezTo>
                      <a:pt x="38" y="285"/>
                      <a:pt x="0" y="247"/>
                      <a:pt x="0" y="200"/>
                    </a:cubicBezTo>
                    <a:cubicBezTo>
                      <a:pt x="0" y="102"/>
                      <a:pt x="0" y="102"/>
                      <a:pt x="0" y="102"/>
                    </a:cubicBezTo>
                    <a:cubicBezTo>
                      <a:pt x="0" y="46"/>
                      <a:pt x="45" y="0"/>
                      <a:pt x="101" y="0"/>
                    </a:cubicBezTo>
                    <a:cubicBezTo>
                      <a:pt x="101" y="0"/>
                      <a:pt x="101" y="0"/>
                      <a:pt x="101" y="0"/>
                    </a:cubicBezTo>
                    <a:cubicBezTo>
                      <a:pt x="128" y="0"/>
                      <a:pt x="154" y="11"/>
                      <a:pt x="173" y="30"/>
                    </a:cubicBezTo>
                    <a:cubicBezTo>
                      <a:pt x="192" y="49"/>
                      <a:pt x="203" y="74"/>
                      <a:pt x="203" y="102"/>
                    </a:cubicBezTo>
                    <a:cubicBezTo>
                      <a:pt x="203" y="115"/>
                      <a:pt x="203" y="115"/>
                      <a:pt x="203" y="115"/>
                    </a:cubicBezTo>
                    <a:cubicBezTo>
                      <a:pt x="203" y="115"/>
                      <a:pt x="203" y="115"/>
                      <a:pt x="203" y="115"/>
                    </a:cubicBezTo>
                    <a:cubicBezTo>
                      <a:pt x="203" y="184"/>
                      <a:pt x="203" y="184"/>
                      <a:pt x="203" y="184"/>
                    </a:cubicBezTo>
                    <a:cubicBezTo>
                      <a:pt x="203" y="211"/>
                      <a:pt x="192" y="236"/>
                      <a:pt x="173" y="255"/>
                    </a:cubicBezTo>
                    <a:cubicBezTo>
                      <a:pt x="154" y="275"/>
                      <a:pt x="128" y="285"/>
                      <a:pt x="101" y="285"/>
                    </a:cubicBezTo>
                    <a:close/>
                    <a:moveTo>
                      <a:pt x="101" y="7"/>
                    </a:moveTo>
                    <a:cubicBezTo>
                      <a:pt x="101" y="7"/>
                      <a:pt x="101" y="7"/>
                      <a:pt x="101" y="7"/>
                    </a:cubicBezTo>
                    <a:cubicBezTo>
                      <a:pt x="49" y="7"/>
                      <a:pt x="7" y="50"/>
                      <a:pt x="7" y="102"/>
                    </a:cubicBezTo>
                    <a:cubicBezTo>
                      <a:pt x="7" y="200"/>
                      <a:pt x="7" y="200"/>
                      <a:pt x="7" y="200"/>
                    </a:cubicBezTo>
                    <a:cubicBezTo>
                      <a:pt x="7" y="243"/>
                      <a:pt x="42" y="278"/>
                      <a:pt x="85" y="278"/>
                    </a:cubicBezTo>
                    <a:cubicBezTo>
                      <a:pt x="101" y="278"/>
                      <a:pt x="101" y="278"/>
                      <a:pt x="101" y="278"/>
                    </a:cubicBezTo>
                    <a:cubicBezTo>
                      <a:pt x="127" y="278"/>
                      <a:pt x="150" y="268"/>
                      <a:pt x="168" y="250"/>
                    </a:cubicBezTo>
                    <a:cubicBezTo>
                      <a:pt x="186" y="232"/>
                      <a:pt x="196" y="209"/>
                      <a:pt x="196" y="184"/>
                    </a:cubicBezTo>
                    <a:cubicBezTo>
                      <a:pt x="196" y="124"/>
                      <a:pt x="196" y="124"/>
                      <a:pt x="196" y="124"/>
                    </a:cubicBezTo>
                    <a:cubicBezTo>
                      <a:pt x="196" y="124"/>
                      <a:pt x="196" y="124"/>
                      <a:pt x="196" y="124"/>
                    </a:cubicBezTo>
                    <a:cubicBezTo>
                      <a:pt x="196" y="102"/>
                      <a:pt x="196" y="102"/>
                      <a:pt x="196" y="102"/>
                    </a:cubicBezTo>
                    <a:cubicBezTo>
                      <a:pt x="196" y="76"/>
                      <a:pt x="186" y="53"/>
                      <a:pt x="168" y="35"/>
                    </a:cubicBezTo>
                    <a:cubicBezTo>
                      <a:pt x="150" y="17"/>
                      <a:pt x="127" y="7"/>
                      <a:pt x="101" y="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3" name="Rectangle 2022">
                <a:extLst>
                  <a:ext uri="{FF2B5EF4-FFF2-40B4-BE49-F238E27FC236}">
                    <a16:creationId xmlns:a16="http://schemas.microsoft.com/office/drawing/2014/main" id="{E0F89A34-EC6F-4D7B-B53E-3E11EB5BD6F3}"/>
                  </a:ext>
                </a:extLst>
              </p:cNvPr>
              <p:cNvSpPr>
                <a:spLocks noChangeArrowheads="1"/>
              </p:cNvSpPr>
              <p:nvPr/>
            </p:nvSpPr>
            <p:spPr bwMode="auto">
              <a:xfrm>
                <a:off x="16610013" y="7169151"/>
                <a:ext cx="101600" cy="79375"/>
              </a:xfrm>
              <a:prstGeom prst="rect">
                <a:avLst/>
              </a:prstGeom>
              <a:solidFill>
                <a:srgbClr val="FCD3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4" name="Freeform 2023">
                <a:extLst>
                  <a:ext uri="{FF2B5EF4-FFF2-40B4-BE49-F238E27FC236}">
                    <a16:creationId xmlns:a16="http://schemas.microsoft.com/office/drawing/2014/main" id="{1CE7F5F4-2B8B-4EE3-8D6F-DAAF70C41C45}"/>
                  </a:ext>
                </a:extLst>
              </p:cNvPr>
              <p:cNvSpPr>
                <a:spLocks/>
              </p:cNvSpPr>
              <p:nvPr/>
            </p:nvSpPr>
            <p:spPr bwMode="auto">
              <a:xfrm>
                <a:off x="16794163" y="7169151"/>
                <a:ext cx="144463" cy="79375"/>
              </a:xfrm>
              <a:custGeom>
                <a:avLst/>
                <a:gdLst>
                  <a:gd name="T0" fmla="*/ 39 w 52"/>
                  <a:gd name="T1" fmla="*/ 29 h 29"/>
                  <a:gd name="T2" fmla="*/ 14 w 52"/>
                  <a:gd name="T3" fmla="*/ 29 h 29"/>
                  <a:gd name="T4" fmla="*/ 0 w 52"/>
                  <a:gd name="T5" fmla="*/ 15 h 29"/>
                  <a:gd name="T6" fmla="*/ 0 w 52"/>
                  <a:gd name="T7" fmla="*/ 0 h 29"/>
                  <a:gd name="T8" fmla="*/ 52 w 52"/>
                  <a:gd name="T9" fmla="*/ 0 h 29"/>
                  <a:gd name="T10" fmla="*/ 52 w 52"/>
                  <a:gd name="T11" fmla="*/ 16 h 29"/>
                  <a:gd name="T12" fmla="*/ 39 w 52"/>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52" h="29">
                    <a:moveTo>
                      <a:pt x="39" y="29"/>
                    </a:moveTo>
                    <a:cubicBezTo>
                      <a:pt x="14" y="29"/>
                      <a:pt x="14" y="29"/>
                      <a:pt x="14" y="29"/>
                    </a:cubicBezTo>
                    <a:cubicBezTo>
                      <a:pt x="6" y="29"/>
                      <a:pt x="0" y="23"/>
                      <a:pt x="0" y="15"/>
                    </a:cubicBezTo>
                    <a:cubicBezTo>
                      <a:pt x="0" y="0"/>
                      <a:pt x="0" y="0"/>
                      <a:pt x="0" y="0"/>
                    </a:cubicBezTo>
                    <a:cubicBezTo>
                      <a:pt x="52" y="0"/>
                      <a:pt x="52" y="0"/>
                      <a:pt x="52" y="0"/>
                    </a:cubicBezTo>
                    <a:cubicBezTo>
                      <a:pt x="52" y="16"/>
                      <a:pt x="52" y="16"/>
                      <a:pt x="52" y="16"/>
                    </a:cubicBezTo>
                    <a:cubicBezTo>
                      <a:pt x="52" y="23"/>
                      <a:pt x="46" y="29"/>
                      <a:pt x="39" y="29"/>
                    </a:cubicBez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5" name="Freeform 2024">
                <a:extLst>
                  <a:ext uri="{FF2B5EF4-FFF2-40B4-BE49-F238E27FC236}">
                    <a16:creationId xmlns:a16="http://schemas.microsoft.com/office/drawing/2014/main" id="{4CB429CF-DF15-486F-B703-56084B0CE366}"/>
                  </a:ext>
                </a:extLst>
              </p:cNvPr>
              <p:cNvSpPr>
                <a:spLocks/>
              </p:cNvSpPr>
              <p:nvPr/>
            </p:nvSpPr>
            <p:spPr bwMode="auto">
              <a:xfrm>
                <a:off x="16830675" y="7226301"/>
                <a:ext cx="77788" cy="47625"/>
              </a:xfrm>
              <a:custGeom>
                <a:avLst/>
                <a:gdLst>
                  <a:gd name="T0" fmla="*/ 20 w 28"/>
                  <a:gd name="T1" fmla="*/ 17 h 17"/>
                  <a:gd name="T2" fmla="*/ 8 w 28"/>
                  <a:gd name="T3" fmla="*/ 17 h 17"/>
                  <a:gd name="T4" fmla="*/ 0 w 28"/>
                  <a:gd name="T5" fmla="*/ 8 h 17"/>
                  <a:gd name="T6" fmla="*/ 8 w 28"/>
                  <a:gd name="T7" fmla="*/ 0 h 17"/>
                  <a:gd name="T8" fmla="*/ 20 w 28"/>
                  <a:gd name="T9" fmla="*/ 0 h 17"/>
                  <a:gd name="T10" fmla="*/ 28 w 28"/>
                  <a:gd name="T11" fmla="*/ 8 h 17"/>
                  <a:gd name="T12" fmla="*/ 20 w 28"/>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8" h="17">
                    <a:moveTo>
                      <a:pt x="20" y="17"/>
                    </a:moveTo>
                    <a:cubicBezTo>
                      <a:pt x="8" y="17"/>
                      <a:pt x="8" y="17"/>
                      <a:pt x="8" y="17"/>
                    </a:cubicBezTo>
                    <a:cubicBezTo>
                      <a:pt x="4" y="17"/>
                      <a:pt x="0" y="13"/>
                      <a:pt x="0" y="8"/>
                    </a:cubicBezTo>
                    <a:cubicBezTo>
                      <a:pt x="0" y="4"/>
                      <a:pt x="4" y="0"/>
                      <a:pt x="8" y="0"/>
                    </a:cubicBezTo>
                    <a:cubicBezTo>
                      <a:pt x="20" y="0"/>
                      <a:pt x="20" y="0"/>
                      <a:pt x="20" y="0"/>
                    </a:cubicBezTo>
                    <a:cubicBezTo>
                      <a:pt x="25" y="0"/>
                      <a:pt x="28" y="4"/>
                      <a:pt x="28" y="8"/>
                    </a:cubicBezTo>
                    <a:cubicBezTo>
                      <a:pt x="28" y="13"/>
                      <a:pt x="25"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6" name="Freeform 2025">
                <a:extLst>
                  <a:ext uri="{FF2B5EF4-FFF2-40B4-BE49-F238E27FC236}">
                    <a16:creationId xmlns:a16="http://schemas.microsoft.com/office/drawing/2014/main" id="{03D883CA-A277-44A3-AB67-37EC6D76E5F1}"/>
                  </a:ext>
                </a:extLst>
              </p:cNvPr>
              <p:cNvSpPr>
                <a:spLocks noEditPoints="1"/>
              </p:cNvSpPr>
              <p:nvPr/>
            </p:nvSpPr>
            <p:spPr bwMode="auto">
              <a:xfrm>
                <a:off x="16819563" y="7215188"/>
                <a:ext cx="100013" cy="66675"/>
              </a:xfrm>
              <a:custGeom>
                <a:avLst/>
                <a:gdLst>
                  <a:gd name="T0" fmla="*/ 24 w 36"/>
                  <a:gd name="T1" fmla="*/ 24 h 24"/>
                  <a:gd name="T2" fmla="*/ 12 w 36"/>
                  <a:gd name="T3" fmla="*/ 24 h 24"/>
                  <a:gd name="T4" fmla="*/ 0 w 36"/>
                  <a:gd name="T5" fmla="*/ 12 h 24"/>
                  <a:gd name="T6" fmla="*/ 12 w 36"/>
                  <a:gd name="T7" fmla="*/ 0 h 24"/>
                  <a:gd name="T8" fmla="*/ 24 w 36"/>
                  <a:gd name="T9" fmla="*/ 0 h 24"/>
                  <a:gd name="T10" fmla="*/ 36 w 36"/>
                  <a:gd name="T11" fmla="*/ 12 h 24"/>
                  <a:gd name="T12" fmla="*/ 24 w 36"/>
                  <a:gd name="T13" fmla="*/ 24 h 24"/>
                  <a:gd name="T14" fmla="*/ 12 w 36"/>
                  <a:gd name="T15" fmla="*/ 7 h 24"/>
                  <a:gd name="T16" fmla="*/ 7 w 36"/>
                  <a:gd name="T17" fmla="*/ 12 h 24"/>
                  <a:gd name="T18" fmla="*/ 12 w 36"/>
                  <a:gd name="T19" fmla="*/ 17 h 24"/>
                  <a:gd name="T20" fmla="*/ 24 w 36"/>
                  <a:gd name="T21" fmla="*/ 17 h 24"/>
                  <a:gd name="T22" fmla="*/ 29 w 36"/>
                  <a:gd name="T23" fmla="*/ 12 h 24"/>
                  <a:gd name="T24" fmla="*/ 24 w 36"/>
                  <a:gd name="T25" fmla="*/ 7 h 24"/>
                  <a:gd name="T26" fmla="*/ 12 w 36"/>
                  <a:gd name="T2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4">
                    <a:moveTo>
                      <a:pt x="24" y="24"/>
                    </a:moveTo>
                    <a:cubicBezTo>
                      <a:pt x="12" y="24"/>
                      <a:pt x="12" y="24"/>
                      <a:pt x="12" y="24"/>
                    </a:cubicBezTo>
                    <a:cubicBezTo>
                      <a:pt x="6" y="24"/>
                      <a:pt x="0" y="19"/>
                      <a:pt x="0" y="12"/>
                    </a:cubicBezTo>
                    <a:cubicBezTo>
                      <a:pt x="0" y="6"/>
                      <a:pt x="6" y="0"/>
                      <a:pt x="12" y="0"/>
                    </a:cubicBezTo>
                    <a:cubicBezTo>
                      <a:pt x="24" y="0"/>
                      <a:pt x="24" y="0"/>
                      <a:pt x="24" y="0"/>
                    </a:cubicBezTo>
                    <a:cubicBezTo>
                      <a:pt x="31" y="0"/>
                      <a:pt x="36" y="6"/>
                      <a:pt x="36" y="12"/>
                    </a:cubicBezTo>
                    <a:cubicBezTo>
                      <a:pt x="36" y="19"/>
                      <a:pt x="31" y="24"/>
                      <a:pt x="24" y="24"/>
                    </a:cubicBezTo>
                    <a:close/>
                    <a:moveTo>
                      <a:pt x="12" y="7"/>
                    </a:moveTo>
                    <a:cubicBezTo>
                      <a:pt x="10" y="7"/>
                      <a:pt x="7" y="10"/>
                      <a:pt x="7" y="12"/>
                    </a:cubicBezTo>
                    <a:cubicBezTo>
                      <a:pt x="7" y="15"/>
                      <a:pt x="10" y="17"/>
                      <a:pt x="12" y="17"/>
                    </a:cubicBezTo>
                    <a:cubicBezTo>
                      <a:pt x="24" y="17"/>
                      <a:pt x="24" y="17"/>
                      <a:pt x="24" y="17"/>
                    </a:cubicBezTo>
                    <a:cubicBezTo>
                      <a:pt x="27" y="17"/>
                      <a:pt x="29" y="15"/>
                      <a:pt x="29" y="12"/>
                    </a:cubicBezTo>
                    <a:cubicBezTo>
                      <a:pt x="29" y="10"/>
                      <a:pt x="27" y="7"/>
                      <a:pt x="24" y="7"/>
                    </a:cubicBezTo>
                    <a:lnTo>
                      <a:pt x="12"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7" name="Freeform 2026">
                <a:extLst>
                  <a:ext uri="{FF2B5EF4-FFF2-40B4-BE49-F238E27FC236}">
                    <a16:creationId xmlns:a16="http://schemas.microsoft.com/office/drawing/2014/main" id="{1F63AECB-F3C8-4A7E-836E-CEC403CF2A70}"/>
                  </a:ext>
                </a:extLst>
              </p:cNvPr>
              <p:cNvSpPr>
                <a:spLocks/>
              </p:cNvSpPr>
              <p:nvPr/>
            </p:nvSpPr>
            <p:spPr bwMode="auto">
              <a:xfrm>
                <a:off x="16825913" y="6953251"/>
                <a:ext cx="322263" cy="641350"/>
              </a:xfrm>
              <a:custGeom>
                <a:avLst/>
                <a:gdLst>
                  <a:gd name="T0" fmla="*/ 117 w 117"/>
                  <a:gd name="T1" fmla="*/ 66 h 232"/>
                  <a:gd name="T2" fmla="*/ 117 w 117"/>
                  <a:gd name="T3" fmla="*/ 135 h 232"/>
                  <a:gd name="T4" fmla="*/ 117 w 117"/>
                  <a:gd name="T5" fmla="*/ 135 h 232"/>
                  <a:gd name="T6" fmla="*/ 19 w 117"/>
                  <a:gd name="T7" fmla="*/ 232 h 232"/>
                  <a:gd name="T8" fmla="*/ 3 w 117"/>
                  <a:gd name="T9" fmla="*/ 232 h 232"/>
                  <a:gd name="T10" fmla="*/ 0 w 117"/>
                  <a:gd name="T11" fmla="*/ 232 h 232"/>
                  <a:gd name="T12" fmla="*/ 95 w 117"/>
                  <a:gd name="T13" fmla="*/ 135 h 232"/>
                  <a:gd name="T14" fmla="*/ 95 w 117"/>
                  <a:gd name="T15" fmla="*/ 135 h 232"/>
                  <a:gd name="T16" fmla="*/ 95 w 117"/>
                  <a:gd name="T17" fmla="*/ 66 h 232"/>
                  <a:gd name="T18" fmla="*/ 95 w 117"/>
                  <a:gd name="T19" fmla="*/ 75 h 232"/>
                  <a:gd name="T20" fmla="*/ 95 w 117"/>
                  <a:gd name="T21" fmla="*/ 51 h 232"/>
                  <a:gd name="T22" fmla="*/ 45 w 117"/>
                  <a:gd name="T23" fmla="*/ 0 h 232"/>
                  <a:gd name="T24" fmla="*/ 67 w 117"/>
                  <a:gd name="T25" fmla="*/ 0 h 232"/>
                  <a:gd name="T26" fmla="*/ 117 w 117"/>
                  <a:gd name="T27" fmla="*/ 51 h 232"/>
                  <a:gd name="T28" fmla="*/ 117 w 117"/>
                  <a:gd name="T29" fmla="*/ 75 h 232"/>
                  <a:gd name="T30" fmla="*/ 117 w 117"/>
                  <a:gd name="T31" fmla="*/ 6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232">
                    <a:moveTo>
                      <a:pt x="117" y="66"/>
                    </a:moveTo>
                    <a:cubicBezTo>
                      <a:pt x="117" y="135"/>
                      <a:pt x="117" y="135"/>
                      <a:pt x="117" y="135"/>
                    </a:cubicBezTo>
                    <a:cubicBezTo>
                      <a:pt x="117" y="135"/>
                      <a:pt x="117" y="135"/>
                      <a:pt x="117" y="135"/>
                    </a:cubicBezTo>
                    <a:cubicBezTo>
                      <a:pt x="117" y="189"/>
                      <a:pt x="73" y="232"/>
                      <a:pt x="19" y="232"/>
                    </a:cubicBezTo>
                    <a:cubicBezTo>
                      <a:pt x="3" y="232"/>
                      <a:pt x="3" y="232"/>
                      <a:pt x="3" y="232"/>
                    </a:cubicBezTo>
                    <a:cubicBezTo>
                      <a:pt x="2" y="232"/>
                      <a:pt x="1" y="232"/>
                      <a:pt x="0" y="232"/>
                    </a:cubicBezTo>
                    <a:cubicBezTo>
                      <a:pt x="53" y="231"/>
                      <a:pt x="95" y="188"/>
                      <a:pt x="95" y="135"/>
                    </a:cubicBezTo>
                    <a:cubicBezTo>
                      <a:pt x="95" y="135"/>
                      <a:pt x="95" y="135"/>
                      <a:pt x="95" y="135"/>
                    </a:cubicBezTo>
                    <a:cubicBezTo>
                      <a:pt x="95" y="66"/>
                      <a:pt x="95" y="66"/>
                      <a:pt x="95" y="66"/>
                    </a:cubicBezTo>
                    <a:cubicBezTo>
                      <a:pt x="95" y="75"/>
                      <a:pt x="95" y="75"/>
                      <a:pt x="95" y="75"/>
                    </a:cubicBezTo>
                    <a:cubicBezTo>
                      <a:pt x="95" y="51"/>
                      <a:pt x="95" y="51"/>
                      <a:pt x="95" y="51"/>
                    </a:cubicBezTo>
                    <a:cubicBezTo>
                      <a:pt x="95" y="23"/>
                      <a:pt x="72" y="0"/>
                      <a:pt x="45" y="0"/>
                    </a:cubicBezTo>
                    <a:cubicBezTo>
                      <a:pt x="67" y="0"/>
                      <a:pt x="67" y="0"/>
                      <a:pt x="67" y="0"/>
                    </a:cubicBezTo>
                    <a:cubicBezTo>
                      <a:pt x="95" y="0"/>
                      <a:pt x="117" y="23"/>
                      <a:pt x="117" y="51"/>
                    </a:cubicBezTo>
                    <a:cubicBezTo>
                      <a:pt x="117" y="75"/>
                      <a:pt x="117" y="75"/>
                      <a:pt x="117" y="75"/>
                    </a:cubicBezTo>
                    <a:lnTo>
                      <a:pt x="117" y="66"/>
                    </a:ln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8" name="Freeform 2027">
                <a:extLst>
                  <a:ext uri="{FF2B5EF4-FFF2-40B4-BE49-F238E27FC236}">
                    <a16:creationId xmlns:a16="http://schemas.microsoft.com/office/drawing/2014/main" id="{23F319EA-3FFD-4EE7-ABE5-8C4A17C32496}"/>
                  </a:ext>
                </a:extLst>
              </p:cNvPr>
              <p:cNvSpPr>
                <a:spLocks noEditPoints="1"/>
              </p:cNvSpPr>
              <p:nvPr/>
            </p:nvSpPr>
            <p:spPr bwMode="auto">
              <a:xfrm>
                <a:off x="16598900" y="6818313"/>
                <a:ext cx="560388" cy="787400"/>
              </a:xfrm>
              <a:custGeom>
                <a:avLst/>
                <a:gdLst>
                  <a:gd name="T0" fmla="*/ 101 w 203"/>
                  <a:gd name="T1" fmla="*/ 285 h 285"/>
                  <a:gd name="T2" fmla="*/ 85 w 203"/>
                  <a:gd name="T3" fmla="*/ 285 h 285"/>
                  <a:gd name="T4" fmla="*/ 0 w 203"/>
                  <a:gd name="T5" fmla="*/ 199 h 285"/>
                  <a:gd name="T6" fmla="*/ 0 w 203"/>
                  <a:gd name="T7" fmla="*/ 101 h 285"/>
                  <a:gd name="T8" fmla="*/ 101 w 203"/>
                  <a:gd name="T9" fmla="*/ 0 h 285"/>
                  <a:gd name="T10" fmla="*/ 101 w 203"/>
                  <a:gd name="T11" fmla="*/ 0 h 285"/>
                  <a:gd name="T12" fmla="*/ 173 w 203"/>
                  <a:gd name="T13" fmla="*/ 29 h 285"/>
                  <a:gd name="T14" fmla="*/ 203 w 203"/>
                  <a:gd name="T15" fmla="*/ 101 h 285"/>
                  <a:gd name="T16" fmla="*/ 203 w 203"/>
                  <a:gd name="T17" fmla="*/ 114 h 285"/>
                  <a:gd name="T18" fmla="*/ 203 w 203"/>
                  <a:gd name="T19" fmla="*/ 115 h 285"/>
                  <a:gd name="T20" fmla="*/ 203 w 203"/>
                  <a:gd name="T21" fmla="*/ 183 h 285"/>
                  <a:gd name="T22" fmla="*/ 173 w 203"/>
                  <a:gd name="T23" fmla="*/ 255 h 285"/>
                  <a:gd name="T24" fmla="*/ 101 w 203"/>
                  <a:gd name="T25" fmla="*/ 285 h 285"/>
                  <a:gd name="T26" fmla="*/ 101 w 203"/>
                  <a:gd name="T27" fmla="*/ 7 h 285"/>
                  <a:gd name="T28" fmla="*/ 101 w 203"/>
                  <a:gd name="T29" fmla="*/ 7 h 285"/>
                  <a:gd name="T30" fmla="*/ 7 w 203"/>
                  <a:gd name="T31" fmla="*/ 101 h 285"/>
                  <a:gd name="T32" fmla="*/ 7 w 203"/>
                  <a:gd name="T33" fmla="*/ 199 h 285"/>
                  <a:gd name="T34" fmla="*/ 85 w 203"/>
                  <a:gd name="T35" fmla="*/ 277 h 285"/>
                  <a:gd name="T36" fmla="*/ 101 w 203"/>
                  <a:gd name="T37" fmla="*/ 277 h 285"/>
                  <a:gd name="T38" fmla="*/ 168 w 203"/>
                  <a:gd name="T39" fmla="*/ 250 h 285"/>
                  <a:gd name="T40" fmla="*/ 196 w 203"/>
                  <a:gd name="T41" fmla="*/ 183 h 285"/>
                  <a:gd name="T42" fmla="*/ 196 w 203"/>
                  <a:gd name="T43" fmla="*/ 124 h 285"/>
                  <a:gd name="T44" fmla="*/ 196 w 203"/>
                  <a:gd name="T45" fmla="*/ 123 h 285"/>
                  <a:gd name="T46" fmla="*/ 196 w 203"/>
                  <a:gd name="T47" fmla="*/ 101 h 285"/>
                  <a:gd name="T48" fmla="*/ 168 w 203"/>
                  <a:gd name="T49" fmla="*/ 34 h 285"/>
                  <a:gd name="T50" fmla="*/ 101 w 203"/>
                  <a:gd name="T51" fmla="*/ 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3" h="285">
                    <a:moveTo>
                      <a:pt x="101" y="285"/>
                    </a:moveTo>
                    <a:cubicBezTo>
                      <a:pt x="85" y="285"/>
                      <a:pt x="85" y="285"/>
                      <a:pt x="85" y="285"/>
                    </a:cubicBezTo>
                    <a:cubicBezTo>
                      <a:pt x="38" y="285"/>
                      <a:pt x="0" y="246"/>
                      <a:pt x="0" y="199"/>
                    </a:cubicBezTo>
                    <a:cubicBezTo>
                      <a:pt x="0" y="101"/>
                      <a:pt x="0" y="101"/>
                      <a:pt x="0" y="101"/>
                    </a:cubicBezTo>
                    <a:cubicBezTo>
                      <a:pt x="0" y="45"/>
                      <a:pt x="45" y="0"/>
                      <a:pt x="101" y="0"/>
                    </a:cubicBezTo>
                    <a:cubicBezTo>
                      <a:pt x="101" y="0"/>
                      <a:pt x="101" y="0"/>
                      <a:pt x="101" y="0"/>
                    </a:cubicBezTo>
                    <a:cubicBezTo>
                      <a:pt x="128" y="0"/>
                      <a:pt x="154" y="10"/>
                      <a:pt x="173" y="29"/>
                    </a:cubicBezTo>
                    <a:cubicBezTo>
                      <a:pt x="192" y="48"/>
                      <a:pt x="203" y="74"/>
                      <a:pt x="203" y="101"/>
                    </a:cubicBezTo>
                    <a:cubicBezTo>
                      <a:pt x="203" y="114"/>
                      <a:pt x="203" y="114"/>
                      <a:pt x="203" y="114"/>
                    </a:cubicBezTo>
                    <a:cubicBezTo>
                      <a:pt x="203" y="115"/>
                      <a:pt x="203" y="115"/>
                      <a:pt x="203" y="115"/>
                    </a:cubicBezTo>
                    <a:cubicBezTo>
                      <a:pt x="203" y="183"/>
                      <a:pt x="203" y="183"/>
                      <a:pt x="203" y="183"/>
                    </a:cubicBezTo>
                    <a:cubicBezTo>
                      <a:pt x="203" y="210"/>
                      <a:pt x="192" y="236"/>
                      <a:pt x="173" y="255"/>
                    </a:cubicBezTo>
                    <a:cubicBezTo>
                      <a:pt x="154" y="274"/>
                      <a:pt x="128" y="285"/>
                      <a:pt x="101" y="285"/>
                    </a:cubicBezTo>
                    <a:close/>
                    <a:moveTo>
                      <a:pt x="101" y="7"/>
                    </a:moveTo>
                    <a:cubicBezTo>
                      <a:pt x="101" y="7"/>
                      <a:pt x="101" y="7"/>
                      <a:pt x="101" y="7"/>
                    </a:cubicBezTo>
                    <a:cubicBezTo>
                      <a:pt x="49" y="7"/>
                      <a:pt x="7" y="49"/>
                      <a:pt x="7" y="101"/>
                    </a:cubicBezTo>
                    <a:cubicBezTo>
                      <a:pt x="7" y="199"/>
                      <a:pt x="7" y="199"/>
                      <a:pt x="7" y="199"/>
                    </a:cubicBezTo>
                    <a:cubicBezTo>
                      <a:pt x="7" y="242"/>
                      <a:pt x="42" y="277"/>
                      <a:pt x="85" y="277"/>
                    </a:cubicBezTo>
                    <a:cubicBezTo>
                      <a:pt x="101" y="277"/>
                      <a:pt x="101" y="277"/>
                      <a:pt x="101" y="277"/>
                    </a:cubicBezTo>
                    <a:cubicBezTo>
                      <a:pt x="127" y="277"/>
                      <a:pt x="150" y="268"/>
                      <a:pt x="168" y="250"/>
                    </a:cubicBezTo>
                    <a:cubicBezTo>
                      <a:pt x="186" y="232"/>
                      <a:pt x="196" y="208"/>
                      <a:pt x="196" y="183"/>
                    </a:cubicBezTo>
                    <a:cubicBezTo>
                      <a:pt x="196" y="124"/>
                      <a:pt x="196" y="124"/>
                      <a:pt x="196" y="124"/>
                    </a:cubicBezTo>
                    <a:cubicBezTo>
                      <a:pt x="196" y="123"/>
                      <a:pt x="196" y="123"/>
                      <a:pt x="196" y="123"/>
                    </a:cubicBezTo>
                    <a:cubicBezTo>
                      <a:pt x="196" y="101"/>
                      <a:pt x="196" y="101"/>
                      <a:pt x="196" y="101"/>
                    </a:cubicBezTo>
                    <a:cubicBezTo>
                      <a:pt x="196" y="76"/>
                      <a:pt x="186" y="52"/>
                      <a:pt x="168" y="34"/>
                    </a:cubicBezTo>
                    <a:cubicBezTo>
                      <a:pt x="150" y="17"/>
                      <a:pt x="127" y="7"/>
                      <a:pt x="101" y="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9" name="Freeform 2028">
                <a:extLst>
                  <a:ext uri="{FF2B5EF4-FFF2-40B4-BE49-F238E27FC236}">
                    <a16:creationId xmlns:a16="http://schemas.microsoft.com/office/drawing/2014/main" id="{397D1B0F-47DE-4B39-B3E4-BF4E668EA34C}"/>
                  </a:ext>
                </a:extLst>
              </p:cNvPr>
              <p:cNvSpPr>
                <a:spLocks/>
              </p:cNvSpPr>
              <p:nvPr/>
            </p:nvSpPr>
            <p:spPr bwMode="auto">
              <a:xfrm>
                <a:off x="16700500" y="7221538"/>
                <a:ext cx="61913" cy="152400"/>
              </a:xfrm>
              <a:custGeom>
                <a:avLst/>
                <a:gdLst>
                  <a:gd name="T0" fmla="*/ 18 w 22"/>
                  <a:gd name="T1" fmla="*/ 55 h 55"/>
                  <a:gd name="T2" fmla="*/ 0 w 22"/>
                  <a:gd name="T3" fmla="*/ 37 h 55"/>
                  <a:gd name="T4" fmla="*/ 0 w 22"/>
                  <a:gd name="T5" fmla="*/ 4 h 55"/>
                  <a:gd name="T6" fmla="*/ 4 w 22"/>
                  <a:gd name="T7" fmla="*/ 0 h 55"/>
                  <a:gd name="T8" fmla="*/ 7 w 22"/>
                  <a:gd name="T9" fmla="*/ 4 h 55"/>
                  <a:gd name="T10" fmla="*/ 7 w 22"/>
                  <a:gd name="T11" fmla="*/ 37 h 55"/>
                  <a:gd name="T12" fmla="*/ 18 w 22"/>
                  <a:gd name="T13" fmla="*/ 48 h 55"/>
                  <a:gd name="T14" fmla="*/ 22 w 22"/>
                  <a:gd name="T15" fmla="*/ 52 h 55"/>
                  <a:gd name="T16" fmla="*/ 18 w 22"/>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5">
                    <a:moveTo>
                      <a:pt x="18" y="55"/>
                    </a:moveTo>
                    <a:cubicBezTo>
                      <a:pt x="8" y="55"/>
                      <a:pt x="0" y="47"/>
                      <a:pt x="0" y="37"/>
                    </a:cubicBezTo>
                    <a:cubicBezTo>
                      <a:pt x="0" y="4"/>
                      <a:pt x="0" y="4"/>
                      <a:pt x="0" y="4"/>
                    </a:cubicBezTo>
                    <a:cubicBezTo>
                      <a:pt x="0" y="2"/>
                      <a:pt x="2" y="0"/>
                      <a:pt x="4" y="0"/>
                    </a:cubicBezTo>
                    <a:cubicBezTo>
                      <a:pt x="6" y="0"/>
                      <a:pt x="7" y="2"/>
                      <a:pt x="7" y="4"/>
                    </a:cubicBezTo>
                    <a:cubicBezTo>
                      <a:pt x="7" y="37"/>
                      <a:pt x="7" y="37"/>
                      <a:pt x="7" y="37"/>
                    </a:cubicBezTo>
                    <a:cubicBezTo>
                      <a:pt x="7" y="43"/>
                      <a:pt x="12" y="48"/>
                      <a:pt x="18" y="48"/>
                    </a:cubicBezTo>
                    <a:cubicBezTo>
                      <a:pt x="20" y="48"/>
                      <a:pt x="22" y="50"/>
                      <a:pt x="22" y="52"/>
                    </a:cubicBezTo>
                    <a:cubicBezTo>
                      <a:pt x="22" y="54"/>
                      <a:pt x="20" y="55"/>
                      <a:pt x="18" y="5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0" name="Freeform 2029">
                <a:extLst>
                  <a:ext uri="{FF2B5EF4-FFF2-40B4-BE49-F238E27FC236}">
                    <a16:creationId xmlns:a16="http://schemas.microsoft.com/office/drawing/2014/main" id="{B010AF20-8F92-4150-B7A1-F56F36F2776D}"/>
                  </a:ext>
                </a:extLst>
              </p:cNvPr>
              <p:cNvSpPr>
                <a:spLocks/>
              </p:cNvSpPr>
              <p:nvPr/>
            </p:nvSpPr>
            <p:spPr bwMode="auto">
              <a:xfrm>
                <a:off x="16797338" y="7138988"/>
                <a:ext cx="141288" cy="34925"/>
              </a:xfrm>
              <a:custGeom>
                <a:avLst/>
                <a:gdLst>
                  <a:gd name="T0" fmla="*/ 44 w 51"/>
                  <a:gd name="T1" fmla="*/ 13 h 13"/>
                  <a:gd name="T2" fmla="*/ 6 w 51"/>
                  <a:gd name="T3" fmla="*/ 13 h 13"/>
                  <a:gd name="T4" fmla="*/ 0 w 51"/>
                  <a:gd name="T5" fmla="*/ 6 h 13"/>
                  <a:gd name="T6" fmla="*/ 6 w 51"/>
                  <a:gd name="T7" fmla="*/ 0 h 13"/>
                  <a:gd name="T8" fmla="*/ 44 w 51"/>
                  <a:gd name="T9" fmla="*/ 0 h 13"/>
                  <a:gd name="T10" fmla="*/ 51 w 51"/>
                  <a:gd name="T11" fmla="*/ 6 h 13"/>
                  <a:gd name="T12" fmla="*/ 44 w 51"/>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51" h="13">
                    <a:moveTo>
                      <a:pt x="44" y="13"/>
                    </a:moveTo>
                    <a:cubicBezTo>
                      <a:pt x="6" y="13"/>
                      <a:pt x="6" y="13"/>
                      <a:pt x="6" y="13"/>
                    </a:cubicBezTo>
                    <a:cubicBezTo>
                      <a:pt x="3" y="13"/>
                      <a:pt x="0" y="10"/>
                      <a:pt x="0" y="6"/>
                    </a:cubicBezTo>
                    <a:cubicBezTo>
                      <a:pt x="0" y="3"/>
                      <a:pt x="3" y="0"/>
                      <a:pt x="6" y="0"/>
                    </a:cubicBezTo>
                    <a:cubicBezTo>
                      <a:pt x="44" y="0"/>
                      <a:pt x="44" y="0"/>
                      <a:pt x="44" y="0"/>
                    </a:cubicBezTo>
                    <a:cubicBezTo>
                      <a:pt x="48" y="0"/>
                      <a:pt x="51" y="3"/>
                      <a:pt x="51" y="6"/>
                    </a:cubicBezTo>
                    <a:cubicBezTo>
                      <a:pt x="51" y="10"/>
                      <a:pt x="48" y="13"/>
                      <a:pt x="44" y="13"/>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1" name="Freeform 2030">
                <a:extLst>
                  <a:ext uri="{FF2B5EF4-FFF2-40B4-BE49-F238E27FC236}">
                    <a16:creationId xmlns:a16="http://schemas.microsoft.com/office/drawing/2014/main" id="{B4661E4E-2C76-4CEC-8BED-69A0BEEE86C5}"/>
                  </a:ext>
                </a:extLst>
              </p:cNvPr>
              <p:cNvSpPr>
                <a:spLocks noEditPoints="1"/>
              </p:cNvSpPr>
              <p:nvPr/>
            </p:nvSpPr>
            <p:spPr bwMode="auto">
              <a:xfrm>
                <a:off x="16786225" y="7129463"/>
                <a:ext cx="160338" cy="53975"/>
              </a:xfrm>
              <a:custGeom>
                <a:avLst/>
                <a:gdLst>
                  <a:gd name="T0" fmla="*/ 48 w 58"/>
                  <a:gd name="T1" fmla="*/ 19 h 19"/>
                  <a:gd name="T2" fmla="*/ 10 w 58"/>
                  <a:gd name="T3" fmla="*/ 19 h 19"/>
                  <a:gd name="T4" fmla="*/ 0 w 58"/>
                  <a:gd name="T5" fmla="*/ 9 h 19"/>
                  <a:gd name="T6" fmla="*/ 10 w 58"/>
                  <a:gd name="T7" fmla="*/ 0 h 19"/>
                  <a:gd name="T8" fmla="*/ 48 w 58"/>
                  <a:gd name="T9" fmla="*/ 0 h 19"/>
                  <a:gd name="T10" fmla="*/ 58 w 58"/>
                  <a:gd name="T11" fmla="*/ 9 h 19"/>
                  <a:gd name="T12" fmla="*/ 48 w 58"/>
                  <a:gd name="T13" fmla="*/ 19 h 19"/>
                  <a:gd name="T14" fmla="*/ 10 w 58"/>
                  <a:gd name="T15" fmla="*/ 7 h 19"/>
                  <a:gd name="T16" fmla="*/ 8 w 58"/>
                  <a:gd name="T17" fmla="*/ 9 h 19"/>
                  <a:gd name="T18" fmla="*/ 10 w 58"/>
                  <a:gd name="T19" fmla="*/ 12 h 19"/>
                  <a:gd name="T20" fmla="*/ 48 w 58"/>
                  <a:gd name="T21" fmla="*/ 12 h 19"/>
                  <a:gd name="T22" fmla="*/ 51 w 58"/>
                  <a:gd name="T23" fmla="*/ 9 h 19"/>
                  <a:gd name="T24" fmla="*/ 48 w 58"/>
                  <a:gd name="T25" fmla="*/ 7 h 19"/>
                  <a:gd name="T26" fmla="*/ 10 w 58"/>
                  <a:gd name="T27"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19">
                    <a:moveTo>
                      <a:pt x="48" y="19"/>
                    </a:moveTo>
                    <a:cubicBezTo>
                      <a:pt x="10" y="19"/>
                      <a:pt x="10" y="19"/>
                      <a:pt x="10" y="19"/>
                    </a:cubicBezTo>
                    <a:cubicBezTo>
                      <a:pt x="5" y="19"/>
                      <a:pt x="0" y="15"/>
                      <a:pt x="0" y="9"/>
                    </a:cubicBezTo>
                    <a:cubicBezTo>
                      <a:pt x="0" y="4"/>
                      <a:pt x="5" y="0"/>
                      <a:pt x="10" y="0"/>
                    </a:cubicBezTo>
                    <a:cubicBezTo>
                      <a:pt x="48" y="0"/>
                      <a:pt x="48" y="0"/>
                      <a:pt x="48" y="0"/>
                    </a:cubicBezTo>
                    <a:cubicBezTo>
                      <a:pt x="54" y="0"/>
                      <a:pt x="58" y="4"/>
                      <a:pt x="58" y="9"/>
                    </a:cubicBezTo>
                    <a:cubicBezTo>
                      <a:pt x="58" y="15"/>
                      <a:pt x="54" y="19"/>
                      <a:pt x="48" y="19"/>
                    </a:cubicBezTo>
                    <a:close/>
                    <a:moveTo>
                      <a:pt x="10" y="7"/>
                    </a:moveTo>
                    <a:cubicBezTo>
                      <a:pt x="9" y="7"/>
                      <a:pt x="8" y="8"/>
                      <a:pt x="8" y="9"/>
                    </a:cubicBezTo>
                    <a:cubicBezTo>
                      <a:pt x="8" y="11"/>
                      <a:pt x="9" y="12"/>
                      <a:pt x="10" y="12"/>
                    </a:cubicBezTo>
                    <a:cubicBezTo>
                      <a:pt x="48" y="12"/>
                      <a:pt x="48" y="12"/>
                      <a:pt x="48" y="12"/>
                    </a:cubicBezTo>
                    <a:cubicBezTo>
                      <a:pt x="50" y="12"/>
                      <a:pt x="51" y="11"/>
                      <a:pt x="51" y="9"/>
                    </a:cubicBezTo>
                    <a:cubicBezTo>
                      <a:pt x="51" y="8"/>
                      <a:pt x="50" y="7"/>
                      <a:pt x="48" y="7"/>
                    </a:cubicBezTo>
                    <a:lnTo>
                      <a:pt x="10"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2" name="Freeform 2031">
                <a:extLst>
                  <a:ext uri="{FF2B5EF4-FFF2-40B4-BE49-F238E27FC236}">
                    <a16:creationId xmlns:a16="http://schemas.microsoft.com/office/drawing/2014/main" id="{37AC904A-B783-4DEF-B098-5216BF77AEEB}"/>
                  </a:ext>
                </a:extLst>
              </p:cNvPr>
              <p:cNvSpPr>
                <a:spLocks/>
              </p:cNvSpPr>
              <p:nvPr/>
            </p:nvSpPr>
            <p:spPr bwMode="auto">
              <a:xfrm>
                <a:off x="16606838" y="6826251"/>
                <a:ext cx="604838" cy="461963"/>
              </a:xfrm>
              <a:custGeom>
                <a:avLst/>
                <a:gdLst>
                  <a:gd name="T0" fmla="*/ 87 w 219"/>
                  <a:gd name="T1" fmla="*/ 0 h 167"/>
                  <a:gd name="T2" fmla="*/ 0 w 219"/>
                  <a:gd name="T3" fmla="*/ 87 h 167"/>
                  <a:gd name="T4" fmla="*/ 0 w 219"/>
                  <a:gd name="T5" fmla="*/ 87 h 167"/>
                  <a:gd name="T6" fmla="*/ 64 w 219"/>
                  <a:gd name="T7" fmla="*/ 87 h 167"/>
                  <a:gd name="T8" fmla="*/ 93 w 219"/>
                  <a:gd name="T9" fmla="*/ 68 h 167"/>
                  <a:gd name="T10" fmla="*/ 111 w 219"/>
                  <a:gd name="T11" fmla="*/ 56 h 167"/>
                  <a:gd name="T12" fmla="*/ 113 w 219"/>
                  <a:gd name="T13" fmla="*/ 56 h 167"/>
                  <a:gd name="T14" fmla="*/ 148 w 219"/>
                  <a:gd name="T15" fmla="*/ 92 h 167"/>
                  <a:gd name="T16" fmla="*/ 148 w 219"/>
                  <a:gd name="T17" fmla="*/ 127 h 167"/>
                  <a:gd name="T18" fmla="*/ 188 w 219"/>
                  <a:gd name="T19" fmla="*/ 167 h 167"/>
                  <a:gd name="T20" fmla="*/ 219 w 219"/>
                  <a:gd name="T21" fmla="*/ 167 h 167"/>
                  <a:gd name="T22" fmla="*/ 219 w 219"/>
                  <a:gd name="T23" fmla="*/ 85 h 167"/>
                  <a:gd name="T24" fmla="*/ 134 w 219"/>
                  <a:gd name="T25" fmla="*/ 0 h 167"/>
                  <a:gd name="T26" fmla="*/ 87 w 219"/>
                  <a:gd name="T2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9" h="167">
                    <a:moveTo>
                      <a:pt x="87" y="0"/>
                    </a:moveTo>
                    <a:cubicBezTo>
                      <a:pt x="39" y="0"/>
                      <a:pt x="0" y="39"/>
                      <a:pt x="0" y="87"/>
                    </a:cubicBezTo>
                    <a:cubicBezTo>
                      <a:pt x="0" y="87"/>
                      <a:pt x="0" y="87"/>
                      <a:pt x="0" y="87"/>
                    </a:cubicBezTo>
                    <a:cubicBezTo>
                      <a:pt x="64" y="87"/>
                      <a:pt x="64" y="87"/>
                      <a:pt x="64" y="87"/>
                    </a:cubicBezTo>
                    <a:cubicBezTo>
                      <a:pt x="77" y="87"/>
                      <a:pt x="89" y="79"/>
                      <a:pt x="93" y="68"/>
                    </a:cubicBezTo>
                    <a:cubicBezTo>
                      <a:pt x="96" y="61"/>
                      <a:pt x="103" y="56"/>
                      <a:pt x="111" y="56"/>
                    </a:cubicBezTo>
                    <a:cubicBezTo>
                      <a:pt x="113" y="56"/>
                      <a:pt x="113" y="56"/>
                      <a:pt x="113" y="56"/>
                    </a:cubicBezTo>
                    <a:cubicBezTo>
                      <a:pt x="132" y="56"/>
                      <a:pt x="148" y="72"/>
                      <a:pt x="148" y="92"/>
                    </a:cubicBezTo>
                    <a:cubicBezTo>
                      <a:pt x="148" y="127"/>
                      <a:pt x="148" y="127"/>
                      <a:pt x="148" y="127"/>
                    </a:cubicBezTo>
                    <a:cubicBezTo>
                      <a:pt x="148" y="149"/>
                      <a:pt x="166" y="167"/>
                      <a:pt x="188" y="167"/>
                    </a:cubicBezTo>
                    <a:cubicBezTo>
                      <a:pt x="219" y="167"/>
                      <a:pt x="219" y="167"/>
                      <a:pt x="219" y="167"/>
                    </a:cubicBezTo>
                    <a:cubicBezTo>
                      <a:pt x="219" y="85"/>
                      <a:pt x="219" y="85"/>
                      <a:pt x="219" y="85"/>
                    </a:cubicBezTo>
                    <a:cubicBezTo>
                      <a:pt x="219" y="38"/>
                      <a:pt x="181" y="0"/>
                      <a:pt x="134" y="0"/>
                    </a:cubicBezTo>
                    <a:lnTo>
                      <a:pt x="87" y="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3" name="Freeform 2032">
                <a:extLst>
                  <a:ext uri="{FF2B5EF4-FFF2-40B4-BE49-F238E27FC236}">
                    <a16:creationId xmlns:a16="http://schemas.microsoft.com/office/drawing/2014/main" id="{0B451EAD-8371-44F0-8C18-22BEFF3559F3}"/>
                  </a:ext>
                </a:extLst>
              </p:cNvPr>
              <p:cNvSpPr>
                <a:spLocks noEditPoints="1"/>
              </p:cNvSpPr>
              <p:nvPr/>
            </p:nvSpPr>
            <p:spPr bwMode="auto">
              <a:xfrm>
                <a:off x="16598900" y="6818313"/>
                <a:ext cx="620713" cy="477838"/>
              </a:xfrm>
              <a:custGeom>
                <a:avLst/>
                <a:gdLst>
                  <a:gd name="T0" fmla="*/ 225 w 225"/>
                  <a:gd name="T1" fmla="*/ 173 h 173"/>
                  <a:gd name="T2" fmla="*/ 191 w 225"/>
                  <a:gd name="T3" fmla="*/ 173 h 173"/>
                  <a:gd name="T4" fmla="*/ 147 w 225"/>
                  <a:gd name="T5" fmla="*/ 130 h 173"/>
                  <a:gd name="T6" fmla="*/ 147 w 225"/>
                  <a:gd name="T7" fmla="*/ 95 h 173"/>
                  <a:gd name="T8" fmla="*/ 116 w 225"/>
                  <a:gd name="T9" fmla="*/ 63 h 173"/>
                  <a:gd name="T10" fmla="*/ 114 w 225"/>
                  <a:gd name="T11" fmla="*/ 63 h 173"/>
                  <a:gd name="T12" fmla="*/ 100 w 225"/>
                  <a:gd name="T13" fmla="*/ 73 h 173"/>
                  <a:gd name="T14" fmla="*/ 67 w 225"/>
                  <a:gd name="T15" fmla="*/ 94 h 173"/>
                  <a:gd name="T16" fmla="*/ 0 w 225"/>
                  <a:gd name="T17" fmla="*/ 94 h 173"/>
                  <a:gd name="T18" fmla="*/ 0 w 225"/>
                  <a:gd name="T19" fmla="*/ 90 h 173"/>
                  <a:gd name="T20" fmla="*/ 90 w 225"/>
                  <a:gd name="T21" fmla="*/ 0 h 173"/>
                  <a:gd name="T22" fmla="*/ 137 w 225"/>
                  <a:gd name="T23" fmla="*/ 0 h 173"/>
                  <a:gd name="T24" fmla="*/ 225 w 225"/>
                  <a:gd name="T25" fmla="*/ 88 h 173"/>
                  <a:gd name="T26" fmla="*/ 225 w 225"/>
                  <a:gd name="T27" fmla="*/ 173 h 173"/>
                  <a:gd name="T28" fmla="*/ 114 w 225"/>
                  <a:gd name="T29" fmla="*/ 55 h 173"/>
                  <a:gd name="T30" fmla="*/ 116 w 225"/>
                  <a:gd name="T31" fmla="*/ 55 h 173"/>
                  <a:gd name="T32" fmla="*/ 155 w 225"/>
                  <a:gd name="T33" fmla="*/ 95 h 173"/>
                  <a:gd name="T34" fmla="*/ 155 w 225"/>
                  <a:gd name="T35" fmla="*/ 130 h 173"/>
                  <a:gd name="T36" fmla="*/ 191 w 225"/>
                  <a:gd name="T37" fmla="*/ 166 h 173"/>
                  <a:gd name="T38" fmla="*/ 218 w 225"/>
                  <a:gd name="T39" fmla="*/ 166 h 173"/>
                  <a:gd name="T40" fmla="*/ 218 w 225"/>
                  <a:gd name="T41" fmla="*/ 88 h 173"/>
                  <a:gd name="T42" fmla="*/ 137 w 225"/>
                  <a:gd name="T43" fmla="*/ 7 h 173"/>
                  <a:gd name="T44" fmla="*/ 90 w 225"/>
                  <a:gd name="T45" fmla="*/ 7 h 173"/>
                  <a:gd name="T46" fmla="*/ 7 w 225"/>
                  <a:gd name="T47" fmla="*/ 87 h 173"/>
                  <a:gd name="T48" fmla="*/ 67 w 225"/>
                  <a:gd name="T49" fmla="*/ 87 h 173"/>
                  <a:gd name="T50" fmla="*/ 93 w 225"/>
                  <a:gd name="T51" fmla="*/ 70 h 173"/>
                  <a:gd name="T52" fmla="*/ 114 w 225"/>
                  <a:gd name="T53" fmla="*/ 5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5" h="173">
                    <a:moveTo>
                      <a:pt x="225" y="173"/>
                    </a:moveTo>
                    <a:cubicBezTo>
                      <a:pt x="191" y="173"/>
                      <a:pt x="191" y="173"/>
                      <a:pt x="191" y="173"/>
                    </a:cubicBezTo>
                    <a:cubicBezTo>
                      <a:pt x="167" y="173"/>
                      <a:pt x="147" y="154"/>
                      <a:pt x="147" y="130"/>
                    </a:cubicBezTo>
                    <a:cubicBezTo>
                      <a:pt x="147" y="95"/>
                      <a:pt x="147" y="95"/>
                      <a:pt x="147" y="95"/>
                    </a:cubicBezTo>
                    <a:cubicBezTo>
                      <a:pt x="147" y="77"/>
                      <a:pt x="133" y="63"/>
                      <a:pt x="116" y="63"/>
                    </a:cubicBezTo>
                    <a:cubicBezTo>
                      <a:pt x="114" y="63"/>
                      <a:pt x="114" y="63"/>
                      <a:pt x="114" y="63"/>
                    </a:cubicBezTo>
                    <a:cubicBezTo>
                      <a:pt x="108" y="63"/>
                      <a:pt x="102" y="67"/>
                      <a:pt x="100" y="73"/>
                    </a:cubicBezTo>
                    <a:cubicBezTo>
                      <a:pt x="94" y="86"/>
                      <a:pt x="82" y="94"/>
                      <a:pt x="67" y="94"/>
                    </a:cubicBezTo>
                    <a:cubicBezTo>
                      <a:pt x="0" y="94"/>
                      <a:pt x="0" y="94"/>
                      <a:pt x="0" y="94"/>
                    </a:cubicBezTo>
                    <a:cubicBezTo>
                      <a:pt x="0" y="90"/>
                      <a:pt x="0" y="90"/>
                      <a:pt x="0" y="90"/>
                    </a:cubicBezTo>
                    <a:cubicBezTo>
                      <a:pt x="0" y="40"/>
                      <a:pt x="40" y="0"/>
                      <a:pt x="90" y="0"/>
                    </a:cubicBezTo>
                    <a:cubicBezTo>
                      <a:pt x="137" y="0"/>
                      <a:pt x="137" y="0"/>
                      <a:pt x="137" y="0"/>
                    </a:cubicBezTo>
                    <a:cubicBezTo>
                      <a:pt x="186" y="0"/>
                      <a:pt x="225" y="39"/>
                      <a:pt x="225" y="88"/>
                    </a:cubicBezTo>
                    <a:lnTo>
                      <a:pt x="225" y="173"/>
                    </a:lnTo>
                    <a:close/>
                    <a:moveTo>
                      <a:pt x="114" y="55"/>
                    </a:moveTo>
                    <a:cubicBezTo>
                      <a:pt x="116" y="55"/>
                      <a:pt x="116" y="55"/>
                      <a:pt x="116" y="55"/>
                    </a:cubicBezTo>
                    <a:cubicBezTo>
                      <a:pt x="137" y="55"/>
                      <a:pt x="155" y="73"/>
                      <a:pt x="155" y="95"/>
                    </a:cubicBezTo>
                    <a:cubicBezTo>
                      <a:pt x="155" y="130"/>
                      <a:pt x="155" y="130"/>
                      <a:pt x="155" y="130"/>
                    </a:cubicBezTo>
                    <a:cubicBezTo>
                      <a:pt x="155" y="150"/>
                      <a:pt x="171" y="166"/>
                      <a:pt x="191" y="166"/>
                    </a:cubicBezTo>
                    <a:cubicBezTo>
                      <a:pt x="218" y="166"/>
                      <a:pt x="218" y="166"/>
                      <a:pt x="218" y="166"/>
                    </a:cubicBezTo>
                    <a:cubicBezTo>
                      <a:pt x="218" y="88"/>
                      <a:pt x="218" y="88"/>
                      <a:pt x="218" y="88"/>
                    </a:cubicBezTo>
                    <a:cubicBezTo>
                      <a:pt x="218" y="43"/>
                      <a:pt x="182" y="7"/>
                      <a:pt x="137" y="7"/>
                    </a:cubicBezTo>
                    <a:cubicBezTo>
                      <a:pt x="90" y="7"/>
                      <a:pt x="90" y="7"/>
                      <a:pt x="90" y="7"/>
                    </a:cubicBezTo>
                    <a:cubicBezTo>
                      <a:pt x="45" y="7"/>
                      <a:pt x="9" y="42"/>
                      <a:pt x="7" y="87"/>
                    </a:cubicBezTo>
                    <a:cubicBezTo>
                      <a:pt x="67" y="87"/>
                      <a:pt x="67" y="87"/>
                      <a:pt x="67" y="87"/>
                    </a:cubicBezTo>
                    <a:cubicBezTo>
                      <a:pt x="79" y="87"/>
                      <a:pt x="89" y="80"/>
                      <a:pt x="93" y="70"/>
                    </a:cubicBezTo>
                    <a:cubicBezTo>
                      <a:pt x="97" y="61"/>
                      <a:pt x="105" y="55"/>
                      <a:pt x="114" y="5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4" name="Freeform 2033">
                <a:extLst>
                  <a:ext uri="{FF2B5EF4-FFF2-40B4-BE49-F238E27FC236}">
                    <a16:creationId xmlns:a16="http://schemas.microsoft.com/office/drawing/2014/main" id="{C7D7972F-FA0C-4A27-8DE9-5B54673B0F3D}"/>
                  </a:ext>
                </a:extLst>
              </p:cNvPr>
              <p:cNvSpPr>
                <a:spLocks noEditPoints="1"/>
              </p:cNvSpPr>
              <p:nvPr/>
            </p:nvSpPr>
            <p:spPr bwMode="auto">
              <a:xfrm>
                <a:off x="16598900" y="6818313"/>
                <a:ext cx="620713" cy="477838"/>
              </a:xfrm>
              <a:custGeom>
                <a:avLst/>
                <a:gdLst>
                  <a:gd name="T0" fmla="*/ 225 w 225"/>
                  <a:gd name="T1" fmla="*/ 173 h 173"/>
                  <a:gd name="T2" fmla="*/ 191 w 225"/>
                  <a:gd name="T3" fmla="*/ 173 h 173"/>
                  <a:gd name="T4" fmla="*/ 147 w 225"/>
                  <a:gd name="T5" fmla="*/ 130 h 173"/>
                  <a:gd name="T6" fmla="*/ 147 w 225"/>
                  <a:gd name="T7" fmla="*/ 95 h 173"/>
                  <a:gd name="T8" fmla="*/ 116 w 225"/>
                  <a:gd name="T9" fmla="*/ 63 h 173"/>
                  <a:gd name="T10" fmla="*/ 114 w 225"/>
                  <a:gd name="T11" fmla="*/ 63 h 173"/>
                  <a:gd name="T12" fmla="*/ 100 w 225"/>
                  <a:gd name="T13" fmla="*/ 73 h 173"/>
                  <a:gd name="T14" fmla="*/ 67 w 225"/>
                  <a:gd name="T15" fmla="*/ 94 h 173"/>
                  <a:gd name="T16" fmla="*/ 0 w 225"/>
                  <a:gd name="T17" fmla="*/ 94 h 173"/>
                  <a:gd name="T18" fmla="*/ 0 w 225"/>
                  <a:gd name="T19" fmla="*/ 90 h 173"/>
                  <a:gd name="T20" fmla="*/ 90 w 225"/>
                  <a:gd name="T21" fmla="*/ 0 h 173"/>
                  <a:gd name="T22" fmla="*/ 137 w 225"/>
                  <a:gd name="T23" fmla="*/ 0 h 173"/>
                  <a:gd name="T24" fmla="*/ 225 w 225"/>
                  <a:gd name="T25" fmla="*/ 88 h 173"/>
                  <a:gd name="T26" fmla="*/ 225 w 225"/>
                  <a:gd name="T27" fmla="*/ 173 h 173"/>
                  <a:gd name="T28" fmla="*/ 114 w 225"/>
                  <a:gd name="T29" fmla="*/ 55 h 173"/>
                  <a:gd name="T30" fmla="*/ 116 w 225"/>
                  <a:gd name="T31" fmla="*/ 55 h 173"/>
                  <a:gd name="T32" fmla="*/ 155 w 225"/>
                  <a:gd name="T33" fmla="*/ 95 h 173"/>
                  <a:gd name="T34" fmla="*/ 155 w 225"/>
                  <a:gd name="T35" fmla="*/ 130 h 173"/>
                  <a:gd name="T36" fmla="*/ 191 w 225"/>
                  <a:gd name="T37" fmla="*/ 166 h 173"/>
                  <a:gd name="T38" fmla="*/ 218 w 225"/>
                  <a:gd name="T39" fmla="*/ 166 h 173"/>
                  <a:gd name="T40" fmla="*/ 218 w 225"/>
                  <a:gd name="T41" fmla="*/ 88 h 173"/>
                  <a:gd name="T42" fmla="*/ 137 w 225"/>
                  <a:gd name="T43" fmla="*/ 7 h 173"/>
                  <a:gd name="T44" fmla="*/ 90 w 225"/>
                  <a:gd name="T45" fmla="*/ 7 h 173"/>
                  <a:gd name="T46" fmla="*/ 7 w 225"/>
                  <a:gd name="T47" fmla="*/ 87 h 173"/>
                  <a:gd name="T48" fmla="*/ 67 w 225"/>
                  <a:gd name="T49" fmla="*/ 87 h 173"/>
                  <a:gd name="T50" fmla="*/ 93 w 225"/>
                  <a:gd name="T51" fmla="*/ 70 h 173"/>
                  <a:gd name="T52" fmla="*/ 114 w 225"/>
                  <a:gd name="T53" fmla="*/ 5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5" h="173">
                    <a:moveTo>
                      <a:pt x="225" y="173"/>
                    </a:moveTo>
                    <a:cubicBezTo>
                      <a:pt x="191" y="173"/>
                      <a:pt x="191" y="173"/>
                      <a:pt x="191" y="173"/>
                    </a:cubicBezTo>
                    <a:cubicBezTo>
                      <a:pt x="167" y="173"/>
                      <a:pt x="147" y="154"/>
                      <a:pt x="147" y="130"/>
                    </a:cubicBezTo>
                    <a:cubicBezTo>
                      <a:pt x="147" y="95"/>
                      <a:pt x="147" y="95"/>
                      <a:pt x="147" y="95"/>
                    </a:cubicBezTo>
                    <a:cubicBezTo>
                      <a:pt x="147" y="77"/>
                      <a:pt x="133" y="63"/>
                      <a:pt x="116" y="63"/>
                    </a:cubicBezTo>
                    <a:cubicBezTo>
                      <a:pt x="114" y="63"/>
                      <a:pt x="114" y="63"/>
                      <a:pt x="114" y="63"/>
                    </a:cubicBezTo>
                    <a:cubicBezTo>
                      <a:pt x="108" y="63"/>
                      <a:pt x="102" y="67"/>
                      <a:pt x="100" y="73"/>
                    </a:cubicBezTo>
                    <a:cubicBezTo>
                      <a:pt x="94" y="86"/>
                      <a:pt x="82" y="94"/>
                      <a:pt x="67" y="94"/>
                    </a:cubicBezTo>
                    <a:cubicBezTo>
                      <a:pt x="0" y="94"/>
                      <a:pt x="0" y="94"/>
                      <a:pt x="0" y="94"/>
                    </a:cubicBezTo>
                    <a:cubicBezTo>
                      <a:pt x="0" y="90"/>
                      <a:pt x="0" y="90"/>
                      <a:pt x="0" y="90"/>
                    </a:cubicBezTo>
                    <a:cubicBezTo>
                      <a:pt x="0" y="40"/>
                      <a:pt x="40" y="0"/>
                      <a:pt x="90" y="0"/>
                    </a:cubicBezTo>
                    <a:cubicBezTo>
                      <a:pt x="137" y="0"/>
                      <a:pt x="137" y="0"/>
                      <a:pt x="137" y="0"/>
                    </a:cubicBezTo>
                    <a:cubicBezTo>
                      <a:pt x="186" y="0"/>
                      <a:pt x="225" y="39"/>
                      <a:pt x="225" y="88"/>
                    </a:cubicBezTo>
                    <a:lnTo>
                      <a:pt x="225" y="173"/>
                    </a:lnTo>
                    <a:close/>
                    <a:moveTo>
                      <a:pt x="114" y="55"/>
                    </a:moveTo>
                    <a:cubicBezTo>
                      <a:pt x="116" y="55"/>
                      <a:pt x="116" y="55"/>
                      <a:pt x="116" y="55"/>
                    </a:cubicBezTo>
                    <a:cubicBezTo>
                      <a:pt x="137" y="55"/>
                      <a:pt x="155" y="73"/>
                      <a:pt x="155" y="95"/>
                    </a:cubicBezTo>
                    <a:cubicBezTo>
                      <a:pt x="155" y="130"/>
                      <a:pt x="155" y="130"/>
                      <a:pt x="155" y="130"/>
                    </a:cubicBezTo>
                    <a:cubicBezTo>
                      <a:pt x="155" y="150"/>
                      <a:pt x="171" y="166"/>
                      <a:pt x="191" y="166"/>
                    </a:cubicBezTo>
                    <a:cubicBezTo>
                      <a:pt x="218" y="166"/>
                      <a:pt x="218" y="166"/>
                      <a:pt x="218" y="166"/>
                    </a:cubicBezTo>
                    <a:cubicBezTo>
                      <a:pt x="218" y="88"/>
                      <a:pt x="218" y="88"/>
                      <a:pt x="218" y="88"/>
                    </a:cubicBezTo>
                    <a:cubicBezTo>
                      <a:pt x="218" y="43"/>
                      <a:pt x="182" y="7"/>
                      <a:pt x="137" y="7"/>
                    </a:cubicBezTo>
                    <a:cubicBezTo>
                      <a:pt x="90" y="7"/>
                      <a:pt x="90" y="7"/>
                      <a:pt x="90" y="7"/>
                    </a:cubicBezTo>
                    <a:cubicBezTo>
                      <a:pt x="45" y="7"/>
                      <a:pt x="9" y="42"/>
                      <a:pt x="7" y="87"/>
                    </a:cubicBezTo>
                    <a:cubicBezTo>
                      <a:pt x="67" y="87"/>
                      <a:pt x="67" y="87"/>
                      <a:pt x="67" y="87"/>
                    </a:cubicBezTo>
                    <a:cubicBezTo>
                      <a:pt x="79" y="87"/>
                      <a:pt x="89" y="80"/>
                      <a:pt x="93" y="70"/>
                    </a:cubicBezTo>
                    <a:cubicBezTo>
                      <a:pt x="97" y="61"/>
                      <a:pt x="105" y="55"/>
                      <a:pt x="114" y="55"/>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5" name="Freeform 2034">
                <a:extLst>
                  <a:ext uri="{FF2B5EF4-FFF2-40B4-BE49-F238E27FC236}">
                    <a16:creationId xmlns:a16="http://schemas.microsoft.com/office/drawing/2014/main" id="{BACDEFBF-05B3-4FE1-81F3-63A8DFEF3FDA}"/>
                  </a:ext>
                </a:extLst>
              </p:cNvPr>
              <p:cNvSpPr>
                <a:spLocks/>
              </p:cNvSpPr>
              <p:nvPr/>
            </p:nvSpPr>
            <p:spPr bwMode="auto">
              <a:xfrm>
                <a:off x="16610013" y="7138988"/>
                <a:ext cx="101600" cy="34925"/>
              </a:xfrm>
              <a:custGeom>
                <a:avLst/>
                <a:gdLst>
                  <a:gd name="T0" fmla="*/ 30 w 37"/>
                  <a:gd name="T1" fmla="*/ 13 h 13"/>
                  <a:gd name="T2" fmla="*/ 6 w 37"/>
                  <a:gd name="T3" fmla="*/ 13 h 13"/>
                  <a:gd name="T4" fmla="*/ 0 w 37"/>
                  <a:gd name="T5" fmla="*/ 6 h 13"/>
                  <a:gd name="T6" fmla="*/ 6 w 37"/>
                  <a:gd name="T7" fmla="*/ 0 h 13"/>
                  <a:gd name="T8" fmla="*/ 30 w 37"/>
                  <a:gd name="T9" fmla="*/ 0 h 13"/>
                  <a:gd name="T10" fmla="*/ 37 w 37"/>
                  <a:gd name="T11" fmla="*/ 6 h 13"/>
                  <a:gd name="T12" fmla="*/ 30 w 3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37" h="13">
                    <a:moveTo>
                      <a:pt x="30" y="13"/>
                    </a:moveTo>
                    <a:cubicBezTo>
                      <a:pt x="6" y="13"/>
                      <a:pt x="6" y="13"/>
                      <a:pt x="6" y="13"/>
                    </a:cubicBezTo>
                    <a:cubicBezTo>
                      <a:pt x="2" y="13"/>
                      <a:pt x="0" y="10"/>
                      <a:pt x="0" y="6"/>
                    </a:cubicBezTo>
                    <a:cubicBezTo>
                      <a:pt x="0" y="3"/>
                      <a:pt x="2" y="0"/>
                      <a:pt x="6" y="0"/>
                    </a:cubicBezTo>
                    <a:cubicBezTo>
                      <a:pt x="30" y="0"/>
                      <a:pt x="30" y="0"/>
                      <a:pt x="30" y="0"/>
                    </a:cubicBezTo>
                    <a:cubicBezTo>
                      <a:pt x="34" y="0"/>
                      <a:pt x="37" y="3"/>
                      <a:pt x="37" y="6"/>
                    </a:cubicBezTo>
                    <a:cubicBezTo>
                      <a:pt x="37" y="10"/>
                      <a:pt x="34" y="13"/>
                      <a:pt x="30" y="13"/>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6" name="Freeform 2035">
                <a:extLst>
                  <a:ext uri="{FF2B5EF4-FFF2-40B4-BE49-F238E27FC236}">
                    <a16:creationId xmlns:a16="http://schemas.microsoft.com/office/drawing/2014/main" id="{8CB8EA44-9C12-4922-98CB-927E6DF20DA2}"/>
                  </a:ext>
                </a:extLst>
              </p:cNvPr>
              <p:cNvSpPr>
                <a:spLocks noEditPoints="1"/>
              </p:cNvSpPr>
              <p:nvPr/>
            </p:nvSpPr>
            <p:spPr bwMode="auto">
              <a:xfrm>
                <a:off x="16598900" y="7129463"/>
                <a:ext cx="120650" cy="53975"/>
              </a:xfrm>
              <a:custGeom>
                <a:avLst/>
                <a:gdLst>
                  <a:gd name="T0" fmla="*/ 34 w 44"/>
                  <a:gd name="T1" fmla="*/ 19 h 19"/>
                  <a:gd name="T2" fmla="*/ 10 w 44"/>
                  <a:gd name="T3" fmla="*/ 19 h 19"/>
                  <a:gd name="T4" fmla="*/ 0 w 44"/>
                  <a:gd name="T5" fmla="*/ 9 h 19"/>
                  <a:gd name="T6" fmla="*/ 10 w 44"/>
                  <a:gd name="T7" fmla="*/ 0 h 19"/>
                  <a:gd name="T8" fmla="*/ 34 w 44"/>
                  <a:gd name="T9" fmla="*/ 0 h 19"/>
                  <a:gd name="T10" fmla="*/ 44 w 44"/>
                  <a:gd name="T11" fmla="*/ 9 h 19"/>
                  <a:gd name="T12" fmla="*/ 34 w 44"/>
                  <a:gd name="T13" fmla="*/ 19 h 19"/>
                  <a:gd name="T14" fmla="*/ 10 w 44"/>
                  <a:gd name="T15" fmla="*/ 7 h 19"/>
                  <a:gd name="T16" fmla="*/ 7 w 44"/>
                  <a:gd name="T17" fmla="*/ 9 h 19"/>
                  <a:gd name="T18" fmla="*/ 10 w 44"/>
                  <a:gd name="T19" fmla="*/ 12 h 19"/>
                  <a:gd name="T20" fmla="*/ 34 w 44"/>
                  <a:gd name="T21" fmla="*/ 12 h 19"/>
                  <a:gd name="T22" fmla="*/ 37 w 44"/>
                  <a:gd name="T23" fmla="*/ 9 h 19"/>
                  <a:gd name="T24" fmla="*/ 34 w 44"/>
                  <a:gd name="T25" fmla="*/ 7 h 19"/>
                  <a:gd name="T26" fmla="*/ 10 w 44"/>
                  <a:gd name="T27"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9">
                    <a:moveTo>
                      <a:pt x="34" y="19"/>
                    </a:moveTo>
                    <a:cubicBezTo>
                      <a:pt x="10" y="19"/>
                      <a:pt x="10" y="19"/>
                      <a:pt x="10" y="19"/>
                    </a:cubicBezTo>
                    <a:cubicBezTo>
                      <a:pt x="4" y="19"/>
                      <a:pt x="0" y="15"/>
                      <a:pt x="0" y="9"/>
                    </a:cubicBezTo>
                    <a:cubicBezTo>
                      <a:pt x="0" y="4"/>
                      <a:pt x="4" y="0"/>
                      <a:pt x="10" y="0"/>
                    </a:cubicBezTo>
                    <a:cubicBezTo>
                      <a:pt x="34" y="0"/>
                      <a:pt x="34" y="0"/>
                      <a:pt x="34" y="0"/>
                    </a:cubicBezTo>
                    <a:cubicBezTo>
                      <a:pt x="40" y="0"/>
                      <a:pt x="44" y="4"/>
                      <a:pt x="44" y="9"/>
                    </a:cubicBezTo>
                    <a:cubicBezTo>
                      <a:pt x="44" y="15"/>
                      <a:pt x="40" y="19"/>
                      <a:pt x="34" y="19"/>
                    </a:cubicBezTo>
                    <a:close/>
                    <a:moveTo>
                      <a:pt x="10" y="7"/>
                    </a:moveTo>
                    <a:cubicBezTo>
                      <a:pt x="8" y="7"/>
                      <a:pt x="7" y="8"/>
                      <a:pt x="7" y="9"/>
                    </a:cubicBezTo>
                    <a:cubicBezTo>
                      <a:pt x="7" y="11"/>
                      <a:pt x="8" y="12"/>
                      <a:pt x="10" y="12"/>
                    </a:cubicBezTo>
                    <a:cubicBezTo>
                      <a:pt x="34" y="12"/>
                      <a:pt x="34" y="12"/>
                      <a:pt x="34" y="12"/>
                    </a:cubicBezTo>
                    <a:cubicBezTo>
                      <a:pt x="36" y="12"/>
                      <a:pt x="37" y="11"/>
                      <a:pt x="37" y="9"/>
                    </a:cubicBezTo>
                    <a:cubicBezTo>
                      <a:pt x="37" y="8"/>
                      <a:pt x="36" y="7"/>
                      <a:pt x="34" y="7"/>
                    </a:cubicBezTo>
                    <a:lnTo>
                      <a:pt x="10"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7" name="Freeform 2036">
                <a:extLst>
                  <a:ext uri="{FF2B5EF4-FFF2-40B4-BE49-F238E27FC236}">
                    <a16:creationId xmlns:a16="http://schemas.microsoft.com/office/drawing/2014/main" id="{9BEE0446-A160-4257-9955-9C6DB148262C}"/>
                  </a:ext>
                </a:extLst>
              </p:cNvPr>
              <p:cNvSpPr>
                <a:spLocks/>
              </p:cNvSpPr>
              <p:nvPr/>
            </p:nvSpPr>
            <p:spPr bwMode="auto">
              <a:xfrm>
                <a:off x="16857663" y="6826251"/>
                <a:ext cx="347663" cy="461963"/>
              </a:xfrm>
              <a:custGeom>
                <a:avLst/>
                <a:gdLst>
                  <a:gd name="T0" fmla="*/ 126 w 126"/>
                  <a:gd name="T1" fmla="*/ 85 h 167"/>
                  <a:gd name="T2" fmla="*/ 126 w 126"/>
                  <a:gd name="T3" fmla="*/ 167 h 167"/>
                  <a:gd name="T4" fmla="*/ 95 w 126"/>
                  <a:gd name="T5" fmla="*/ 167 h 167"/>
                  <a:gd name="T6" fmla="*/ 85 w 126"/>
                  <a:gd name="T7" fmla="*/ 166 h 167"/>
                  <a:gd name="T8" fmla="*/ 85 w 126"/>
                  <a:gd name="T9" fmla="*/ 85 h 167"/>
                  <a:gd name="T10" fmla="*/ 0 w 126"/>
                  <a:gd name="T11" fmla="*/ 0 h 167"/>
                  <a:gd name="T12" fmla="*/ 41 w 126"/>
                  <a:gd name="T13" fmla="*/ 0 h 167"/>
                  <a:gd name="T14" fmla="*/ 126 w 126"/>
                  <a:gd name="T15" fmla="*/ 85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167">
                    <a:moveTo>
                      <a:pt x="126" y="85"/>
                    </a:moveTo>
                    <a:cubicBezTo>
                      <a:pt x="126" y="167"/>
                      <a:pt x="126" y="167"/>
                      <a:pt x="126" y="167"/>
                    </a:cubicBezTo>
                    <a:cubicBezTo>
                      <a:pt x="95" y="167"/>
                      <a:pt x="95" y="167"/>
                      <a:pt x="95" y="167"/>
                    </a:cubicBezTo>
                    <a:cubicBezTo>
                      <a:pt x="91" y="167"/>
                      <a:pt x="88" y="166"/>
                      <a:pt x="85" y="166"/>
                    </a:cubicBezTo>
                    <a:cubicBezTo>
                      <a:pt x="85" y="85"/>
                      <a:pt x="85" y="85"/>
                      <a:pt x="85" y="85"/>
                    </a:cubicBezTo>
                    <a:cubicBezTo>
                      <a:pt x="85" y="38"/>
                      <a:pt x="47" y="0"/>
                      <a:pt x="0" y="0"/>
                    </a:cubicBezTo>
                    <a:cubicBezTo>
                      <a:pt x="41" y="0"/>
                      <a:pt x="41" y="0"/>
                      <a:pt x="41" y="0"/>
                    </a:cubicBezTo>
                    <a:cubicBezTo>
                      <a:pt x="88" y="0"/>
                      <a:pt x="126" y="38"/>
                      <a:pt x="126" y="85"/>
                    </a:cubicBezTo>
                    <a:close/>
                  </a:path>
                </a:pathLst>
              </a:custGeom>
              <a:solidFill>
                <a:srgbClr val="4F08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8" name="Freeform 2037">
                <a:extLst>
                  <a:ext uri="{FF2B5EF4-FFF2-40B4-BE49-F238E27FC236}">
                    <a16:creationId xmlns:a16="http://schemas.microsoft.com/office/drawing/2014/main" id="{62CFEE09-112E-4F5A-993A-B479B5635F68}"/>
                  </a:ext>
                </a:extLst>
              </p:cNvPr>
              <p:cNvSpPr>
                <a:spLocks noEditPoints="1"/>
              </p:cNvSpPr>
              <p:nvPr/>
            </p:nvSpPr>
            <p:spPr bwMode="auto">
              <a:xfrm>
                <a:off x="16857663" y="6818313"/>
                <a:ext cx="358775" cy="477838"/>
              </a:xfrm>
              <a:custGeom>
                <a:avLst/>
                <a:gdLst>
                  <a:gd name="T0" fmla="*/ 130 w 130"/>
                  <a:gd name="T1" fmla="*/ 173 h 173"/>
                  <a:gd name="T2" fmla="*/ 95 w 130"/>
                  <a:gd name="T3" fmla="*/ 173 h 173"/>
                  <a:gd name="T4" fmla="*/ 84 w 130"/>
                  <a:gd name="T5" fmla="*/ 172 h 173"/>
                  <a:gd name="T6" fmla="*/ 81 w 130"/>
                  <a:gd name="T7" fmla="*/ 171 h 173"/>
                  <a:gd name="T8" fmla="*/ 81 w 130"/>
                  <a:gd name="T9" fmla="*/ 88 h 173"/>
                  <a:gd name="T10" fmla="*/ 0 w 130"/>
                  <a:gd name="T11" fmla="*/ 7 h 173"/>
                  <a:gd name="T12" fmla="*/ 0 w 130"/>
                  <a:gd name="T13" fmla="*/ 0 h 173"/>
                  <a:gd name="T14" fmla="*/ 41 w 130"/>
                  <a:gd name="T15" fmla="*/ 0 h 173"/>
                  <a:gd name="T16" fmla="*/ 130 w 130"/>
                  <a:gd name="T17" fmla="*/ 88 h 173"/>
                  <a:gd name="T18" fmla="*/ 130 w 130"/>
                  <a:gd name="T19" fmla="*/ 173 h 173"/>
                  <a:gd name="T20" fmla="*/ 89 w 130"/>
                  <a:gd name="T21" fmla="*/ 166 h 173"/>
                  <a:gd name="T22" fmla="*/ 95 w 130"/>
                  <a:gd name="T23" fmla="*/ 166 h 173"/>
                  <a:gd name="T24" fmla="*/ 122 w 130"/>
                  <a:gd name="T25" fmla="*/ 166 h 173"/>
                  <a:gd name="T26" fmla="*/ 122 w 130"/>
                  <a:gd name="T27" fmla="*/ 88 h 173"/>
                  <a:gd name="T28" fmla="*/ 41 w 130"/>
                  <a:gd name="T29" fmla="*/ 7 h 173"/>
                  <a:gd name="T30" fmla="*/ 35 w 130"/>
                  <a:gd name="T31" fmla="*/ 7 h 173"/>
                  <a:gd name="T32" fmla="*/ 89 w 130"/>
                  <a:gd name="T33" fmla="*/ 88 h 173"/>
                  <a:gd name="T34" fmla="*/ 89 w 130"/>
                  <a:gd name="T35" fmla="*/ 16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73">
                    <a:moveTo>
                      <a:pt x="130" y="173"/>
                    </a:moveTo>
                    <a:cubicBezTo>
                      <a:pt x="95" y="173"/>
                      <a:pt x="95" y="173"/>
                      <a:pt x="95" y="173"/>
                    </a:cubicBezTo>
                    <a:cubicBezTo>
                      <a:pt x="91" y="173"/>
                      <a:pt x="88" y="173"/>
                      <a:pt x="84" y="172"/>
                    </a:cubicBezTo>
                    <a:cubicBezTo>
                      <a:pt x="81" y="171"/>
                      <a:pt x="81" y="171"/>
                      <a:pt x="81" y="171"/>
                    </a:cubicBezTo>
                    <a:cubicBezTo>
                      <a:pt x="81" y="88"/>
                      <a:pt x="81" y="88"/>
                      <a:pt x="81" y="88"/>
                    </a:cubicBezTo>
                    <a:cubicBezTo>
                      <a:pt x="81" y="43"/>
                      <a:pt x="45" y="7"/>
                      <a:pt x="0" y="7"/>
                    </a:cubicBezTo>
                    <a:cubicBezTo>
                      <a:pt x="0" y="0"/>
                      <a:pt x="0" y="0"/>
                      <a:pt x="0" y="0"/>
                    </a:cubicBezTo>
                    <a:cubicBezTo>
                      <a:pt x="41" y="0"/>
                      <a:pt x="41" y="0"/>
                      <a:pt x="41" y="0"/>
                    </a:cubicBezTo>
                    <a:cubicBezTo>
                      <a:pt x="90" y="0"/>
                      <a:pt x="130" y="39"/>
                      <a:pt x="130" y="88"/>
                    </a:cubicBezTo>
                    <a:lnTo>
                      <a:pt x="130" y="173"/>
                    </a:lnTo>
                    <a:close/>
                    <a:moveTo>
                      <a:pt x="89" y="166"/>
                    </a:moveTo>
                    <a:cubicBezTo>
                      <a:pt x="91" y="166"/>
                      <a:pt x="93" y="166"/>
                      <a:pt x="95" y="166"/>
                    </a:cubicBezTo>
                    <a:cubicBezTo>
                      <a:pt x="122" y="166"/>
                      <a:pt x="122" y="166"/>
                      <a:pt x="122" y="166"/>
                    </a:cubicBezTo>
                    <a:cubicBezTo>
                      <a:pt x="122" y="88"/>
                      <a:pt x="122" y="88"/>
                      <a:pt x="122" y="88"/>
                    </a:cubicBezTo>
                    <a:cubicBezTo>
                      <a:pt x="122" y="43"/>
                      <a:pt x="86" y="7"/>
                      <a:pt x="41" y="7"/>
                    </a:cubicBezTo>
                    <a:cubicBezTo>
                      <a:pt x="35" y="7"/>
                      <a:pt x="35" y="7"/>
                      <a:pt x="35" y="7"/>
                    </a:cubicBezTo>
                    <a:cubicBezTo>
                      <a:pt x="66" y="20"/>
                      <a:pt x="89" y="52"/>
                      <a:pt x="89" y="88"/>
                    </a:cubicBezTo>
                    <a:lnTo>
                      <a:pt x="89" y="166"/>
                    </a:lnTo>
                    <a:close/>
                  </a:path>
                </a:pathLst>
              </a:custGeom>
              <a:solidFill>
                <a:srgbClr val="4F08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9" name="Freeform 2038">
                <a:extLst>
                  <a:ext uri="{FF2B5EF4-FFF2-40B4-BE49-F238E27FC236}">
                    <a16:creationId xmlns:a16="http://schemas.microsoft.com/office/drawing/2014/main" id="{83D5B4E3-A2D4-4C96-8C30-0F0D1289FBA7}"/>
                  </a:ext>
                </a:extLst>
              </p:cNvPr>
              <p:cNvSpPr>
                <a:spLocks/>
              </p:cNvSpPr>
              <p:nvPr/>
            </p:nvSpPr>
            <p:spPr bwMode="auto">
              <a:xfrm>
                <a:off x="17087850" y="7218363"/>
                <a:ext cx="134938" cy="136525"/>
              </a:xfrm>
              <a:custGeom>
                <a:avLst/>
                <a:gdLst>
                  <a:gd name="T0" fmla="*/ 0 w 49"/>
                  <a:gd name="T1" fmla="*/ 25 h 49"/>
                  <a:gd name="T2" fmla="*/ 24 w 49"/>
                  <a:gd name="T3" fmla="*/ 0 h 49"/>
                  <a:gd name="T4" fmla="*/ 49 w 49"/>
                  <a:gd name="T5" fmla="*/ 25 h 49"/>
                  <a:gd name="T6" fmla="*/ 24 w 49"/>
                  <a:gd name="T7" fmla="*/ 49 h 49"/>
                  <a:gd name="T8" fmla="*/ 12 w 49"/>
                  <a:gd name="T9" fmla="*/ 46 h 49"/>
                </a:gdLst>
                <a:ahLst/>
                <a:cxnLst>
                  <a:cxn ang="0">
                    <a:pos x="T0" y="T1"/>
                  </a:cxn>
                  <a:cxn ang="0">
                    <a:pos x="T2" y="T3"/>
                  </a:cxn>
                  <a:cxn ang="0">
                    <a:pos x="T4" y="T5"/>
                  </a:cxn>
                  <a:cxn ang="0">
                    <a:pos x="T6" y="T7"/>
                  </a:cxn>
                  <a:cxn ang="0">
                    <a:pos x="T8" y="T9"/>
                  </a:cxn>
                </a:cxnLst>
                <a:rect l="0" t="0" r="r" b="b"/>
                <a:pathLst>
                  <a:path w="49" h="49">
                    <a:moveTo>
                      <a:pt x="0" y="25"/>
                    </a:moveTo>
                    <a:cubicBezTo>
                      <a:pt x="0" y="11"/>
                      <a:pt x="11" y="0"/>
                      <a:pt x="24" y="0"/>
                    </a:cubicBezTo>
                    <a:cubicBezTo>
                      <a:pt x="38" y="0"/>
                      <a:pt x="49" y="11"/>
                      <a:pt x="49" y="25"/>
                    </a:cubicBezTo>
                    <a:cubicBezTo>
                      <a:pt x="49" y="38"/>
                      <a:pt x="38" y="49"/>
                      <a:pt x="24" y="49"/>
                    </a:cubicBezTo>
                    <a:cubicBezTo>
                      <a:pt x="20" y="49"/>
                      <a:pt x="16" y="48"/>
                      <a:pt x="12" y="46"/>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0" name="Freeform 2039">
                <a:extLst>
                  <a:ext uri="{FF2B5EF4-FFF2-40B4-BE49-F238E27FC236}">
                    <a16:creationId xmlns:a16="http://schemas.microsoft.com/office/drawing/2014/main" id="{703163B4-3037-4597-9CBC-0F3D4D939BAE}"/>
                  </a:ext>
                </a:extLst>
              </p:cNvPr>
              <p:cNvSpPr>
                <a:spLocks/>
              </p:cNvSpPr>
              <p:nvPr/>
            </p:nvSpPr>
            <p:spPr bwMode="auto">
              <a:xfrm>
                <a:off x="17076738" y="7210426"/>
                <a:ext cx="153988" cy="153988"/>
              </a:xfrm>
              <a:custGeom>
                <a:avLst/>
                <a:gdLst>
                  <a:gd name="T0" fmla="*/ 28 w 56"/>
                  <a:gd name="T1" fmla="*/ 56 h 56"/>
                  <a:gd name="T2" fmla="*/ 14 w 56"/>
                  <a:gd name="T3" fmla="*/ 52 h 56"/>
                  <a:gd name="T4" fmla="*/ 13 w 56"/>
                  <a:gd name="T5" fmla="*/ 47 h 56"/>
                  <a:gd name="T6" fmla="*/ 18 w 56"/>
                  <a:gd name="T7" fmla="*/ 46 h 56"/>
                  <a:gd name="T8" fmla="*/ 28 w 56"/>
                  <a:gd name="T9" fmla="*/ 49 h 56"/>
                  <a:gd name="T10" fmla="*/ 49 w 56"/>
                  <a:gd name="T11" fmla="*/ 28 h 56"/>
                  <a:gd name="T12" fmla="*/ 28 w 56"/>
                  <a:gd name="T13" fmla="*/ 7 h 56"/>
                  <a:gd name="T14" fmla="*/ 7 w 56"/>
                  <a:gd name="T15" fmla="*/ 28 h 56"/>
                  <a:gd name="T16" fmla="*/ 4 w 56"/>
                  <a:gd name="T17" fmla="*/ 31 h 56"/>
                  <a:gd name="T18" fmla="*/ 0 w 56"/>
                  <a:gd name="T19" fmla="*/ 28 h 56"/>
                  <a:gd name="T20" fmla="*/ 28 w 56"/>
                  <a:gd name="T21" fmla="*/ 0 h 56"/>
                  <a:gd name="T22" fmla="*/ 56 w 56"/>
                  <a:gd name="T23" fmla="*/ 28 h 56"/>
                  <a:gd name="T24" fmla="*/ 28 w 56"/>
                  <a:gd name="T25"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28" y="56"/>
                    </a:moveTo>
                    <a:cubicBezTo>
                      <a:pt x="23" y="56"/>
                      <a:pt x="19" y="55"/>
                      <a:pt x="14" y="52"/>
                    </a:cubicBezTo>
                    <a:cubicBezTo>
                      <a:pt x="13" y="51"/>
                      <a:pt x="12" y="49"/>
                      <a:pt x="13" y="47"/>
                    </a:cubicBezTo>
                    <a:cubicBezTo>
                      <a:pt x="14" y="46"/>
                      <a:pt x="16" y="45"/>
                      <a:pt x="18" y="46"/>
                    </a:cubicBezTo>
                    <a:cubicBezTo>
                      <a:pt x="21" y="48"/>
                      <a:pt x="25" y="49"/>
                      <a:pt x="28" y="49"/>
                    </a:cubicBezTo>
                    <a:cubicBezTo>
                      <a:pt x="40" y="49"/>
                      <a:pt x="49" y="39"/>
                      <a:pt x="49" y="28"/>
                    </a:cubicBezTo>
                    <a:cubicBezTo>
                      <a:pt x="49" y="16"/>
                      <a:pt x="40" y="7"/>
                      <a:pt x="28" y="7"/>
                    </a:cubicBezTo>
                    <a:cubicBezTo>
                      <a:pt x="17" y="7"/>
                      <a:pt x="7" y="16"/>
                      <a:pt x="7" y="28"/>
                    </a:cubicBezTo>
                    <a:cubicBezTo>
                      <a:pt x="7" y="30"/>
                      <a:pt x="6" y="31"/>
                      <a:pt x="4" y="31"/>
                    </a:cubicBezTo>
                    <a:cubicBezTo>
                      <a:pt x="2" y="31"/>
                      <a:pt x="0" y="30"/>
                      <a:pt x="0" y="28"/>
                    </a:cubicBezTo>
                    <a:cubicBezTo>
                      <a:pt x="0" y="12"/>
                      <a:pt x="13" y="0"/>
                      <a:pt x="28" y="0"/>
                    </a:cubicBezTo>
                    <a:cubicBezTo>
                      <a:pt x="44" y="0"/>
                      <a:pt x="56" y="12"/>
                      <a:pt x="56" y="28"/>
                    </a:cubicBezTo>
                    <a:cubicBezTo>
                      <a:pt x="56" y="43"/>
                      <a:pt x="44" y="56"/>
                      <a:pt x="28" y="5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1" name="Freeform 2040">
                <a:extLst>
                  <a:ext uri="{FF2B5EF4-FFF2-40B4-BE49-F238E27FC236}">
                    <a16:creationId xmlns:a16="http://schemas.microsoft.com/office/drawing/2014/main" id="{96F06C53-0D39-4E48-859A-B02E92428724}"/>
                  </a:ext>
                </a:extLst>
              </p:cNvPr>
              <p:cNvSpPr>
                <a:spLocks/>
              </p:cNvSpPr>
              <p:nvPr/>
            </p:nvSpPr>
            <p:spPr bwMode="auto">
              <a:xfrm>
                <a:off x="17152938" y="7259638"/>
                <a:ext cx="28575" cy="28575"/>
              </a:xfrm>
              <a:custGeom>
                <a:avLst/>
                <a:gdLst>
                  <a:gd name="T0" fmla="*/ 0 w 10"/>
                  <a:gd name="T1" fmla="*/ 0 h 10"/>
                  <a:gd name="T2" fmla="*/ 10 w 10"/>
                  <a:gd name="T3" fmla="*/ 10 h 10"/>
                </a:gdLst>
                <a:ahLst/>
                <a:cxnLst>
                  <a:cxn ang="0">
                    <a:pos x="T0" y="T1"/>
                  </a:cxn>
                  <a:cxn ang="0">
                    <a:pos x="T2" y="T3"/>
                  </a:cxn>
                </a:cxnLst>
                <a:rect l="0" t="0" r="r" b="b"/>
                <a:pathLst>
                  <a:path w="10" h="10">
                    <a:moveTo>
                      <a:pt x="0" y="0"/>
                    </a:moveTo>
                    <a:cubicBezTo>
                      <a:pt x="6" y="0"/>
                      <a:pt x="10" y="4"/>
                      <a:pt x="10" y="10"/>
                    </a:cubicBezTo>
                  </a:path>
                </a:pathLst>
              </a:custGeom>
              <a:solidFill>
                <a:srgbClr val="FFF3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2" name="Freeform 2041">
                <a:extLst>
                  <a:ext uri="{FF2B5EF4-FFF2-40B4-BE49-F238E27FC236}">
                    <a16:creationId xmlns:a16="http://schemas.microsoft.com/office/drawing/2014/main" id="{F48BA7BD-FD05-469D-BDDF-C418FE67DBC4}"/>
                  </a:ext>
                </a:extLst>
              </p:cNvPr>
              <p:cNvSpPr>
                <a:spLocks/>
              </p:cNvSpPr>
              <p:nvPr/>
            </p:nvSpPr>
            <p:spPr bwMode="auto">
              <a:xfrm>
                <a:off x="17145000" y="7248526"/>
                <a:ext cx="47625" cy="47625"/>
              </a:xfrm>
              <a:custGeom>
                <a:avLst/>
                <a:gdLst>
                  <a:gd name="T0" fmla="*/ 13 w 17"/>
                  <a:gd name="T1" fmla="*/ 17 h 17"/>
                  <a:gd name="T2" fmla="*/ 10 w 17"/>
                  <a:gd name="T3" fmla="*/ 14 h 17"/>
                  <a:gd name="T4" fmla="*/ 3 w 17"/>
                  <a:gd name="T5" fmla="*/ 7 h 17"/>
                  <a:gd name="T6" fmla="*/ 0 w 17"/>
                  <a:gd name="T7" fmla="*/ 4 h 17"/>
                  <a:gd name="T8" fmla="*/ 3 w 17"/>
                  <a:gd name="T9" fmla="*/ 0 h 17"/>
                  <a:gd name="T10" fmla="*/ 17 w 17"/>
                  <a:gd name="T11" fmla="*/ 14 h 17"/>
                  <a:gd name="T12" fmla="*/ 13 w 1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7" h="17">
                    <a:moveTo>
                      <a:pt x="13" y="17"/>
                    </a:moveTo>
                    <a:cubicBezTo>
                      <a:pt x="11" y="17"/>
                      <a:pt x="10" y="16"/>
                      <a:pt x="10" y="14"/>
                    </a:cubicBezTo>
                    <a:cubicBezTo>
                      <a:pt x="10" y="10"/>
                      <a:pt x="7" y="7"/>
                      <a:pt x="3" y="7"/>
                    </a:cubicBezTo>
                    <a:cubicBezTo>
                      <a:pt x="1" y="7"/>
                      <a:pt x="0" y="6"/>
                      <a:pt x="0" y="4"/>
                    </a:cubicBezTo>
                    <a:cubicBezTo>
                      <a:pt x="0" y="2"/>
                      <a:pt x="1" y="0"/>
                      <a:pt x="3" y="0"/>
                    </a:cubicBezTo>
                    <a:cubicBezTo>
                      <a:pt x="11" y="0"/>
                      <a:pt x="17" y="6"/>
                      <a:pt x="17" y="14"/>
                    </a:cubicBezTo>
                    <a:cubicBezTo>
                      <a:pt x="17" y="16"/>
                      <a:pt x="15" y="17"/>
                      <a:pt x="13" y="1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3" name="Freeform 2042">
                <a:extLst>
                  <a:ext uri="{FF2B5EF4-FFF2-40B4-BE49-F238E27FC236}">
                    <a16:creationId xmlns:a16="http://schemas.microsoft.com/office/drawing/2014/main" id="{A54EE894-5360-4E69-8DB9-E307818EF23D}"/>
                  </a:ext>
                </a:extLst>
              </p:cNvPr>
              <p:cNvSpPr>
                <a:spLocks/>
              </p:cNvSpPr>
              <p:nvPr/>
            </p:nvSpPr>
            <p:spPr bwMode="auto">
              <a:xfrm>
                <a:off x="16689388" y="7419976"/>
                <a:ext cx="122238" cy="44450"/>
              </a:xfrm>
              <a:custGeom>
                <a:avLst/>
                <a:gdLst>
                  <a:gd name="T0" fmla="*/ 22 w 44"/>
                  <a:gd name="T1" fmla="*/ 16 h 16"/>
                  <a:gd name="T2" fmla="*/ 2 w 44"/>
                  <a:gd name="T3" fmla="*/ 6 h 16"/>
                  <a:gd name="T4" fmla="*/ 2 w 44"/>
                  <a:gd name="T5" fmla="*/ 1 h 16"/>
                  <a:gd name="T6" fmla="*/ 7 w 44"/>
                  <a:gd name="T7" fmla="*/ 2 h 16"/>
                  <a:gd name="T8" fmla="*/ 22 w 44"/>
                  <a:gd name="T9" fmla="*/ 9 h 16"/>
                  <a:gd name="T10" fmla="*/ 37 w 44"/>
                  <a:gd name="T11" fmla="*/ 2 h 16"/>
                  <a:gd name="T12" fmla="*/ 43 w 44"/>
                  <a:gd name="T13" fmla="*/ 1 h 16"/>
                  <a:gd name="T14" fmla="*/ 43 w 44"/>
                  <a:gd name="T15" fmla="*/ 6 h 16"/>
                  <a:gd name="T16" fmla="*/ 22 w 44"/>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6">
                    <a:moveTo>
                      <a:pt x="22" y="16"/>
                    </a:moveTo>
                    <a:cubicBezTo>
                      <a:pt x="14" y="16"/>
                      <a:pt x="7" y="12"/>
                      <a:pt x="2" y="6"/>
                    </a:cubicBezTo>
                    <a:cubicBezTo>
                      <a:pt x="0" y="4"/>
                      <a:pt x="1" y="2"/>
                      <a:pt x="2" y="1"/>
                    </a:cubicBezTo>
                    <a:cubicBezTo>
                      <a:pt x="4" y="0"/>
                      <a:pt x="6" y="0"/>
                      <a:pt x="7" y="2"/>
                    </a:cubicBezTo>
                    <a:cubicBezTo>
                      <a:pt x="11" y="6"/>
                      <a:pt x="16" y="9"/>
                      <a:pt x="22" y="9"/>
                    </a:cubicBezTo>
                    <a:cubicBezTo>
                      <a:pt x="28" y="9"/>
                      <a:pt x="34" y="6"/>
                      <a:pt x="37" y="2"/>
                    </a:cubicBezTo>
                    <a:cubicBezTo>
                      <a:pt x="39" y="0"/>
                      <a:pt x="41" y="0"/>
                      <a:pt x="43" y="1"/>
                    </a:cubicBezTo>
                    <a:cubicBezTo>
                      <a:pt x="44" y="2"/>
                      <a:pt x="44" y="4"/>
                      <a:pt x="43" y="6"/>
                    </a:cubicBezTo>
                    <a:cubicBezTo>
                      <a:pt x="38" y="12"/>
                      <a:pt x="31" y="16"/>
                      <a:pt x="22" y="16"/>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4" name="Oval 2043">
                <a:extLst>
                  <a:ext uri="{FF2B5EF4-FFF2-40B4-BE49-F238E27FC236}">
                    <a16:creationId xmlns:a16="http://schemas.microsoft.com/office/drawing/2014/main" id="{DDA6A652-6E53-4F5C-8031-4B9A74C8B08A}"/>
                  </a:ext>
                </a:extLst>
              </p:cNvPr>
              <p:cNvSpPr>
                <a:spLocks noChangeArrowheads="1"/>
              </p:cNvSpPr>
              <p:nvPr/>
            </p:nvSpPr>
            <p:spPr bwMode="auto">
              <a:xfrm>
                <a:off x="16837025" y="7235826"/>
                <a:ext cx="31750" cy="34925"/>
              </a:xfrm>
              <a:prstGeom prst="ellipse">
                <a:avLst/>
              </a:pr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5" name="Freeform 2044">
                <a:extLst>
                  <a:ext uri="{FF2B5EF4-FFF2-40B4-BE49-F238E27FC236}">
                    <a16:creationId xmlns:a16="http://schemas.microsoft.com/office/drawing/2014/main" id="{7DBA79DF-7900-435B-81A3-D7717DD7C42E}"/>
                  </a:ext>
                </a:extLst>
              </p:cNvPr>
              <p:cNvSpPr>
                <a:spLocks/>
              </p:cNvSpPr>
              <p:nvPr/>
            </p:nvSpPr>
            <p:spPr bwMode="auto">
              <a:xfrm>
                <a:off x="16614775" y="7226301"/>
                <a:ext cx="80963" cy="47625"/>
              </a:xfrm>
              <a:custGeom>
                <a:avLst/>
                <a:gdLst>
                  <a:gd name="T0" fmla="*/ 20 w 29"/>
                  <a:gd name="T1" fmla="*/ 17 h 17"/>
                  <a:gd name="T2" fmla="*/ 9 w 29"/>
                  <a:gd name="T3" fmla="*/ 17 h 17"/>
                  <a:gd name="T4" fmla="*/ 0 w 29"/>
                  <a:gd name="T5" fmla="*/ 8 h 17"/>
                  <a:gd name="T6" fmla="*/ 9 w 29"/>
                  <a:gd name="T7" fmla="*/ 0 h 17"/>
                  <a:gd name="T8" fmla="*/ 20 w 29"/>
                  <a:gd name="T9" fmla="*/ 0 h 17"/>
                  <a:gd name="T10" fmla="*/ 29 w 29"/>
                  <a:gd name="T11" fmla="*/ 8 h 17"/>
                  <a:gd name="T12" fmla="*/ 20 w 2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9" h="17">
                    <a:moveTo>
                      <a:pt x="20" y="17"/>
                    </a:moveTo>
                    <a:cubicBezTo>
                      <a:pt x="9" y="17"/>
                      <a:pt x="9" y="17"/>
                      <a:pt x="9" y="17"/>
                    </a:cubicBezTo>
                    <a:cubicBezTo>
                      <a:pt x="4" y="17"/>
                      <a:pt x="0" y="13"/>
                      <a:pt x="0" y="8"/>
                    </a:cubicBezTo>
                    <a:cubicBezTo>
                      <a:pt x="0" y="4"/>
                      <a:pt x="4" y="0"/>
                      <a:pt x="9" y="0"/>
                    </a:cubicBezTo>
                    <a:cubicBezTo>
                      <a:pt x="20" y="0"/>
                      <a:pt x="20" y="0"/>
                      <a:pt x="20" y="0"/>
                    </a:cubicBezTo>
                    <a:cubicBezTo>
                      <a:pt x="25" y="0"/>
                      <a:pt x="29" y="4"/>
                      <a:pt x="29" y="8"/>
                    </a:cubicBezTo>
                    <a:cubicBezTo>
                      <a:pt x="29" y="13"/>
                      <a:pt x="25" y="17"/>
                      <a:pt x="2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6" name="Freeform 2045">
                <a:extLst>
                  <a:ext uri="{FF2B5EF4-FFF2-40B4-BE49-F238E27FC236}">
                    <a16:creationId xmlns:a16="http://schemas.microsoft.com/office/drawing/2014/main" id="{11EBE7E0-A984-4B28-BCB1-8FCB3D2D457C}"/>
                  </a:ext>
                </a:extLst>
              </p:cNvPr>
              <p:cNvSpPr>
                <a:spLocks noEditPoints="1"/>
              </p:cNvSpPr>
              <p:nvPr/>
            </p:nvSpPr>
            <p:spPr bwMode="auto">
              <a:xfrm>
                <a:off x="16606838" y="7215188"/>
                <a:ext cx="96838" cy="66675"/>
              </a:xfrm>
              <a:custGeom>
                <a:avLst/>
                <a:gdLst>
                  <a:gd name="T0" fmla="*/ 23 w 35"/>
                  <a:gd name="T1" fmla="*/ 24 h 24"/>
                  <a:gd name="T2" fmla="*/ 12 w 35"/>
                  <a:gd name="T3" fmla="*/ 24 h 24"/>
                  <a:gd name="T4" fmla="*/ 0 w 35"/>
                  <a:gd name="T5" fmla="*/ 12 h 24"/>
                  <a:gd name="T6" fmla="*/ 12 w 35"/>
                  <a:gd name="T7" fmla="*/ 0 h 24"/>
                  <a:gd name="T8" fmla="*/ 23 w 35"/>
                  <a:gd name="T9" fmla="*/ 0 h 24"/>
                  <a:gd name="T10" fmla="*/ 35 w 35"/>
                  <a:gd name="T11" fmla="*/ 12 h 24"/>
                  <a:gd name="T12" fmla="*/ 23 w 35"/>
                  <a:gd name="T13" fmla="*/ 24 h 24"/>
                  <a:gd name="T14" fmla="*/ 12 w 35"/>
                  <a:gd name="T15" fmla="*/ 7 h 24"/>
                  <a:gd name="T16" fmla="*/ 7 w 35"/>
                  <a:gd name="T17" fmla="*/ 12 h 24"/>
                  <a:gd name="T18" fmla="*/ 12 w 35"/>
                  <a:gd name="T19" fmla="*/ 17 h 24"/>
                  <a:gd name="T20" fmla="*/ 23 w 35"/>
                  <a:gd name="T21" fmla="*/ 17 h 24"/>
                  <a:gd name="T22" fmla="*/ 28 w 35"/>
                  <a:gd name="T23" fmla="*/ 12 h 24"/>
                  <a:gd name="T24" fmla="*/ 23 w 35"/>
                  <a:gd name="T25" fmla="*/ 7 h 24"/>
                  <a:gd name="T26" fmla="*/ 12 w 35"/>
                  <a:gd name="T2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4">
                    <a:moveTo>
                      <a:pt x="23" y="24"/>
                    </a:moveTo>
                    <a:cubicBezTo>
                      <a:pt x="12" y="24"/>
                      <a:pt x="12" y="24"/>
                      <a:pt x="12" y="24"/>
                    </a:cubicBezTo>
                    <a:cubicBezTo>
                      <a:pt x="5" y="24"/>
                      <a:pt x="0" y="19"/>
                      <a:pt x="0" y="12"/>
                    </a:cubicBezTo>
                    <a:cubicBezTo>
                      <a:pt x="0" y="6"/>
                      <a:pt x="5" y="0"/>
                      <a:pt x="12" y="0"/>
                    </a:cubicBezTo>
                    <a:cubicBezTo>
                      <a:pt x="23" y="0"/>
                      <a:pt x="23" y="0"/>
                      <a:pt x="23" y="0"/>
                    </a:cubicBezTo>
                    <a:cubicBezTo>
                      <a:pt x="30" y="0"/>
                      <a:pt x="35" y="6"/>
                      <a:pt x="35" y="12"/>
                    </a:cubicBezTo>
                    <a:cubicBezTo>
                      <a:pt x="35" y="19"/>
                      <a:pt x="30" y="24"/>
                      <a:pt x="23" y="24"/>
                    </a:cubicBezTo>
                    <a:close/>
                    <a:moveTo>
                      <a:pt x="12" y="7"/>
                    </a:moveTo>
                    <a:cubicBezTo>
                      <a:pt x="9" y="7"/>
                      <a:pt x="7" y="10"/>
                      <a:pt x="7" y="12"/>
                    </a:cubicBezTo>
                    <a:cubicBezTo>
                      <a:pt x="7" y="15"/>
                      <a:pt x="9" y="17"/>
                      <a:pt x="12" y="17"/>
                    </a:cubicBezTo>
                    <a:cubicBezTo>
                      <a:pt x="23" y="17"/>
                      <a:pt x="23" y="17"/>
                      <a:pt x="23" y="17"/>
                    </a:cubicBezTo>
                    <a:cubicBezTo>
                      <a:pt x="26" y="17"/>
                      <a:pt x="28" y="15"/>
                      <a:pt x="28" y="12"/>
                    </a:cubicBezTo>
                    <a:cubicBezTo>
                      <a:pt x="28" y="10"/>
                      <a:pt x="26" y="7"/>
                      <a:pt x="23" y="7"/>
                    </a:cubicBezTo>
                    <a:lnTo>
                      <a:pt x="12"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7" name="Oval 2046">
                <a:extLst>
                  <a:ext uri="{FF2B5EF4-FFF2-40B4-BE49-F238E27FC236}">
                    <a16:creationId xmlns:a16="http://schemas.microsoft.com/office/drawing/2014/main" id="{EABAC23B-32F5-4F4C-B753-2BBB76C2663B}"/>
                  </a:ext>
                </a:extLst>
              </p:cNvPr>
              <p:cNvSpPr>
                <a:spLocks noChangeArrowheads="1"/>
              </p:cNvSpPr>
              <p:nvPr/>
            </p:nvSpPr>
            <p:spPr bwMode="auto">
              <a:xfrm>
                <a:off x="16621125" y="7235826"/>
                <a:ext cx="34925" cy="34925"/>
              </a:xfrm>
              <a:prstGeom prst="ellipse">
                <a:avLst/>
              </a:pr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8" name="Freeform 2047">
                <a:extLst>
                  <a:ext uri="{FF2B5EF4-FFF2-40B4-BE49-F238E27FC236}">
                    <a16:creationId xmlns:a16="http://schemas.microsoft.com/office/drawing/2014/main" id="{8754FF2B-73CE-49F4-B18E-C10FB0B73C94}"/>
                  </a:ext>
                </a:extLst>
              </p:cNvPr>
              <p:cNvSpPr>
                <a:spLocks/>
              </p:cNvSpPr>
              <p:nvPr/>
            </p:nvSpPr>
            <p:spPr bwMode="auto">
              <a:xfrm>
                <a:off x="17145000" y="7632701"/>
                <a:ext cx="185738" cy="442913"/>
              </a:xfrm>
              <a:custGeom>
                <a:avLst/>
                <a:gdLst>
                  <a:gd name="T0" fmla="*/ 0 w 67"/>
                  <a:gd name="T1" fmla="*/ 83 h 160"/>
                  <a:gd name="T2" fmla="*/ 0 w 67"/>
                  <a:gd name="T3" fmla="*/ 160 h 160"/>
                  <a:gd name="T4" fmla="*/ 67 w 67"/>
                  <a:gd name="T5" fmla="*/ 160 h 160"/>
                  <a:gd name="T6" fmla="*/ 67 w 67"/>
                  <a:gd name="T7" fmla="*/ 62 h 160"/>
                  <a:gd name="T8" fmla="*/ 5 w 67"/>
                  <a:gd name="T9" fmla="*/ 0 h 160"/>
                  <a:gd name="T10" fmla="*/ 0 w 67"/>
                  <a:gd name="T11" fmla="*/ 0 h 160"/>
                </a:gdLst>
                <a:ahLst/>
                <a:cxnLst>
                  <a:cxn ang="0">
                    <a:pos x="T0" y="T1"/>
                  </a:cxn>
                  <a:cxn ang="0">
                    <a:pos x="T2" y="T3"/>
                  </a:cxn>
                  <a:cxn ang="0">
                    <a:pos x="T4" y="T5"/>
                  </a:cxn>
                  <a:cxn ang="0">
                    <a:pos x="T6" y="T7"/>
                  </a:cxn>
                  <a:cxn ang="0">
                    <a:pos x="T8" y="T9"/>
                  </a:cxn>
                  <a:cxn ang="0">
                    <a:pos x="T10" y="T11"/>
                  </a:cxn>
                </a:cxnLst>
                <a:rect l="0" t="0" r="r" b="b"/>
                <a:pathLst>
                  <a:path w="67" h="160">
                    <a:moveTo>
                      <a:pt x="0" y="83"/>
                    </a:moveTo>
                    <a:cubicBezTo>
                      <a:pt x="0" y="160"/>
                      <a:pt x="0" y="160"/>
                      <a:pt x="0" y="160"/>
                    </a:cubicBezTo>
                    <a:cubicBezTo>
                      <a:pt x="67" y="160"/>
                      <a:pt x="67" y="160"/>
                      <a:pt x="67" y="160"/>
                    </a:cubicBezTo>
                    <a:cubicBezTo>
                      <a:pt x="67" y="62"/>
                      <a:pt x="67" y="62"/>
                      <a:pt x="67" y="62"/>
                    </a:cubicBezTo>
                    <a:cubicBezTo>
                      <a:pt x="67" y="28"/>
                      <a:pt x="39" y="0"/>
                      <a:pt x="5" y="0"/>
                    </a:cubicBezTo>
                    <a:cubicBezTo>
                      <a:pt x="0" y="0"/>
                      <a:pt x="0" y="0"/>
                      <a:pt x="0" y="0"/>
                    </a:cubicBezTo>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9" name="Freeform 2048">
                <a:extLst>
                  <a:ext uri="{FF2B5EF4-FFF2-40B4-BE49-F238E27FC236}">
                    <a16:creationId xmlns:a16="http://schemas.microsoft.com/office/drawing/2014/main" id="{0D32F830-B230-45A2-8F86-3C990CF24AE5}"/>
                  </a:ext>
                </a:extLst>
              </p:cNvPr>
              <p:cNvSpPr>
                <a:spLocks/>
              </p:cNvSpPr>
              <p:nvPr/>
            </p:nvSpPr>
            <p:spPr bwMode="auto">
              <a:xfrm>
                <a:off x="17137063" y="7621588"/>
                <a:ext cx="201613" cy="465138"/>
              </a:xfrm>
              <a:custGeom>
                <a:avLst/>
                <a:gdLst>
                  <a:gd name="T0" fmla="*/ 73 w 73"/>
                  <a:gd name="T1" fmla="*/ 168 h 168"/>
                  <a:gd name="T2" fmla="*/ 0 w 73"/>
                  <a:gd name="T3" fmla="*/ 168 h 168"/>
                  <a:gd name="T4" fmla="*/ 0 w 73"/>
                  <a:gd name="T5" fmla="*/ 87 h 168"/>
                  <a:gd name="T6" fmla="*/ 3 w 73"/>
                  <a:gd name="T7" fmla="*/ 83 h 168"/>
                  <a:gd name="T8" fmla="*/ 7 w 73"/>
                  <a:gd name="T9" fmla="*/ 87 h 168"/>
                  <a:gd name="T10" fmla="*/ 7 w 73"/>
                  <a:gd name="T11" fmla="*/ 160 h 168"/>
                  <a:gd name="T12" fmla="*/ 66 w 73"/>
                  <a:gd name="T13" fmla="*/ 160 h 168"/>
                  <a:gd name="T14" fmla="*/ 66 w 73"/>
                  <a:gd name="T15" fmla="*/ 66 h 168"/>
                  <a:gd name="T16" fmla="*/ 8 w 73"/>
                  <a:gd name="T17" fmla="*/ 7 h 168"/>
                  <a:gd name="T18" fmla="*/ 3 w 73"/>
                  <a:gd name="T19" fmla="*/ 7 h 168"/>
                  <a:gd name="T20" fmla="*/ 0 w 73"/>
                  <a:gd name="T21" fmla="*/ 4 h 168"/>
                  <a:gd name="T22" fmla="*/ 3 w 73"/>
                  <a:gd name="T23" fmla="*/ 0 h 168"/>
                  <a:gd name="T24" fmla="*/ 8 w 73"/>
                  <a:gd name="T25" fmla="*/ 0 h 168"/>
                  <a:gd name="T26" fmla="*/ 73 w 73"/>
                  <a:gd name="T27" fmla="*/ 66 h 168"/>
                  <a:gd name="T28" fmla="*/ 73 w 73"/>
                  <a:gd name="T2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168">
                    <a:moveTo>
                      <a:pt x="73" y="168"/>
                    </a:moveTo>
                    <a:cubicBezTo>
                      <a:pt x="0" y="168"/>
                      <a:pt x="0" y="168"/>
                      <a:pt x="0" y="168"/>
                    </a:cubicBezTo>
                    <a:cubicBezTo>
                      <a:pt x="0" y="87"/>
                      <a:pt x="0" y="87"/>
                      <a:pt x="0" y="87"/>
                    </a:cubicBezTo>
                    <a:cubicBezTo>
                      <a:pt x="0" y="85"/>
                      <a:pt x="1" y="83"/>
                      <a:pt x="3" y="83"/>
                    </a:cubicBezTo>
                    <a:cubicBezTo>
                      <a:pt x="5" y="83"/>
                      <a:pt x="7" y="85"/>
                      <a:pt x="7" y="87"/>
                    </a:cubicBezTo>
                    <a:cubicBezTo>
                      <a:pt x="7" y="160"/>
                      <a:pt x="7" y="160"/>
                      <a:pt x="7" y="160"/>
                    </a:cubicBezTo>
                    <a:cubicBezTo>
                      <a:pt x="66" y="160"/>
                      <a:pt x="66" y="160"/>
                      <a:pt x="66" y="160"/>
                    </a:cubicBezTo>
                    <a:cubicBezTo>
                      <a:pt x="66" y="66"/>
                      <a:pt x="66" y="66"/>
                      <a:pt x="66" y="66"/>
                    </a:cubicBezTo>
                    <a:cubicBezTo>
                      <a:pt x="66" y="34"/>
                      <a:pt x="40" y="7"/>
                      <a:pt x="8" y="7"/>
                    </a:cubicBezTo>
                    <a:cubicBezTo>
                      <a:pt x="3" y="7"/>
                      <a:pt x="3" y="7"/>
                      <a:pt x="3" y="7"/>
                    </a:cubicBezTo>
                    <a:cubicBezTo>
                      <a:pt x="1" y="7"/>
                      <a:pt x="0" y="6"/>
                      <a:pt x="0" y="4"/>
                    </a:cubicBezTo>
                    <a:cubicBezTo>
                      <a:pt x="0" y="2"/>
                      <a:pt x="1" y="0"/>
                      <a:pt x="3" y="0"/>
                    </a:cubicBezTo>
                    <a:cubicBezTo>
                      <a:pt x="8" y="0"/>
                      <a:pt x="8" y="0"/>
                      <a:pt x="8" y="0"/>
                    </a:cubicBezTo>
                    <a:cubicBezTo>
                      <a:pt x="44" y="0"/>
                      <a:pt x="73" y="30"/>
                      <a:pt x="73" y="66"/>
                    </a:cubicBezTo>
                    <a:lnTo>
                      <a:pt x="73" y="168"/>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0" name="Freeform 2052">
                <a:extLst>
                  <a:ext uri="{FF2B5EF4-FFF2-40B4-BE49-F238E27FC236}">
                    <a16:creationId xmlns:a16="http://schemas.microsoft.com/office/drawing/2014/main" id="{984598EF-70D1-4947-B6DC-01B153FE938B}"/>
                  </a:ext>
                </a:extLst>
              </p:cNvPr>
              <p:cNvSpPr>
                <a:spLocks/>
              </p:cNvSpPr>
              <p:nvPr/>
            </p:nvSpPr>
            <p:spPr bwMode="auto">
              <a:xfrm>
                <a:off x="15343188" y="10310813"/>
                <a:ext cx="665163" cy="204788"/>
              </a:xfrm>
              <a:custGeom>
                <a:avLst/>
                <a:gdLst>
                  <a:gd name="T0" fmla="*/ 226 w 241"/>
                  <a:gd name="T1" fmla="*/ 74 h 74"/>
                  <a:gd name="T2" fmla="*/ 23 w 241"/>
                  <a:gd name="T3" fmla="*/ 74 h 74"/>
                  <a:gd name="T4" fmla="*/ 0 w 241"/>
                  <a:gd name="T5" fmla="*/ 51 h 74"/>
                  <a:gd name="T6" fmla="*/ 17 w 241"/>
                  <a:gd name="T7" fmla="*/ 29 h 74"/>
                  <a:gd name="T8" fmla="*/ 121 w 241"/>
                  <a:gd name="T9" fmla="*/ 0 h 74"/>
                  <a:gd name="T10" fmla="*/ 241 w 241"/>
                  <a:gd name="T11" fmla="*/ 0 h 74"/>
                  <a:gd name="T12" fmla="*/ 241 w 241"/>
                  <a:gd name="T13" fmla="*/ 59 h 74"/>
                  <a:gd name="T14" fmla="*/ 226 w 241"/>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74">
                    <a:moveTo>
                      <a:pt x="226" y="74"/>
                    </a:moveTo>
                    <a:cubicBezTo>
                      <a:pt x="23" y="74"/>
                      <a:pt x="23" y="74"/>
                      <a:pt x="23" y="74"/>
                    </a:cubicBezTo>
                    <a:cubicBezTo>
                      <a:pt x="11" y="74"/>
                      <a:pt x="0" y="63"/>
                      <a:pt x="0" y="51"/>
                    </a:cubicBezTo>
                    <a:cubicBezTo>
                      <a:pt x="0" y="40"/>
                      <a:pt x="7" y="31"/>
                      <a:pt x="17" y="29"/>
                    </a:cubicBezTo>
                    <a:cubicBezTo>
                      <a:pt x="121" y="0"/>
                      <a:pt x="121" y="0"/>
                      <a:pt x="121" y="0"/>
                    </a:cubicBezTo>
                    <a:cubicBezTo>
                      <a:pt x="241" y="0"/>
                      <a:pt x="241" y="0"/>
                      <a:pt x="241" y="0"/>
                    </a:cubicBezTo>
                    <a:cubicBezTo>
                      <a:pt x="241" y="59"/>
                      <a:pt x="241" y="59"/>
                      <a:pt x="241" y="59"/>
                    </a:cubicBezTo>
                    <a:cubicBezTo>
                      <a:pt x="241" y="67"/>
                      <a:pt x="234" y="74"/>
                      <a:pt x="226" y="74"/>
                    </a:cubicBezTo>
                    <a:close/>
                  </a:path>
                </a:pathLst>
              </a:custGeom>
              <a:solidFill>
                <a:srgbClr val="EDE6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1" name="Freeform 2053">
                <a:extLst>
                  <a:ext uri="{FF2B5EF4-FFF2-40B4-BE49-F238E27FC236}">
                    <a16:creationId xmlns:a16="http://schemas.microsoft.com/office/drawing/2014/main" id="{B380AAA0-FE1E-4E1F-954B-FAAF3859B59F}"/>
                  </a:ext>
                </a:extLst>
              </p:cNvPr>
              <p:cNvSpPr>
                <a:spLocks noEditPoints="1"/>
              </p:cNvSpPr>
              <p:nvPr/>
            </p:nvSpPr>
            <p:spPr bwMode="auto">
              <a:xfrm>
                <a:off x="15335250" y="10302876"/>
                <a:ext cx="681038" cy="220663"/>
              </a:xfrm>
              <a:custGeom>
                <a:avLst/>
                <a:gdLst>
                  <a:gd name="T0" fmla="*/ 229 w 247"/>
                  <a:gd name="T1" fmla="*/ 80 h 80"/>
                  <a:gd name="T2" fmla="*/ 26 w 247"/>
                  <a:gd name="T3" fmla="*/ 80 h 80"/>
                  <a:gd name="T4" fmla="*/ 0 w 247"/>
                  <a:gd name="T5" fmla="*/ 54 h 80"/>
                  <a:gd name="T6" fmla="*/ 19 w 247"/>
                  <a:gd name="T7" fmla="*/ 28 h 80"/>
                  <a:gd name="T8" fmla="*/ 124 w 247"/>
                  <a:gd name="T9" fmla="*/ 0 h 80"/>
                  <a:gd name="T10" fmla="*/ 247 w 247"/>
                  <a:gd name="T11" fmla="*/ 0 h 80"/>
                  <a:gd name="T12" fmla="*/ 247 w 247"/>
                  <a:gd name="T13" fmla="*/ 62 h 80"/>
                  <a:gd name="T14" fmla="*/ 229 w 247"/>
                  <a:gd name="T15" fmla="*/ 80 h 80"/>
                  <a:gd name="T16" fmla="*/ 124 w 247"/>
                  <a:gd name="T17" fmla="*/ 7 h 80"/>
                  <a:gd name="T18" fmla="*/ 21 w 247"/>
                  <a:gd name="T19" fmla="*/ 35 h 80"/>
                  <a:gd name="T20" fmla="*/ 7 w 247"/>
                  <a:gd name="T21" fmla="*/ 54 h 80"/>
                  <a:gd name="T22" fmla="*/ 26 w 247"/>
                  <a:gd name="T23" fmla="*/ 73 h 80"/>
                  <a:gd name="T24" fmla="*/ 229 w 247"/>
                  <a:gd name="T25" fmla="*/ 73 h 80"/>
                  <a:gd name="T26" fmla="*/ 240 w 247"/>
                  <a:gd name="T27" fmla="*/ 62 h 80"/>
                  <a:gd name="T28" fmla="*/ 240 w 247"/>
                  <a:gd name="T29" fmla="*/ 7 h 80"/>
                  <a:gd name="T30" fmla="*/ 124 w 247"/>
                  <a:gd name="T31" fmla="*/ 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80">
                    <a:moveTo>
                      <a:pt x="229" y="80"/>
                    </a:moveTo>
                    <a:cubicBezTo>
                      <a:pt x="26" y="80"/>
                      <a:pt x="26" y="80"/>
                      <a:pt x="26" y="80"/>
                    </a:cubicBezTo>
                    <a:cubicBezTo>
                      <a:pt x="12" y="80"/>
                      <a:pt x="0" y="68"/>
                      <a:pt x="0" y="54"/>
                    </a:cubicBezTo>
                    <a:cubicBezTo>
                      <a:pt x="0" y="42"/>
                      <a:pt x="8" y="31"/>
                      <a:pt x="19" y="28"/>
                    </a:cubicBezTo>
                    <a:cubicBezTo>
                      <a:pt x="124" y="0"/>
                      <a:pt x="124" y="0"/>
                      <a:pt x="124" y="0"/>
                    </a:cubicBezTo>
                    <a:cubicBezTo>
                      <a:pt x="247" y="0"/>
                      <a:pt x="247" y="0"/>
                      <a:pt x="247" y="0"/>
                    </a:cubicBezTo>
                    <a:cubicBezTo>
                      <a:pt x="247" y="62"/>
                      <a:pt x="247" y="62"/>
                      <a:pt x="247" y="62"/>
                    </a:cubicBezTo>
                    <a:cubicBezTo>
                      <a:pt x="247" y="72"/>
                      <a:pt x="239" y="80"/>
                      <a:pt x="229" y="80"/>
                    </a:cubicBezTo>
                    <a:close/>
                    <a:moveTo>
                      <a:pt x="124" y="7"/>
                    </a:moveTo>
                    <a:cubicBezTo>
                      <a:pt x="21" y="35"/>
                      <a:pt x="21" y="35"/>
                      <a:pt x="21" y="35"/>
                    </a:cubicBezTo>
                    <a:cubicBezTo>
                      <a:pt x="13" y="37"/>
                      <a:pt x="7" y="45"/>
                      <a:pt x="7" y="54"/>
                    </a:cubicBezTo>
                    <a:cubicBezTo>
                      <a:pt x="7" y="64"/>
                      <a:pt x="16" y="73"/>
                      <a:pt x="26" y="73"/>
                    </a:cubicBezTo>
                    <a:cubicBezTo>
                      <a:pt x="229" y="73"/>
                      <a:pt x="229" y="73"/>
                      <a:pt x="229" y="73"/>
                    </a:cubicBezTo>
                    <a:cubicBezTo>
                      <a:pt x="235" y="73"/>
                      <a:pt x="240" y="68"/>
                      <a:pt x="240" y="62"/>
                    </a:cubicBezTo>
                    <a:cubicBezTo>
                      <a:pt x="240" y="7"/>
                      <a:pt x="240" y="7"/>
                      <a:pt x="240" y="7"/>
                    </a:cubicBezTo>
                    <a:lnTo>
                      <a:pt x="124"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2" name="Freeform 2054">
                <a:extLst>
                  <a:ext uri="{FF2B5EF4-FFF2-40B4-BE49-F238E27FC236}">
                    <a16:creationId xmlns:a16="http://schemas.microsoft.com/office/drawing/2014/main" id="{DE06C073-5A4E-43DE-8FC5-6FDCC454CDAF}"/>
                  </a:ext>
                </a:extLst>
              </p:cNvPr>
              <p:cNvSpPr>
                <a:spLocks/>
              </p:cNvSpPr>
              <p:nvPr/>
            </p:nvSpPr>
            <p:spPr bwMode="auto">
              <a:xfrm>
                <a:off x="15351125" y="10471151"/>
                <a:ext cx="661988" cy="44450"/>
              </a:xfrm>
              <a:custGeom>
                <a:avLst/>
                <a:gdLst>
                  <a:gd name="T0" fmla="*/ 230 w 240"/>
                  <a:gd name="T1" fmla="*/ 16 h 16"/>
                  <a:gd name="T2" fmla="*/ 11 w 240"/>
                  <a:gd name="T3" fmla="*/ 16 h 16"/>
                  <a:gd name="T4" fmla="*/ 0 w 240"/>
                  <a:gd name="T5" fmla="*/ 5 h 16"/>
                  <a:gd name="T6" fmla="*/ 0 w 240"/>
                  <a:gd name="T7" fmla="*/ 0 h 16"/>
                  <a:gd name="T8" fmla="*/ 240 w 240"/>
                  <a:gd name="T9" fmla="*/ 0 h 16"/>
                  <a:gd name="T10" fmla="*/ 240 w 240"/>
                  <a:gd name="T11" fmla="*/ 5 h 16"/>
                  <a:gd name="T12" fmla="*/ 230 w 24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40" h="16">
                    <a:moveTo>
                      <a:pt x="230" y="16"/>
                    </a:moveTo>
                    <a:cubicBezTo>
                      <a:pt x="11" y="16"/>
                      <a:pt x="11" y="16"/>
                      <a:pt x="11" y="16"/>
                    </a:cubicBezTo>
                    <a:cubicBezTo>
                      <a:pt x="5" y="16"/>
                      <a:pt x="0" y="11"/>
                      <a:pt x="0" y="5"/>
                    </a:cubicBezTo>
                    <a:cubicBezTo>
                      <a:pt x="0" y="0"/>
                      <a:pt x="0" y="0"/>
                      <a:pt x="0" y="0"/>
                    </a:cubicBezTo>
                    <a:cubicBezTo>
                      <a:pt x="240" y="0"/>
                      <a:pt x="240" y="0"/>
                      <a:pt x="240" y="0"/>
                    </a:cubicBezTo>
                    <a:cubicBezTo>
                      <a:pt x="240" y="5"/>
                      <a:pt x="240" y="5"/>
                      <a:pt x="240" y="5"/>
                    </a:cubicBezTo>
                    <a:cubicBezTo>
                      <a:pt x="240" y="11"/>
                      <a:pt x="236" y="16"/>
                      <a:pt x="23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3" name="Freeform 2055">
                <a:extLst>
                  <a:ext uri="{FF2B5EF4-FFF2-40B4-BE49-F238E27FC236}">
                    <a16:creationId xmlns:a16="http://schemas.microsoft.com/office/drawing/2014/main" id="{390604AB-6685-48D3-BFAB-244AD860CAED}"/>
                  </a:ext>
                </a:extLst>
              </p:cNvPr>
              <p:cNvSpPr>
                <a:spLocks noEditPoints="1"/>
              </p:cNvSpPr>
              <p:nvPr/>
            </p:nvSpPr>
            <p:spPr bwMode="auto">
              <a:xfrm>
                <a:off x="15340013" y="10460038"/>
                <a:ext cx="684213" cy="63500"/>
              </a:xfrm>
              <a:custGeom>
                <a:avLst/>
                <a:gdLst>
                  <a:gd name="T0" fmla="*/ 234 w 248"/>
                  <a:gd name="T1" fmla="*/ 23 h 23"/>
                  <a:gd name="T2" fmla="*/ 15 w 248"/>
                  <a:gd name="T3" fmla="*/ 23 h 23"/>
                  <a:gd name="T4" fmla="*/ 0 w 248"/>
                  <a:gd name="T5" fmla="*/ 9 h 23"/>
                  <a:gd name="T6" fmla="*/ 0 w 248"/>
                  <a:gd name="T7" fmla="*/ 0 h 23"/>
                  <a:gd name="T8" fmla="*/ 248 w 248"/>
                  <a:gd name="T9" fmla="*/ 0 h 23"/>
                  <a:gd name="T10" fmla="*/ 248 w 248"/>
                  <a:gd name="T11" fmla="*/ 9 h 23"/>
                  <a:gd name="T12" fmla="*/ 234 w 248"/>
                  <a:gd name="T13" fmla="*/ 23 h 23"/>
                  <a:gd name="T14" fmla="*/ 8 w 248"/>
                  <a:gd name="T15" fmla="*/ 7 h 23"/>
                  <a:gd name="T16" fmla="*/ 8 w 248"/>
                  <a:gd name="T17" fmla="*/ 9 h 23"/>
                  <a:gd name="T18" fmla="*/ 15 w 248"/>
                  <a:gd name="T19" fmla="*/ 16 h 23"/>
                  <a:gd name="T20" fmla="*/ 234 w 248"/>
                  <a:gd name="T21" fmla="*/ 16 h 23"/>
                  <a:gd name="T22" fmla="*/ 241 w 248"/>
                  <a:gd name="T23" fmla="*/ 9 h 23"/>
                  <a:gd name="T24" fmla="*/ 241 w 248"/>
                  <a:gd name="T25" fmla="*/ 7 h 23"/>
                  <a:gd name="T26" fmla="*/ 8 w 248"/>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8" h="23">
                    <a:moveTo>
                      <a:pt x="234" y="23"/>
                    </a:moveTo>
                    <a:cubicBezTo>
                      <a:pt x="15" y="23"/>
                      <a:pt x="15" y="23"/>
                      <a:pt x="15" y="23"/>
                    </a:cubicBezTo>
                    <a:cubicBezTo>
                      <a:pt x="7" y="23"/>
                      <a:pt x="0" y="17"/>
                      <a:pt x="0" y="9"/>
                    </a:cubicBezTo>
                    <a:cubicBezTo>
                      <a:pt x="0" y="0"/>
                      <a:pt x="0" y="0"/>
                      <a:pt x="0" y="0"/>
                    </a:cubicBezTo>
                    <a:cubicBezTo>
                      <a:pt x="248" y="0"/>
                      <a:pt x="248" y="0"/>
                      <a:pt x="248" y="0"/>
                    </a:cubicBezTo>
                    <a:cubicBezTo>
                      <a:pt x="248" y="9"/>
                      <a:pt x="248" y="9"/>
                      <a:pt x="248" y="9"/>
                    </a:cubicBezTo>
                    <a:cubicBezTo>
                      <a:pt x="248" y="17"/>
                      <a:pt x="242" y="23"/>
                      <a:pt x="234" y="23"/>
                    </a:cubicBezTo>
                    <a:close/>
                    <a:moveTo>
                      <a:pt x="8" y="7"/>
                    </a:moveTo>
                    <a:cubicBezTo>
                      <a:pt x="8" y="9"/>
                      <a:pt x="8" y="9"/>
                      <a:pt x="8" y="9"/>
                    </a:cubicBezTo>
                    <a:cubicBezTo>
                      <a:pt x="8" y="13"/>
                      <a:pt x="11" y="16"/>
                      <a:pt x="15" y="16"/>
                    </a:cubicBezTo>
                    <a:cubicBezTo>
                      <a:pt x="234" y="16"/>
                      <a:pt x="234" y="16"/>
                      <a:pt x="234" y="16"/>
                    </a:cubicBezTo>
                    <a:cubicBezTo>
                      <a:pt x="238" y="16"/>
                      <a:pt x="241" y="13"/>
                      <a:pt x="241" y="9"/>
                    </a:cubicBezTo>
                    <a:cubicBezTo>
                      <a:pt x="241" y="7"/>
                      <a:pt x="241" y="7"/>
                      <a:pt x="241" y="7"/>
                    </a:cubicBezTo>
                    <a:lnTo>
                      <a:pt x="8"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4" name="Freeform 2056">
                <a:extLst>
                  <a:ext uri="{FF2B5EF4-FFF2-40B4-BE49-F238E27FC236}">
                    <a16:creationId xmlns:a16="http://schemas.microsoft.com/office/drawing/2014/main" id="{CA01D9F9-312A-42E4-B710-B7C12A58AB63}"/>
                  </a:ext>
                </a:extLst>
              </p:cNvPr>
              <p:cNvSpPr>
                <a:spLocks/>
              </p:cNvSpPr>
              <p:nvPr/>
            </p:nvSpPr>
            <p:spPr bwMode="auto">
              <a:xfrm>
                <a:off x="15665450" y="10310813"/>
                <a:ext cx="122238" cy="160338"/>
              </a:xfrm>
              <a:custGeom>
                <a:avLst/>
                <a:gdLst>
                  <a:gd name="T0" fmla="*/ 0 w 77"/>
                  <a:gd name="T1" fmla="*/ 4 h 101"/>
                  <a:gd name="T2" fmla="*/ 40 w 77"/>
                  <a:gd name="T3" fmla="*/ 101 h 101"/>
                  <a:gd name="T4" fmla="*/ 77 w 77"/>
                  <a:gd name="T5" fmla="*/ 101 h 101"/>
                  <a:gd name="T6" fmla="*/ 33 w 77"/>
                  <a:gd name="T7" fmla="*/ 0 h 101"/>
                  <a:gd name="T8" fmla="*/ 0 w 77"/>
                  <a:gd name="T9" fmla="*/ 4 h 101"/>
                </a:gdLst>
                <a:ahLst/>
                <a:cxnLst>
                  <a:cxn ang="0">
                    <a:pos x="T0" y="T1"/>
                  </a:cxn>
                  <a:cxn ang="0">
                    <a:pos x="T2" y="T3"/>
                  </a:cxn>
                  <a:cxn ang="0">
                    <a:pos x="T4" y="T5"/>
                  </a:cxn>
                  <a:cxn ang="0">
                    <a:pos x="T6" y="T7"/>
                  </a:cxn>
                  <a:cxn ang="0">
                    <a:pos x="T8" y="T9"/>
                  </a:cxn>
                </a:cxnLst>
                <a:rect l="0" t="0" r="r" b="b"/>
                <a:pathLst>
                  <a:path w="77" h="101">
                    <a:moveTo>
                      <a:pt x="0" y="4"/>
                    </a:moveTo>
                    <a:lnTo>
                      <a:pt x="40" y="101"/>
                    </a:lnTo>
                    <a:lnTo>
                      <a:pt x="77" y="101"/>
                    </a:lnTo>
                    <a:lnTo>
                      <a:pt x="33" y="0"/>
                    </a:lnTo>
                    <a:lnTo>
                      <a:pt x="0" y="4"/>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5" name="Freeform 2057">
                <a:extLst>
                  <a:ext uri="{FF2B5EF4-FFF2-40B4-BE49-F238E27FC236}">
                    <a16:creationId xmlns:a16="http://schemas.microsoft.com/office/drawing/2014/main" id="{8CBC3ACE-05CC-4DDD-A776-42E0E6E73ED4}"/>
                  </a:ext>
                </a:extLst>
              </p:cNvPr>
              <p:cNvSpPr>
                <a:spLocks noEditPoints="1"/>
              </p:cNvSpPr>
              <p:nvPr/>
            </p:nvSpPr>
            <p:spPr bwMode="auto">
              <a:xfrm>
                <a:off x="15652750" y="10302876"/>
                <a:ext cx="150813" cy="176213"/>
              </a:xfrm>
              <a:custGeom>
                <a:avLst/>
                <a:gdLst>
                  <a:gd name="T0" fmla="*/ 95 w 95"/>
                  <a:gd name="T1" fmla="*/ 111 h 111"/>
                  <a:gd name="T2" fmla="*/ 43 w 95"/>
                  <a:gd name="T3" fmla="*/ 111 h 111"/>
                  <a:gd name="T4" fmla="*/ 0 w 95"/>
                  <a:gd name="T5" fmla="*/ 3 h 111"/>
                  <a:gd name="T6" fmla="*/ 45 w 95"/>
                  <a:gd name="T7" fmla="*/ 0 h 111"/>
                  <a:gd name="T8" fmla="*/ 95 w 95"/>
                  <a:gd name="T9" fmla="*/ 111 h 111"/>
                  <a:gd name="T10" fmla="*/ 52 w 95"/>
                  <a:gd name="T11" fmla="*/ 99 h 111"/>
                  <a:gd name="T12" fmla="*/ 76 w 95"/>
                  <a:gd name="T13" fmla="*/ 99 h 111"/>
                  <a:gd name="T14" fmla="*/ 38 w 95"/>
                  <a:gd name="T15" fmla="*/ 12 h 111"/>
                  <a:gd name="T16" fmla="*/ 17 w 95"/>
                  <a:gd name="T17" fmla="*/ 14 h 111"/>
                  <a:gd name="T18" fmla="*/ 52 w 95"/>
                  <a:gd name="T19" fmla="*/ 9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11">
                    <a:moveTo>
                      <a:pt x="95" y="111"/>
                    </a:moveTo>
                    <a:lnTo>
                      <a:pt x="43" y="111"/>
                    </a:lnTo>
                    <a:lnTo>
                      <a:pt x="0" y="3"/>
                    </a:lnTo>
                    <a:lnTo>
                      <a:pt x="45" y="0"/>
                    </a:lnTo>
                    <a:lnTo>
                      <a:pt x="95" y="111"/>
                    </a:lnTo>
                    <a:close/>
                    <a:moveTo>
                      <a:pt x="52" y="99"/>
                    </a:moveTo>
                    <a:lnTo>
                      <a:pt x="76" y="99"/>
                    </a:lnTo>
                    <a:lnTo>
                      <a:pt x="38" y="12"/>
                    </a:lnTo>
                    <a:lnTo>
                      <a:pt x="17" y="14"/>
                    </a:lnTo>
                    <a:lnTo>
                      <a:pt x="52" y="9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6" name="Freeform 2058">
                <a:extLst>
                  <a:ext uri="{FF2B5EF4-FFF2-40B4-BE49-F238E27FC236}">
                    <a16:creationId xmlns:a16="http://schemas.microsoft.com/office/drawing/2014/main" id="{753BEB78-DD12-4C9E-AB95-C12450877791}"/>
                  </a:ext>
                </a:extLst>
              </p:cNvPr>
              <p:cNvSpPr>
                <a:spLocks/>
              </p:cNvSpPr>
              <p:nvPr/>
            </p:nvSpPr>
            <p:spPr bwMode="auto">
              <a:xfrm>
                <a:off x="15776575" y="10310813"/>
                <a:ext cx="123825" cy="160338"/>
              </a:xfrm>
              <a:custGeom>
                <a:avLst/>
                <a:gdLst>
                  <a:gd name="T0" fmla="*/ 0 w 78"/>
                  <a:gd name="T1" fmla="*/ 0 h 101"/>
                  <a:gd name="T2" fmla="*/ 40 w 78"/>
                  <a:gd name="T3" fmla="*/ 101 h 101"/>
                  <a:gd name="T4" fmla="*/ 78 w 78"/>
                  <a:gd name="T5" fmla="*/ 101 h 101"/>
                  <a:gd name="T6" fmla="*/ 35 w 78"/>
                  <a:gd name="T7" fmla="*/ 0 h 101"/>
                  <a:gd name="T8" fmla="*/ 0 w 78"/>
                  <a:gd name="T9" fmla="*/ 0 h 101"/>
                </a:gdLst>
                <a:ahLst/>
                <a:cxnLst>
                  <a:cxn ang="0">
                    <a:pos x="T0" y="T1"/>
                  </a:cxn>
                  <a:cxn ang="0">
                    <a:pos x="T2" y="T3"/>
                  </a:cxn>
                  <a:cxn ang="0">
                    <a:pos x="T4" y="T5"/>
                  </a:cxn>
                  <a:cxn ang="0">
                    <a:pos x="T6" y="T7"/>
                  </a:cxn>
                  <a:cxn ang="0">
                    <a:pos x="T8" y="T9"/>
                  </a:cxn>
                </a:cxnLst>
                <a:rect l="0" t="0" r="r" b="b"/>
                <a:pathLst>
                  <a:path w="78" h="101">
                    <a:moveTo>
                      <a:pt x="0" y="0"/>
                    </a:moveTo>
                    <a:lnTo>
                      <a:pt x="40" y="101"/>
                    </a:lnTo>
                    <a:lnTo>
                      <a:pt x="78" y="101"/>
                    </a:lnTo>
                    <a:lnTo>
                      <a:pt x="35" y="0"/>
                    </a:lnTo>
                    <a:lnTo>
                      <a:pt x="0" y="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7" name="Freeform 2059">
                <a:extLst>
                  <a:ext uri="{FF2B5EF4-FFF2-40B4-BE49-F238E27FC236}">
                    <a16:creationId xmlns:a16="http://schemas.microsoft.com/office/drawing/2014/main" id="{6A3E5F04-2F2D-4E4F-9344-B952762A9745}"/>
                  </a:ext>
                </a:extLst>
              </p:cNvPr>
              <p:cNvSpPr>
                <a:spLocks noEditPoints="1"/>
              </p:cNvSpPr>
              <p:nvPr/>
            </p:nvSpPr>
            <p:spPr bwMode="auto">
              <a:xfrm>
                <a:off x="15762288" y="10302876"/>
                <a:ext cx="152400" cy="176213"/>
              </a:xfrm>
              <a:custGeom>
                <a:avLst/>
                <a:gdLst>
                  <a:gd name="T0" fmla="*/ 96 w 96"/>
                  <a:gd name="T1" fmla="*/ 111 h 111"/>
                  <a:gd name="T2" fmla="*/ 45 w 96"/>
                  <a:gd name="T3" fmla="*/ 111 h 111"/>
                  <a:gd name="T4" fmla="*/ 0 w 96"/>
                  <a:gd name="T5" fmla="*/ 0 h 111"/>
                  <a:gd name="T6" fmla="*/ 47 w 96"/>
                  <a:gd name="T7" fmla="*/ 0 h 111"/>
                  <a:gd name="T8" fmla="*/ 96 w 96"/>
                  <a:gd name="T9" fmla="*/ 111 h 111"/>
                  <a:gd name="T10" fmla="*/ 52 w 96"/>
                  <a:gd name="T11" fmla="*/ 99 h 111"/>
                  <a:gd name="T12" fmla="*/ 77 w 96"/>
                  <a:gd name="T13" fmla="*/ 99 h 111"/>
                  <a:gd name="T14" fmla="*/ 38 w 96"/>
                  <a:gd name="T15" fmla="*/ 12 h 111"/>
                  <a:gd name="T16" fmla="*/ 19 w 96"/>
                  <a:gd name="T17" fmla="*/ 12 h 111"/>
                  <a:gd name="T18" fmla="*/ 52 w 96"/>
                  <a:gd name="T19" fmla="*/ 9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11">
                    <a:moveTo>
                      <a:pt x="96" y="111"/>
                    </a:moveTo>
                    <a:lnTo>
                      <a:pt x="45" y="111"/>
                    </a:lnTo>
                    <a:lnTo>
                      <a:pt x="0" y="0"/>
                    </a:lnTo>
                    <a:lnTo>
                      <a:pt x="47" y="0"/>
                    </a:lnTo>
                    <a:lnTo>
                      <a:pt x="96" y="111"/>
                    </a:lnTo>
                    <a:close/>
                    <a:moveTo>
                      <a:pt x="52" y="99"/>
                    </a:moveTo>
                    <a:lnTo>
                      <a:pt x="77" y="99"/>
                    </a:lnTo>
                    <a:lnTo>
                      <a:pt x="38" y="12"/>
                    </a:lnTo>
                    <a:lnTo>
                      <a:pt x="19" y="12"/>
                    </a:lnTo>
                    <a:lnTo>
                      <a:pt x="52" y="9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8" name="Freeform 2060">
                <a:extLst>
                  <a:ext uri="{FF2B5EF4-FFF2-40B4-BE49-F238E27FC236}">
                    <a16:creationId xmlns:a16="http://schemas.microsoft.com/office/drawing/2014/main" id="{28D4B134-A735-4261-B845-4403FD3C9459}"/>
                  </a:ext>
                </a:extLst>
              </p:cNvPr>
              <p:cNvSpPr>
                <a:spLocks/>
              </p:cNvSpPr>
              <p:nvPr/>
            </p:nvSpPr>
            <p:spPr bwMode="auto">
              <a:xfrm>
                <a:off x="15594013" y="10310813"/>
                <a:ext cx="665163" cy="204788"/>
              </a:xfrm>
              <a:custGeom>
                <a:avLst/>
                <a:gdLst>
                  <a:gd name="T0" fmla="*/ 226 w 241"/>
                  <a:gd name="T1" fmla="*/ 74 h 74"/>
                  <a:gd name="T2" fmla="*/ 23 w 241"/>
                  <a:gd name="T3" fmla="*/ 74 h 74"/>
                  <a:gd name="T4" fmla="*/ 0 w 241"/>
                  <a:gd name="T5" fmla="*/ 51 h 74"/>
                  <a:gd name="T6" fmla="*/ 17 w 241"/>
                  <a:gd name="T7" fmla="*/ 29 h 74"/>
                  <a:gd name="T8" fmla="*/ 120 w 241"/>
                  <a:gd name="T9" fmla="*/ 0 h 74"/>
                  <a:gd name="T10" fmla="*/ 241 w 241"/>
                  <a:gd name="T11" fmla="*/ 0 h 74"/>
                  <a:gd name="T12" fmla="*/ 241 w 241"/>
                  <a:gd name="T13" fmla="*/ 59 h 74"/>
                  <a:gd name="T14" fmla="*/ 226 w 241"/>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74">
                    <a:moveTo>
                      <a:pt x="226" y="74"/>
                    </a:moveTo>
                    <a:cubicBezTo>
                      <a:pt x="23" y="74"/>
                      <a:pt x="23" y="74"/>
                      <a:pt x="23" y="74"/>
                    </a:cubicBezTo>
                    <a:cubicBezTo>
                      <a:pt x="10" y="74"/>
                      <a:pt x="0" y="63"/>
                      <a:pt x="0" y="51"/>
                    </a:cubicBezTo>
                    <a:cubicBezTo>
                      <a:pt x="0" y="40"/>
                      <a:pt x="7" y="31"/>
                      <a:pt x="17" y="29"/>
                    </a:cubicBezTo>
                    <a:cubicBezTo>
                      <a:pt x="120" y="0"/>
                      <a:pt x="120" y="0"/>
                      <a:pt x="120" y="0"/>
                    </a:cubicBezTo>
                    <a:cubicBezTo>
                      <a:pt x="241" y="0"/>
                      <a:pt x="241" y="0"/>
                      <a:pt x="241" y="0"/>
                    </a:cubicBezTo>
                    <a:cubicBezTo>
                      <a:pt x="241" y="59"/>
                      <a:pt x="241" y="59"/>
                      <a:pt x="241" y="59"/>
                    </a:cubicBezTo>
                    <a:cubicBezTo>
                      <a:pt x="241" y="67"/>
                      <a:pt x="234" y="74"/>
                      <a:pt x="226"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9" name="Freeform 2061">
                <a:extLst>
                  <a:ext uri="{FF2B5EF4-FFF2-40B4-BE49-F238E27FC236}">
                    <a16:creationId xmlns:a16="http://schemas.microsoft.com/office/drawing/2014/main" id="{E830D6B4-79E2-4E81-A52C-51B321643531}"/>
                  </a:ext>
                </a:extLst>
              </p:cNvPr>
              <p:cNvSpPr>
                <a:spLocks noEditPoints="1"/>
              </p:cNvSpPr>
              <p:nvPr/>
            </p:nvSpPr>
            <p:spPr bwMode="auto">
              <a:xfrm>
                <a:off x="15586075" y="10302876"/>
                <a:ext cx="681038" cy="220663"/>
              </a:xfrm>
              <a:custGeom>
                <a:avLst/>
                <a:gdLst>
                  <a:gd name="T0" fmla="*/ 229 w 247"/>
                  <a:gd name="T1" fmla="*/ 80 h 80"/>
                  <a:gd name="T2" fmla="*/ 26 w 247"/>
                  <a:gd name="T3" fmla="*/ 80 h 80"/>
                  <a:gd name="T4" fmla="*/ 0 w 247"/>
                  <a:gd name="T5" fmla="*/ 54 h 80"/>
                  <a:gd name="T6" fmla="*/ 19 w 247"/>
                  <a:gd name="T7" fmla="*/ 28 h 80"/>
                  <a:gd name="T8" fmla="*/ 123 w 247"/>
                  <a:gd name="T9" fmla="*/ 0 h 80"/>
                  <a:gd name="T10" fmla="*/ 247 w 247"/>
                  <a:gd name="T11" fmla="*/ 0 h 80"/>
                  <a:gd name="T12" fmla="*/ 247 w 247"/>
                  <a:gd name="T13" fmla="*/ 62 h 80"/>
                  <a:gd name="T14" fmla="*/ 229 w 247"/>
                  <a:gd name="T15" fmla="*/ 80 h 80"/>
                  <a:gd name="T16" fmla="*/ 124 w 247"/>
                  <a:gd name="T17" fmla="*/ 7 h 80"/>
                  <a:gd name="T18" fmla="*/ 21 w 247"/>
                  <a:gd name="T19" fmla="*/ 35 h 80"/>
                  <a:gd name="T20" fmla="*/ 7 w 247"/>
                  <a:gd name="T21" fmla="*/ 54 h 80"/>
                  <a:gd name="T22" fmla="*/ 26 w 247"/>
                  <a:gd name="T23" fmla="*/ 73 h 80"/>
                  <a:gd name="T24" fmla="*/ 229 w 247"/>
                  <a:gd name="T25" fmla="*/ 73 h 80"/>
                  <a:gd name="T26" fmla="*/ 240 w 247"/>
                  <a:gd name="T27" fmla="*/ 62 h 80"/>
                  <a:gd name="T28" fmla="*/ 240 w 247"/>
                  <a:gd name="T29" fmla="*/ 7 h 80"/>
                  <a:gd name="T30" fmla="*/ 124 w 247"/>
                  <a:gd name="T31" fmla="*/ 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80">
                    <a:moveTo>
                      <a:pt x="229" y="80"/>
                    </a:moveTo>
                    <a:cubicBezTo>
                      <a:pt x="26" y="80"/>
                      <a:pt x="26" y="80"/>
                      <a:pt x="26" y="80"/>
                    </a:cubicBezTo>
                    <a:cubicBezTo>
                      <a:pt x="11" y="80"/>
                      <a:pt x="0" y="68"/>
                      <a:pt x="0" y="54"/>
                    </a:cubicBezTo>
                    <a:cubicBezTo>
                      <a:pt x="0" y="42"/>
                      <a:pt x="8" y="31"/>
                      <a:pt x="19" y="28"/>
                    </a:cubicBezTo>
                    <a:cubicBezTo>
                      <a:pt x="123" y="0"/>
                      <a:pt x="123" y="0"/>
                      <a:pt x="123" y="0"/>
                    </a:cubicBezTo>
                    <a:cubicBezTo>
                      <a:pt x="247" y="0"/>
                      <a:pt x="247" y="0"/>
                      <a:pt x="247" y="0"/>
                    </a:cubicBezTo>
                    <a:cubicBezTo>
                      <a:pt x="247" y="62"/>
                      <a:pt x="247" y="62"/>
                      <a:pt x="247" y="62"/>
                    </a:cubicBezTo>
                    <a:cubicBezTo>
                      <a:pt x="247" y="72"/>
                      <a:pt x="239" y="80"/>
                      <a:pt x="229" y="80"/>
                    </a:cubicBezTo>
                    <a:close/>
                    <a:moveTo>
                      <a:pt x="124" y="7"/>
                    </a:moveTo>
                    <a:cubicBezTo>
                      <a:pt x="21" y="35"/>
                      <a:pt x="21" y="35"/>
                      <a:pt x="21" y="35"/>
                    </a:cubicBezTo>
                    <a:cubicBezTo>
                      <a:pt x="13" y="37"/>
                      <a:pt x="7" y="45"/>
                      <a:pt x="7" y="54"/>
                    </a:cubicBezTo>
                    <a:cubicBezTo>
                      <a:pt x="7" y="64"/>
                      <a:pt x="15" y="73"/>
                      <a:pt x="26" y="73"/>
                    </a:cubicBezTo>
                    <a:cubicBezTo>
                      <a:pt x="229" y="73"/>
                      <a:pt x="229" y="73"/>
                      <a:pt x="229" y="73"/>
                    </a:cubicBezTo>
                    <a:cubicBezTo>
                      <a:pt x="235" y="73"/>
                      <a:pt x="240" y="68"/>
                      <a:pt x="240" y="62"/>
                    </a:cubicBezTo>
                    <a:cubicBezTo>
                      <a:pt x="240" y="7"/>
                      <a:pt x="240" y="7"/>
                      <a:pt x="240" y="7"/>
                    </a:cubicBezTo>
                    <a:lnTo>
                      <a:pt x="124"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0" name="Freeform 2062">
                <a:extLst>
                  <a:ext uri="{FF2B5EF4-FFF2-40B4-BE49-F238E27FC236}">
                    <a16:creationId xmlns:a16="http://schemas.microsoft.com/office/drawing/2014/main" id="{CE9E6377-8F7B-4D85-8E63-4EE66F06DC34}"/>
                  </a:ext>
                </a:extLst>
              </p:cNvPr>
              <p:cNvSpPr>
                <a:spLocks noEditPoints="1"/>
              </p:cNvSpPr>
              <p:nvPr/>
            </p:nvSpPr>
            <p:spPr bwMode="auto">
              <a:xfrm>
                <a:off x="15586075" y="10296526"/>
                <a:ext cx="681038" cy="227013"/>
              </a:xfrm>
              <a:custGeom>
                <a:avLst/>
                <a:gdLst>
                  <a:gd name="T0" fmla="*/ 229 w 247"/>
                  <a:gd name="T1" fmla="*/ 82 h 82"/>
                  <a:gd name="T2" fmla="*/ 26 w 247"/>
                  <a:gd name="T3" fmla="*/ 82 h 82"/>
                  <a:gd name="T4" fmla="*/ 0 w 247"/>
                  <a:gd name="T5" fmla="*/ 56 h 82"/>
                  <a:gd name="T6" fmla="*/ 19 w 247"/>
                  <a:gd name="T7" fmla="*/ 30 h 82"/>
                  <a:gd name="T8" fmla="*/ 132 w 247"/>
                  <a:gd name="T9" fmla="*/ 0 h 82"/>
                  <a:gd name="T10" fmla="*/ 132 w 247"/>
                  <a:gd name="T11" fmla="*/ 0 h 82"/>
                  <a:gd name="T12" fmla="*/ 247 w 247"/>
                  <a:gd name="T13" fmla="*/ 2 h 82"/>
                  <a:gd name="T14" fmla="*/ 247 w 247"/>
                  <a:gd name="T15" fmla="*/ 64 h 82"/>
                  <a:gd name="T16" fmla="*/ 229 w 247"/>
                  <a:gd name="T17" fmla="*/ 82 h 82"/>
                  <a:gd name="T18" fmla="*/ 133 w 247"/>
                  <a:gd name="T19" fmla="*/ 7 h 82"/>
                  <a:gd name="T20" fmla="*/ 21 w 247"/>
                  <a:gd name="T21" fmla="*/ 37 h 82"/>
                  <a:gd name="T22" fmla="*/ 7 w 247"/>
                  <a:gd name="T23" fmla="*/ 56 h 82"/>
                  <a:gd name="T24" fmla="*/ 26 w 247"/>
                  <a:gd name="T25" fmla="*/ 75 h 82"/>
                  <a:gd name="T26" fmla="*/ 229 w 247"/>
                  <a:gd name="T27" fmla="*/ 75 h 82"/>
                  <a:gd name="T28" fmla="*/ 240 w 247"/>
                  <a:gd name="T29" fmla="*/ 64 h 82"/>
                  <a:gd name="T30" fmla="*/ 240 w 247"/>
                  <a:gd name="T31" fmla="*/ 9 h 82"/>
                  <a:gd name="T32" fmla="*/ 133 w 247"/>
                  <a:gd name="T33"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7" h="82">
                    <a:moveTo>
                      <a:pt x="229" y="82"/>
                    </a:moveTo>
                    <a:cubicBezTo>
                      <a:pt x="26" y="82"/>
                      <a:pt x="26" y="82"/>
                      <a:pt x="26" y="82"/>
                    </a:cubicBezTo>
                    <a:cubicBezTo>
                      <a:pt x="11" y="82"/>
                      <a:pt x="0" y="70"/>
                      <a:pt x="0" y="56"/>
                    </a:cubicBezTo>
                    <a:cubicBezTo>
                      <a:pt x="0" y="44"/>
                      <a:pt x="8" y="33"/>
                      <a:pt x="19" y="30"/>
                    </a:cubicBezTo>
                    <a:cubicBezTo>
                      <a:pt x="132" y="0"/>
                      <a:pt x="132" y="0"/>
                      <a:pt x="132" y="0"/>
                    </a:cubicBezTo>
                    <a:cubicBezTo>
                      <a:pt x="132" y="0"/>
                      <a:pt x="132" y="0"/>
                      <a:pt x="132" y="0"/>
                    </a:cubicBezTo>
                    <a:cubicBezTo>
                      <a:pt x="247" y="2"/>
                      <a:pt x="247" y="2"/>
                      <a:pt x="247" y="2"/>
                    </a:cubicBezTo>
                    <a:cubicBezTo>
                      <a:pt x="247" y="64"/>
                      <a:pt x="247" y="64"/>
                      <a:pt x="247" y="64"/>
                    </a:cubicBezTo>
                    <a:cubicBezTo>
                      <a:pt x="247" y="74"/>
                      <a:pt x="239" y="82"/>
                      <a:pt x="229" y="82"/>
                    </a:cubicBezTo>
                    <a:close/>
                    <a:moveTo>
                      <a:pt x="133" y="7"/>
                    </a:moveTo>
                    <a:cubicBezTo>
                      <a:pt x="21" y="37"/>
                      <a:pt x="21" y="37"/>
                      <a:pt x="21" y="37"/>
                    </a:cubicBezTo>
                    <a:cubicBezTo>
                      <a:pt x="13" y="39"/>
                      <a:pt x="7" y="47"/>
                      <a:pt x="7" y="56"/>
                    </a:cubicBezTo>
                    <a:cubicBezTo>
                      <a:pt x="7" y="66"/>
                      <a:pt x="15" y="75"/>
                      <a:pt x="26" y="75"/>
                    </a:cubicBezTo>
                    <a:cubicBezTo>
                      <a:pt x="229" y="75"/>
                      <a:pt x="229" y="75"/>
                      <a:pt x="229" y="75"/>
                    </a:cubicBezTo>
                    <a:cubicBezTo>
                      <a:pt x="235" y="75"/>
                      <a:pt x="240" y="70"/>
                      <a:pt x="240" y="64"/>
                    </a:cubicBezTo>
                    <a:cubicBezTo>
                      <a:pt x="240" y="9"/>
                      <a:pt x="240" y="9"/>
                      <a:pt x="240" y="9"/>
                    </a:cubicBezTo>
                    <a:lnTo>
                      <a:pt x="133"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1" name="Freeform 2063">
                <a:extLst>
                  <a:ext uri="{FF2B5EF4-FFF2-40B4-BE49-F238E27FC236}">
                    <a16:creationId xmlns:a16="http://schemas.microsoft.com/office/drawing/2014/main" id="{AA95E361-3D4F-4102-A6C0-E3DC5720D4B4}"/>
                  </a:ext>
                </a:extLst>
              </p:cNvPr>
              <p:cNvSpPr>
                <a:spLocks/>
              </p:cNvSpPr>
              <p:nvPr/>
            </p:nvSpPr>
            <p:spPr bwMode="auto">
              <a:xfrm>
                <a:off x="15594013" y="10471151"/>
                <a:ext cx="665163" cy="44450"/>
              </a:xfrm>
              <a:custGeom>
                <a:avLst/>
                <a:gdLst>
                  <a:gd name="T0" fmla="*/ 230 w 241"/>
                  <a:gd name="T1" fmla="*/ 16 h 16"/>
                  <a:gd name="T2" fmla="*/ 11 w 241"/>
                  <a:gd name="T3" fmla="*/ 16 h 16"/>
                  <a:gd name="T4" fmla="*/ 0 w 241"/>
                  <a:gd name="T5" fmla="*/ 5 h 16"/>
                  <a:gd name="T6" fmla="*/ 0 w 241"/>
                  <a:gd name="T7" fmla="*/ 0 h 16"/>
                  <a:gd name="T8" fmla="*/ 241 w 241"/>
                  <a:gd name="T9" fmla="*/ 0 h 16"/>
                  <a:gd name="T10" fmla="*/ 241 w 241"/>
                  <a:gd name="T11" fmla="*/ 5 h 16"/>
                  <a:gd name="T12" fmla="*/ 230 w 24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41" h="16">
                    <a:moveTo>
                      <a:pt x="230" y="16"/>
                    </a:moveTo>
                    <a:cubicBezTo>
                      <a:pt x="11" y="16"/>
                      <a:pt x="11" y="16"/>
                      <a:pt x="11" y="16"/>
                    </a:cubicBezTo>
                    <a:cubicBezTo>
                      <a:pt x="5" y="16"/>
                      <a:pt x="0" y="11"/>
                      <a:pt x="0" y="5"/>
                    </a:cubicBezTo>
                    <a:cubicBezTo>
                      <a:pt x="0" y="0"/>
                      <a:pt x="0" y="0"/>
                      <a:pt x="0" y="0"/>
                    </a:cubicBezTo>
                    <a:cubicBezTo>
                      <a:pt x="241" y="0"/>
                      <a:pt x="241" y="0"/>
                      <a:pt x="241" y="0"/>
                    </a:cubicBezTo>
                    <a:cubicBezTo>
                      <a:pt x="241" y="5"/>
                      <a:pt x="241" y="5"/>
                      <a:pt x="241" y="5"/>
                    </a:cubicBezTo>
                    <a:cubicBezTo>
                      <a:pt x="241" y="11"/>
                      <a:pt x="236" y="16"/>
                      <a:pt x="23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2" name="Freeform 2064">
                <a:extLst>
                  <a:ext uri="{FF2B5EF4-FFF2-40B4-BE49-F238E27FC236}">
                    <a16:creationId xmlns:a16="http://schemas.microsoft.com/office/drawing/2014/main" id="{B0CE0981-5646-49BB-82DD-02BCD5AF1B72}"/>
                  </a:ext>
                </a:extLst>
              </p:cNvPr>
              <p:cNvSpPr>
                <a:spLocks noEditPoints="1"/>
              </p:cNvSpPr>
              <p:nvPr/>
            </p:nvSpPr>
            <p:spPr bwMode="auto">
              <a:xfrm>
                <a:off x="15586075" y="10460038"/>
                <a:ext cx="681038" cy="63500"/>
              </a:xfrm>
              <a:custGeom>
                <a:avLst/>
                <a:gdLst>
                  <a:gd name="T0" fmla="*/ 233 w 247"/>
                  <a:gd name="T1" fmla="*/ 23 h 23"/>
                  <a:gd name="T2" fmla="*/ 14 w 247"/>
                  <a:gd name="T3" fmla="*/ 23 h 23"/>
                  <a:gd name="T4" fmla="*/ 0 w 247"/>
                  <a:gd name="T5" fmla="*/ 9 h 23"/>
                  <a:gd name="T6" fmla="*/ 0 w 247"/>
                  <a:gd name="T7" fmla="*/ 0 h 23"/>
                  <a:gd name="T8" fmla="*/ 247 w 247"/>
                  <a:gd name="T9" fmla="*/ 0 h 23"/>
                  <a:gd name="T10" fmla="*/ 247 w 247"/>
                  <a:gd name="T11" fmla="*/ 9 h 23"/>
                  <a:gd name="T12" fmla="*/ 233 w 247"/>
                  <a:gd name="T13" fmla="*/ 23 h 23"/>
                  <a:gd name="T14" fmla="*/ 7 w 247"/>
                  <a:gd name="T15" fmla="*/ 7 h 23"/>
                  <a:gd name="T16" fmla="*/ 7 w 247"/>
                  <a:gd name="T17" fmla="*/ 9 h 23"/>
                  <a:gd name="T18" fmla="*/ 14 w 247"/>
                  <a:gd name="T19" fmla="*/ 16 h 23"/>
                  <a:gd name="T20" fmla="*/ 233 w 247"/>
                  <a:gd name="T21" fmla="*/ 16 h 23"/>
                  <a:gd name="T22" fmla="*/ 240 w 247"/>
                  <a:gd name="T23" fmla="*/ 9 h 23"/>
                  <a:gd name="T24" fmla="*/ 240 w 247"/>
                  <a:gd name="T25" fmla="*/ 7 h 23"/>
                  <a:gd name="T26" fmla="*/ 7 w 247"/>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7" h="23">
                    <a:moveTo>
                      <a:pt x="233" y="23"/>
                    </a:moveTo>
                    <a:cubicBezTo>
                      <a:pt x="14" y="23"/>
                      <a:pt x="14" y="23"/>
                      <a:pt x="14" y="23"/>
                    </a:cubicBezTo>
                    <a:cubicBezTo>
                      <a:pt x="6" y="23"/>
                      <a:pt x="0" y="17"/>
                      <a:pt x="0" y="9"/>
                    </a:cubicBezTo>
                    <a:cubicBezTo>
                      <a:pt x="0" y="0"/>
                      <a:pt x="0" y="0"/>
                      <a:pt x="0" y="0"/>
                    </a:cubicBezTo>
                    <a:cubicBezTo>
                      <a:pt x="247" y="0"/>
                      <a:pt x="247" y="0"/>
                      <a:pt x="247" y="0"/>
                    </a:cubicBezTo>
                    <a:cubicBezTo>
                      <a:pt x="247" y="9"/>
                      <a:pt x="247" y="9"/>
                      <a:pt x="247" y="9"/>
                    </a:cubicBezTo>
                    <a:cubicBezTo>
                      <a:pt x="247" y="17"/>
                      <a:pt x="241" y="23"/>
                      <a:pt x="233" y="23"/>
                    </a:cubicBezTo>
                    <a:close/>
                    <a:moveTo>
                      <a:pt x="7" y="7"/>
                    </a:moveTo>
                    <a:cubicBezTo>
                      <a:pt x="7" y="9"/>
                      <a:pt x="7" y="9"/>
                      <a:pt x="7" y="9"/>
                    </a:cubicBezTo>
                    <a:cubicBezTo>
                      <a:pt x="7" y="13"/>
                      <a:pt x="10" y="16"/>
                      <a:pt x="14" y="16"/>
                    </a:cubicBezTo>
                    <a:cubicBezTo>
                      <a:pt x="233" y="16"/>
                      <a:pt x="233" y="16"/>
                      <a:pt x="233" y="16"/>
                    </a:cubicBezTo>
                    <a:cubicBezTo>
                      <a:pt x="237" y="16"/>
                      <a:pt x="240" y="13"/>
                      <a:pt x="240" y="9"/>
                    </a:cubicBezTo>
                    <a:cubicBezTo>
                      <a:pt x="240" y="7"/>
                      <a:pt x="240" y="7"/>
                      <a:pt x="240" y="7"/>
                    </a:cubicBezTo>
                    <a:lnTo>
                      <a:pt x="7"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3" name="Freeform 2065">
                <a:extLst>
                  <a:ext uri="{FF2B5EF4-FFF2-40B4-BE49-F238E27FC236}">
                    <a16:creationId xmlns:a16="http://schemas.microsoft.com/office/drawing/2014/main" id="{E1F09ADE-E34D-41F2-AA8D-18041436072C}"/>
                  </a:ext>
                </a:extLst>
              </p:cNvPr>
              <p:cNvSpPr>
                <a:spLocks/>
              </p:cNvSpPr>
              <p:nvPr/>
            </p:nvSpPr>
            <p:spPr bwMode="auto">
              <a:xfrm>
                <a:off x="16456025" y="8258176"/>
                <a:ext cx="255588" cy="55563"/>
              </a:xfrm>
              <a:custGeom>
                <a:avLst/>
                <a:gdLst>
                  <a:gd name="T0" fmla="*/ 5 w 93"/>
                  <a:gd name="T1" fmla="*/ 20 h 20"/>
                  <a:gd name="T2" fmla="*/ 88 w 93"/>
                  <a:gd name="T3" fmla="*/ 20 h 20"/>
                  <a:gd name="T4" fmla="*/ 93 w 93"/>
                  <a:gd name="T5" fmla="*/ 14 h 20"/>
                  <a:gd name="T6" fmla="*/ 93 w 93"/>
                  <a:gd name="T7" fmla="*/ 6 h 20"/>
                  <a:gd name="T8" fmla="*/ 88 w 93"/>
                  <a:gd name="T9" fmla="*/ 0 h 20"/>
                  <a:gd name="T10" fmla="*/ 5 w 93"/>
                  <a:gd name="T11" fmla="*/ 0 h 20"/>
                  <a:gd name="T12" fmla="*/ 0 w 93"/>
                  <a:gd name="T13" fmla="*/ 6 h 20"/>
                  <a:gd name="T14" fmla="*/ 0 w 93"/>
                  <a:gd name="T15" fmla="*/ 14 h 20"/>
                  <a:gd name="T16" fmla="*/ 5 w 93"/>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0">
                    <a:moveTo>
                      <a:pt x="5" y="20"/>
                    </a:moveTo>
                    <a:cubicBezTo>
                      <a:pt x="88" y="20"/>
                      <a:pt x="88" y="20"/>
                      <a:pt x="88" y="20"/>
                    </a:cubicBezTo>
                    <a:cubicBezTo>
                      <a:pt x="91" y="20"/>
                      <a:pt x="93" y="17"/>
                      <a:pt x="93" y="14"/>
                    </a:cubicBezTo>
                    <a:cubicBezTo>
                      <a:pt x="93" y="6"/>
                      <a:pt x="93" y="6"/>
                      <a:pt x="93" y="6"/>
                    </a:cubicBezTo>
                    <a:cubicBezTo>
                      <a:pt x="93" y="3"/>
                      <a:pt x="91" y="0"/>
                      <a:pt x="88" y="0"/>
                    </a:cubicBezTo>
                    <a:cubicBezTo>
                      <a:pt x="5" y="0"/>
                      <a:pt x="5" y="0"/>
                      <a:pt x="5" y="0"/>
                    </a:cubicBezTo>
                    <a:cubicBezTo>
                      <a:pt x="2" y="0"/>
                      <a:pt x="0" y="3"/>
                      <a:pt x="0" y="6"/>
                    </a:cubicBezTo>
                    <a:cubicBezTo>
                      <a:pt x="0" y="14"/>
                      <a:pt x="0" y="14"/>
                      <a:pt x="0" y="14"/>
                    </a:cubicBezTo>
                    <a:cubicBezTo>
                      <a:pt x="0" y="17"/>
                      <a:pt x="2" y="20"/>
                      <a:pt x="5" y="20"/>
                    </a:cubicBezTo>
                    <a:close/>
                  </a:path>
                </a:pathLst>
              </a:custGeom>
              <a:solidFill>
                <a:srgbClr val="CC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4" name="Freeform 2066">
                <a:extLst>
                  <a:ext uri="{FF2B5EF4-FFF2-40B4-BE49-F238E27FC236}">
                    <a16:creationId xmlns:a16="http://schemas.microsoft.com/office/drawing/2014/main" id="{43D5300A-AB0C-4106-9FD0-7DB5C1596E29}"/>
                  </a:ext>
                </a:extLst>
              </p:cNvPr>
              <p:cNvSpPr>
                <a:spLocks noEditPoints="1"/>
              </p:cNvSpPr>
              <p:nvPr/>
            </p:nvSpPr>
            <p:spPr bwMode="auto">
              <a:xfrm>
                <a:off x="16444913" y="8250238"/>
                <a:ext cx="277813" cy="71438"/>
              </a:xfrm>
              <a:custGeom>
                <a:avLst/>
                <a:gdLst>
                  <a:gd name="T0" fmla="*/ 92 w 101"/>
                  <a:gd name="T1" fmla="*/ 26 h 26"/>
                  <a:gd name="T2" fmla="*/ 9 w 101"/>
                  <a:gd name="T3" fmla="*/ 26 h 26"/>
                  <a:gd name="T4" fmla="*/ 0 w 101"/>
                  <a:gd name="T5" fmla="*/ 17 h 26"/>
                  <a:gd name="T6" fmla="*/ 0 w 101"/>
                  <a:gd name="T7" fmla="*/ 9 h 26"/>
                  <a:gd name="T8" fmla="*/ 9 w 101"/>
                  <a:gd name="T9" fmla="*/ 0 h 26"/>
                  <a:gd name="T10" fmla="*/ 92 w 101"/>
                  <a:gd name="T11" fmla="*/ 0 h 26"/>
                  <a:gd name="T12" fmla="*/ 101 w 101"/>
                  <a:gd name="T13" fmla="*/ 9 h 26"/>
                  <a:gd name="T14" fmla="*/ 101 w 101"/>
                  <a:gd name="T15" fmla="*/ 17 h 26"/>
                  <a:gd name="T16" fmla="*/ 92 w 101"/>
                  <a:gd name="T17" fmla="*/ 26 h 26"/>
                  <a:gd name="T18" fmla="*/ 9 w 101"/>
                  <a:gd name="T19" fmla="*/ 7 h 26"/>
                  <a:gd name="T20" fmla="*/ 7 w 101"/>
                  <a:gd name="T21" fmla="*/ 9 h 26"/>
                  <a:gd name="T22" fmla="*/ 7 w 101"/>
                  <a:gd name="T23" fmla="*/ 17 h 26"/>
                  <a:gd name="T24" fmla="*/ 9 w 101"/>
                  <a:gd name="T25" fmla="*/ 19 h 26"/>
                  <a:gd name="T26" fmla="*/ 92 w 101"/>
                  <a:gd name="T27" fmla="*/ 19 h 26"/>
                  <a:gd name="T28" fmla="*/ 93 w 101"/>
                  <a:gd name="T29" fmla="*/ 17 h 26"/>
                  <a:gd name="T30" fmla="*/ 93 w 101"/>
                  <a:gd name="T31" fmla="*/ 9 h 26"/>
                  <a:gd name="T32" fmla="*/ 92 w 101"/>
                  <a:gd name="T33" fmla="*/ 7 h 26"/>
                  <a:gd name="T34" fmla="*/ 9 w 101"/>
                  <a:gd name="T35"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1" h="26">
                    <a:moveTo>
                      <a:pt x="92" y="26"/>
                    </a:moveTo>
                    <a:cubicBezTo>
                      <a:pt x="9" y="26"/>
                      <a:pt x="9" y="26"/>
                      <a:pt x="9" y="26"/>
                    </a:cubicBezTo>
                    <a:cubicBezTo>
                      <a:pt x="4" y="26"/>
                      <a:pt x="0" y="22"/>
                      <a:pt x="0" y="17"/>
                    </a:cubicBezTo>
                    <a:cubicBezTo>
                      <a:pt x="0" y="9"/>
                      <a:pt x="0" y="9"/>
                      <a:pt x="0" y="9"/>
                    </a:cubicBezTo>
                    <a:cubicBezTo>
                      <a:pt x="0" y="4"/>
                      <a:pt x="4" y="0"/>
                      <a:pt x="9" y="0"/>
                    </a:cubicBezTo>
                    <a:cubicBezTo>
                      <a:pt x="92" y="0"/>
                      <a:pt x="92" y="0"/>
                      <a:pt x="92" y="0"/>
                    </a:cubicBezTo>
                    <a:cubicBezTo>
                      <a:pt x="97" y="0"/>
                      <a:pt x="101" y="4"/>
                      <a:pt x="101" y="9"/>
                    </a:cubicBezTo>
                    <a:cubicBezTo>
                      <a:pt x="101" y="17"/>
                      <a:pt x="101" y="17"/>
                      <a:pt x="101" y="17"/>
                    </a:cubicBezTo>
                    <a:cubicBezTo>
                      <a:pt x="101" y="22"/>
                      <a:pt x="97" y="26"/>
                      <a:pt x="92" y="26"/>
                    </a:cubicBezTo>
                    <a:close/>
                    <a:moveTo>
                      <a:pt x="9" y="7"/>
                    </a:moveTo>
                    <a:cubicBezTo>
                      <a:pt x="8" y="7"/>
                      <a:pt x="7" y="8"/>
                      <a:pt x="7" y="9"/>
                    </a:cubicBezTo>
                    <a:cubicBezTo>
                      <a:pt x="7" y="17"/>
                      <a:pt x="7" y="17"/>
                      <a:pt x="7" y="17"/>
                    </a:cubicBezTo>
                    <a:cubicBezTo>
                      <a:pt x="7" y="18"/>
                      <a:pt x="8" y="19"/>
                      <a:pt x="9" y="19"/>
                    </a:cubicBezTo>
                    <a:cubicBezTo>
                      <a:pt x="92" y="19"/>
                      <a:pt x="92" y="19"/>
                      <a:pt x="92" y="19"/>
                    </a:cubicBezTo>
                    <a:cubicBezTo>
                      <a:pt x="93" y="19"/>
                      <a:pt x="93" y="18"/>
                      <a:pt x="93" y="17"/>
                    </a:cubicBezTo>
                    <a:cubicBezTo>
                      <a:pt x="93" y="9"/>
                      <a:pt x="93" y="9"/>
                      <a:pt x="93" y="9"/>
                    </a:cubicBezTo>
                    <a:cubicBezTo>
                      <a:pt x="93" y="8"/>
                      <a:pt x="93" y="7"/>
                      <a:pt x="92" y="7"/>
                    </a:cubicBezTo>
                    <a:lnTo>
                      <a:pt x="9"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5" name="Freeform 2067">
                <a:extLst>
                  <a:ext uri="{FF2B5EF4-FFF2-40B4-BE49-F238E27FC236}">
                    <a16:creationId xmlns:a16="http://schemas.microsoft.com/office/drawing/2014/main" id="{1C59B98D-AB1D-4264-8E90-7192D69A8ED9}"/>
                  </a:ext>
                </a:extLst>
              </p:cNvPr>
              <p:cNvSpPr>
                <a:spLocks/>
              </p:cNvSpPr>
              <p:nvPr/>
            </p:nvSpPr>
            <p:spPr bwMode="auto">
              <a:xfrm>
                <a:off x="16471900" y="8313738"/>
                <a:ext cx="220663" cy="287338"/>
              </a:xfrm>
              <a:custGeom>
                <a:avLst/>
                <a:gdLst>
                  <a:gd name="T0" fmla="*/ 0 w 80"/>
                  <a:gd name="T1" fmla="*/ 0 h 104"/>
                  <a:gd name="T2" fmla="*/ 8 w 80"/>
                  <a:gd name="T3" fmla="*/ 98 h 104"/>
                  <a:gd name="T4" fmla="*/ 14 w 80"/>
                  <a:gd name="T5" fmla="*/ 104 h 104"/>
                  <a:gd name="T6" fmla="*/ 67 w 80"/>
                  <a:gd name="T7" fmla="*/ 104 h 104"/>
                  <a:gd name="T8" fmla="*/ 72 w 80"/>
                  <a:gd name="T9" fmla="*/ 98 h 104"/>
                  <a:gd name="T10" fmla="*/ 80 w 80"/>
                  <a:gd name="T11" fmla="*/ 0 h 104"/>
                  <a:gd name="T12" fmla="*/ 0 w 8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80" h="104">
                    <a:moveTo>
                      <a:pt x="0" y="0"/>
                    </a:moveTo>
                    <a:cubicBezTo>
                      <a:pt x="8" y="98"/>
                      <a:pt x="8" y="98"/>
                      <a:pt x="8" y="98"/>
                    </a:cubicBezTo>
                    <a:cubicBezTo>
                      <a:pt x="8" y="101"/>
                      <a:pt x="11" y="104"/>
                      <a:pt x="14" y="104"/>
                    </a:cubicBezTo>
                    <a:cubicBezTo>
                      <a:pt x="67" y="104"/>
                      <a:pt x="67" y="104"/>
                      <a:pt x="67" y="104"/>
                    </a:cubicBezTo>
                    <a:cubicBezTo>
                      <a:pt x="70" y="104"/>
                      <a:pt x="72" y="101"/>
                      <a:pt x="72" y="98"/>
                    </a:cubicBezTo>
                    <a:cubicBezTo>
                      <a:pt x="80" y="0"/>
                      <a:pt x="80" y="0"/>
                      <a:pt x="80"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6" name="Freeform 2068">
                <a:extLst>
                  <a:ext uri="{FF2B5EF4-FFF2-40B4-BE49-F238E27FC236}">
                    <a16:creationId xmlns:a16="http://schemas.microsoft.com/office/drawing/2014/main" id="{32E0A805-5973-4EC5-95BE-78E194E62328}"/>
                  </a:ext>
                </a:extLst>
              </p:cNvPr>
              <p:cNvSpPr>
                <a:spLocks noEditPoints="1"/>
              </p:cNvSpPr>
              <p:nvPr/>
            </p:nvSpPr>
            <p:spPr bwMode="auto">
              <a:xfrm>
                <a:off x="16463963" y="8302626"/>
                <a:ext cx="239713" cy="306388"/>
              </a:xfrm>
              <a:custGeom>
                <a:avLst/>
                <a:gdLst>
                  <a:gd name="T0" fmla="*/ 70 w 87"/>
                  <a:gd name="T1" fmla="*/ 111 h 111"/>
                  <a:gd name="T2" fmla="*/ 17 w 87"/>
                  <a:gd name="T3" fmla="*/ 111 h 111"/>
                  <a:gd name="T4" fmla="*/ 7 w 87"/>
                  <a:gd name="T5" fmla="*/ 102 h 111"/>
                  <a:gd name="T6" fmla="*/ 0 w 87"/>
                  <a:gd name="T7" fmla="*/ 0 h 111"/>
                  <a:gd name="T8" fmla="*/ 87 w 87"/>
                  <a:gd name="T9" fmla="*/ 0 h 111"/>
                  <a:gd name="T10" fmla="*/ 79 w 87"/>
                  <a:gd name="T11" fmla="*/ 102 h 111"/>
                  <a:gd name="T12" fmla="*/ 70 w 87"/>
                  <a:gd name="T13" fmla="*/ 111 h 111"/>
                  <a:gd name="T14" fmla="*/ 7 w 87"/>
                  <a:gd name="T15" fmla="*/ 7 h 111"/>
                  <a:gd name="T16" fmla="*/ 15 w 87"/>
                  <a:gd name="T17" fmla="*/ 102 h 111"/>
                  <a:gd name="T18" fmla="*/ 17 w 87"/>
                  <a:gd name="T19" fmla="*/ 104 h 111"/>
                  <a:gd name="T20" fmla="*/ 70 w 87"/>
                  <a:gd name="T21" fmla="*/ 104 h 111"/>
                  <a:gd name="T22" fmla="*/ 72 w 87"/>
                  <a:gd name="T23" fmla="*/ 102 h 111"/>
                  <a:gd name="T24" fmla="*/ 79 w 87"/>
                  <a:gd name="T25" fmla="*/ 7 h 111"/>
                  <a:gd name="T26" fmla="*/ 7 w 87"/>
                  <a:gd name="T27" fmla="*/ 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11">
                    <a:moveTo>
                      <a:pt x="70" y="111"/>
                    </a:moveTo>
                    <a:cubicBezTo>
                      <a:pt x="17" y="111"/>
                      <a:pt x="17" y="111"/>
                      <a:pt x="17" y="111"/>
                    </a:cubicBezTo>
                    <a:cubicBezTo>
                      <a:pt x="12" y="111"/>
                      <a:pt x="8" y="107"/>
                      <a:pt x="7" y="102"/>
                    </a:cubicBezTo>
                    <a:cubicBezTo>
                      <a:pt x="0" y="0"/>
                      <a:pt x="0" y="0"/>
                      <a:pt x="0" y="0"/>
                    </a:cubicBezTo>
                    <a:cubicBezTo>
                      <a:pt x="87" y="0"/>
                      <a:pt x="87" y="0"/>
                      <a:pt x="87" y="0"/>
                    </a:cubicBezTo>
                    <a:cubicBezTo>
                      <a:pt x="79" y="102"/>
                      <a:pt x="79" y="102"/>
                      <a:pt x="79" y="102"/>
                    </a:cubicBezTo>
                    <a:cubicBezTo>
                      <a:pt x="79" y="107"/>
                      <a:pt x="74" y="111"/>
                      <a:pt x="70" y="111"/>
                    </a:cubicBezTo>
                    <a:close/>
                    <a:moveTo>
                      <a:pt x="7" y="7"/>
                    </a:moveTo>
                    <a:cubicBezTo>
                      <a:pt x="15" y="102"/>
                      <a:pt x="15" y="102"/>
                      <a:pt x="15" y="102"/>
                    </a:cubicBezTo>
                    <a:cubicBezTo>
                      <a:pt x="15" y="103"/>
                      <a:pt x="16" y="104"/>
                      <a:pt x="17" y="104"/>
                    </a:cubicBezTo>
                    <a:cubicBezTo>
                      <a:pt x="70" y="104"/>
                      <a:pt x="70" y="104"/>
                      <a:pt x="70" y="104"/>
                    </a:cubicBezTo>
                    <a:cubicBezTo>
                      <a:pt x="71" y="104"/>
                      <a:pt x="72" y="103"/>
                      <a:pt x="72" y="102"/>
                    </a:cubicBezTo>
                    <a:cubicBezTo>
                      <a:pt x="79" y="7"/>
                      <a:pt x="79" y="7"/>
                      <a:pt x="79" y="7"/>
                    </a:cubicBezTo>
                    <a:lnTo>
                      <a:pt x="7"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7" name="Freeform 2069">
                <a:extLst>
                  <a:ext uri="{FF2B5EF4-FFF2-40B4-BE49-F238E27FC236}">
                    <a16:creationId xmlns:a16="http://schemas.microsoft.com/office/drawing/2014/main" id="{1186A110-497D-420E-A2DF-284FC0E99752}"/>
                  </a:ext>
                </a:extLst>
              </p:cNvPr>
              <p:cNvSpPr>
                <a:spLocks/>
              </p:cNvSpPr>
              <p:nvPr/>
            </p:nvSpPr>
            <p:spPr bwMode="auto">
              <a:xfrm>
                <a:off x="16487775" y="8202613"/>
                <a:ext cx="188913" cy="55563"/>
              </a:xfrm>
              <a:custGeom>
                <a:avLst/>
                <a:gdLst>
                  <a:gd name="T0" fmla="*/ 0 w 68"/>
                  <a:gd name="T1" fmla="*/ 20 h 20"/>
                  <a:gd name="T2" fmla="*/ 68 w 68"/>
                  <a:gd name="T3" fmla="*/ 20 h 20"/>
                  <a:gd name="T4" fmla="*/ 68 w 68"/>
                  <a:gd name="T5" fmla="*/ 16 h 20"/>
                  <a:gd name="T6" fmla="*/ 61 w 68"/>
                  <a:gd name="T7" fmla="*/ 7 h 20"/>
                  <a:gd name="T8" fmla="*/ 10 w 68"/>
                  <a:gd name="T9" fmla="*/ 1 h 20"/>
                  <a:gd name="T10" fmla="*/ 0 w 68"/>
                  <a:gd name="T11" fmla="*/ 10 h 20"/>
                  <a:gd name="T12" fmla="*/ 0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0" y="20"/>
                    </a:moveTo>
                    <a:cubicBezTo>
                      <a:pt x="68" y="20"/>
                      <a:pt x="68" y="20"/>
                      <a:pt x="68" y="20"/>
                    </a:cubicBezTo>
                    <a:cubicBezTo>
                      <a:pt x="68" y="16"/>
                      <a:pt x="68" y="16"/>
                      <a:pt x="68" y="16"/>
                    </a:cubicBezTo>
                    <a:cubicBezTo>
                      <a:pt x="68" y="11"/>
                      <a:pt x="65" y="8"/>
                      <a:pt x="61" y="7"/>
                    </a:cubicBezTo>
                    <a:cubicBezTo>
                      <a:pt x="10" y="1"/>
                      <a:pt x="10" y="1"/>
                      <a:pt x="10" y="1"/>
                    </a:cubicBezTo>
                    <a:cubicBezTo>
                      <a:pt x="5" y="0"/>
                      <a:pt x="0" y="4"/>
                      <a:pt x="0" y="10"/>
                    </a:cubicBezTo>
                    <a:lnTo>
                      <a:pt x="0" y="2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8" name="Freeform 2070">
                <a:extLst>
                  <a:ext uri="{FF2B5EF4-FFF2-40B4-BE49-F238E27FC236}">
                    <a16:creationId xmlns:a16="http://schemas.microsoft.com/office/drawing/2014/main" id="{8EE5F0E8-5677-47AC-8D68-4A61C33E58A0}"/>
                  </a:ext>
                </a:extLst>
              </p:cNvPr>
              <p:cNvSpPr>
                <a:spLocks noEditPoints="1"/>
              </p:cNvSpPr>
              <p:nvPr/>
            </p:nvSpPr>
            <p:spPr bwMode="auto">
              <a:xfrm>
                <a:off x="16479838" y="8194676"/>
                <a:ext cx="207963" cy="74613"/>
              </a:xfrm>
              <a:custGeom>
                <a:avLst/>
                <a:gdLst>
                  <a:gd name="T0" fmla="*/ 75 w 75"/>
                  <a:gd name="T1" fmla="*/ 27 h 27"/>
                  <a:gd name="T2" fmla="*/ 0 w 75"/>
                  <a:gd name="T3" fmla="*/ 27 h 27"/>
                  <a:gd name="T4" fmla="*/ 0 w 75"/>
                  <a:gd name="T5" fmla="*/ 13 h 27"/>
                  <a:gd name="T6" fmla="*/ 13 w 75"/>
                  <a:gd name="T7" fmla="*/ 0 h 27"/>
                  <a:gd name="T8" fmla="*/ 64 w 75"/>
                  <a:gd name="T9" fmla="*/ 7 h 27"/>
                  <a:gd name="T10" fmla="*/ 75 w 75"/>
                  <a:gd name="T11" fmla="*/ 19 h 27"/>
                  <a:gd name="T12" fmla="*/ 75 w 75"/>
                  <a:gd name="T13" fmla="*/ 27 h 27"/>
                  <a:gd name="T14" fmla="*/ 7 w 75"/>
                  <a:gd name="T15" fmla="*/ 20 h 27"/>
                  <a:gd name="T16" fmla="*/ 68 w 75"/>
                  <a:gd name="T17" fmla="*/ 20 h 27"/>
                  <a:gd name="T18" fmla="*/ 68 w 75"/>
                  <a:gd name="T19" fmla="*/ 19 h 27"/>
                  <a:gd name="T20" fmla="*/ 63 w 75"/>
                  <a:gd name="T21" fmla="*/ 14 h 27"/>
                  <a:gd name="T22" fmla="*/ 13 w 75"/>
                  <a:gd name="T23" fmla="*/ 8 h 27"/>
                  <a:gd name="T24" fmla="*/ 7 w 75"/>
                  <a:gd name="T25" fmla="*/ 13 h 27"/>
                  <a:gd name="T26" fmla="*/ 7 w 75"/>
                  <a:gd name="T2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27">
                    <a:moveTo>
                      <a:pt x="75" y="27"/>
                    </a:moveTo>
                    <a:cubicBezTo>
                      <a:pt x="0" y="27"/>
                      <a:pt x="0" y="27"/>
                      <a:pt x="0" y="27"/>
                    </a:cubicBezTo>
                    <a:cubicBezTo>
                      <a:pt x="0" y="13"/>
                      <a:pt x="0" y="13"/>
                      <a:pt x="0" y="13"/>
                    </a:cubicBezTo>
                    <a:cubicBezTo>
                      <a:pt x="0" y="5"/>
                      <a:pt x="6" y="0"/>
                      <a:pt x="13" y="0"/>
                    </a:cubicBezTo>
                    <a:cubicBezTo>
                      <a:pt x="64" y="7"/>
                      <a:pt x="64" y="7"/>
                      <a:pt x="64" y="7"/>
                    </a:cubicBezTo>
                    <a:cubicBezTo>
                      <a:pt x="70" y="7"/>
                      <a:pt x="75" y="13"/>
                      <a:pt x="75" y="19"/>
                    </a:cubicBezTo>
                    <a:lnTo>
                      <a:pt x="75" y="27"/>
                    </a:lnTo>
                    <a:close/>
                    <a:moveTo>
                      <a:pt x="7" y="20"/>
                    </a:moveTo>
                    <a:cubicBezTo>
                      <a:pt x="68" y="20"/>
                      <a:pt x="68" y="20"/>
                      <a:pt x="68" y="20"/>
                    </a:cubicBezTo>
                    <a:cubicBezTo>
                      <a:pt x="68" y="19"/>
                      <a:pt x="68" y="19"/>
                      <a:pt x="68" y="19"/>
                    </a:cubicBezTo>
                    <a:cubicBezTo>
                      <a:pt x="68" y="16"/>
                      <a:pt x="66" y="14"/>
                      <a:pt x="63" y="14"/>
                    </a:cubicBezTo>
                    <a:cubicBezTo>
                      <a:pt x="13" y="8"/>
                      <a:pt x="13" y="8"/>
                      <a:pt x="13" y="8"/>
                    </a:cubicBezTo>
                    <a:cubicBezTo>
                      <a:pt x="10" y="7"/>
                      <a:pt x="7" y="10"/>
                      <a:pt x="7" y="13"/>
                    </a:cubicBezTo>
                    <a:lnTo>
                      <a:pt x="7" y="20"/>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9" name="Freeform 2071">
                <a:extLst>
                  <a:ext uri="{FF2B5EF4-FFF2-40B4-BE49-F238E27FC236}">
                    <a16:creationId xmlns:a16="http://schemas.microsoft.com/office/drawing/2014/main" id="{EA562D77-5271-49A8-9FAF-D7077B2E93FE}"/>
                  </a:ext>
                </a:extLst>
              </p:cNvPr>
              <p:cNvSpPr>
                <a:spLocks/>
              </p:cNvSpPr>
              <p:nvPr/>
            </p:nvSpPr>
            <p:spPr bwMode="auto">
              <a:xfrm>
                <a:off x="16471900" y="8313738"/>
                <a:ext cx="66675" cy="287338"/>
              </a:xfrm>
              <a:custGeom>
                <a:avLst/>
                <a:gdLst>
                  <a:gd name="T0" fmla="*/ 0 w 24"/>
                  <a:gd name="T1" fmla="*/ 0 h 104"/>
                  <a:gd name="T2" fmla="*/ 8 w 24"/>
                  <a:gd name="T3" fmla="*/ 98 h 104"/>
                  <a:gd name="T4" fmla="*/ 14 w 24"/>
                  <a:gd name="T5" fmla="*/ 104 h 104"/>
                  <a:gd name="T6" fmla="*/ 24 w 24"/>
                  <a:gd name="T7" fmla="*/ 104 h 104"/>
                  <a:gd name="T8" fmla="*/ 16 w 24"/>
                  <a:gd name="T9" fmla="*/ 0 h 104"/>
                  <a:gd name="T10" fmla="*/ 0 w 24"/>
                  <a:gd name="T11" fmla="*/ 0 h 104"/>
                </a:gdLst>
                <a:ahLst/>
                <a:cxnLst>
                  <a:cxn ang="0">
                    <a:pos x="T0" y="T1"/>
                  </a:cxn>
                  <a:cxn ang="0">
                    <a:pos x="T2" y="T3"/>
                  </a:cxn>
                  <a:cxn ang="0">
                    <a:pos x="T4" y="T5"/>
                  </a:cxn>
                  <a:cxn ang="0">
                    <a:pos x="T6" y="T7"/>
                  </a:cxn>
                  <a:cxn ang="0">
                    <a:pos x="T8" y="T9"/>
                  </a:cxn>
                  <a:cxn ang="0">
                    <a:pos x="T10" y="T11"/>
                  </a:cxn>
                </a:cxnLst>
                <a:rect l="0" t="0" r="r" b="b"/>
                <a:pathLst>
                  <a:path w="24" h="104">
                    <a:moveTo>
                      <a:pt x="0" y="0"/>
                    </a:moveTo>
                    <a:cubicBezTo>
                      <a:pt x="8" y="98"/>
                      <a:pt x="8" y="98"/>
                      <a:pt x="8" y="98"/>
                    </a:cubicBezTo>
                    <a:cubicBezTo>
                      <a:pt x="8" y="101"/>
                      <a:pt x="11" y="104"/>
                      <a:pt x="14" y="104"/>
                    </a:cubicBezTo>
                    <a:cubicBezTo>
                      <a:pt x="24" y="104"/>
                      <a:pt x="24" y="104"/>
                      <a:pt x="24" y="104"/>
                    </a:cubicBezTo>
                    <a:cubicBezTo>
                      <a:pt x="16" y="0"/>
                      <a:pt x="16" y="0"/>
                      <a:pt x="16" y="0"/>
                    </a:cubicBezTo>
                    <a:lnTo>
                      <a:pt x="0" y="0"/>
                    </a:lnTo>
                    <a:close/>
                  </a:path>
                </a:pathLst>
              </a:custGeom>
              <a:solidFill>
                <a:srgbClr val="F7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0" name="Freeform 2072">
                <a:extLst>
                  <a:ext uri="{FF2B5EF4-FFF2-40B4-BE49-F238E27FC236}">
                    <a16:creationId xmlns:a16="http://schemas.microsoft.com/office/drawing/2014/main" id="{6DC7A909-73FA-42F7-903D-6EC64480696B}"/>
                  </a:ext>
                </a:extLst>
              </p:cNvPr>
              <p:cNvSpPr>
                <a:spLocks noEditPoints="1"/>
              </p:cNvSpPr>
              <p:nvPr/>
            </p:nvSpPr>
            <p:spPr bwMode="auto">
              <a:xfrm>
                <a:off x="16463963" y="8302626"/>
                <a:ext cx="239713" cy="306388"/>
              </a:xfrm>
              <a:custGeom>
                <a:avLst/>
                <a:gdLst>
                  <a:gd name="T0" fmla="*/ 70 w 87"/>
                  <a:gd name="T1" fmla="*/ 111 h 111"/>
                  <a:gd name="T2" fmla="*/ 17 w 87"/>
                  <a:gd name="T3" fmla="*/ 111 h 111"/>
                  <a:gd name="T4" fmla="*/ 7 w 87"/>
                  <a:gd name="T5" fmla="*/ 102 h 111"/>
                  <a:gd name="T6" fmla="*/ 0 w 87"/>
                  <a:gd name="T7" fmla="*/ 0 h 111"/>
                  <a:gd name="T8" fmla="*/ 87 w 87"/>
                  <a:gd name="T9" fmla="*/ 0 h 111"/>
                  <a:gd name="T10" fmla="*/ 79 w 87"/>
                  <a:gd name="T11" fmla="*/ 102 h 111"/>
                  <a:gd name="T12" fmla="*/ 70 w 87"/>
                  <a:gd name="T13" fmla="*/ 111 h 111"/>
                  <a:gd name="T14" fmla="*/ 7 w 87"/>
                  <a:gd name="T15" fmla="*/ 7 h 111"/>
                  <a:gd name="T16" fmla="*/ 15 w 87"/>
                  <a:gd name="T17" fmla="*/ 102 h 111"/>
                  <a:gd name="T18" fmla="*/ 17 w 87"/>
                  <a:gd name="T19" fmla="*/ 104 h 111"/>
                  <a:gd name="T20" fmla="*/ 70 w 87"/>
                  <a:gd name="T21" fmla="*/ 104 h 111"/>
                  <a:gd name="T22" fmla="*/ 72 w 87"/>
                  <a:gd name="T23" fmla="*/ 102 h 111"/>
                  <a:gd name="T24" fmla="*/ 79 w 87"/>
                  <a:gd name="T25" fmla="*/ 7 h 111"/>
                  <a:gd name="T26" fmla="*/ 7 w 87"/>
                  <a:gd name="T27" fmla="*/ 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11">
                    <a:moveTo>
                      <a:pt x="70" y="111"/>
                    </a:moveTo>
                    <a:cubicBezTo>
                      <a:pt x="17" y="111"/>
                      <a:pt x="17" y="111"/>
                      <a:pt x="17" y="111"/>
                    </a:cubicBezTo>
                    <a:cubicBezTo>
                      <a:pt x="12" y="111"/>
                      <a:pt x="8" y="107"/>
                      <a:pt x="7" y="102"/>
                    </a:cubicBezTo>
                    <a:cubicBezTo>
                      <a:pt x="0" y="0"/>
                      <a:pt x="0" y="0"/>
                      <a:pt x="0" y="0"/>
                    </a:cubicBezTo>
                    <a:cubicBezTo>
                      <a:pt x="87" y="0"/>
                      <a:pt x="87" y="0"/>
                      <a:pt x="87" y="0"/>
                    </a:cubicBezTo>
                    <a:cubicBezTo>
                      <a:pt x="79" y="102"/>
                      <a:pt x="79" y="102"/>
                      <a:pt x="79" y="102"/>
                    </a:cubicBezTo>
                    <a:cubicBezTo>
                      <a:pt x="79" y="107"/>
                      <a:pt x="74" y="111"/>
                      <a:pt x="70" y="111"/>
                    </a:cubicBezTo>
                    <a:close/>
                    <a:moveTo>
                      <a:pt x="7" y="7"/>
                    </a:moveTo>
                    <a:cubicBezTo>
                      <a:pt x="15" y="102"/>
                      <a:pt x="15" y="102"/>
                      <a:pt x="15" y="102"/>
                    </a:cubicBezTo>
                    <a:cubicBezTo>
                      <a:pt x="15" y="103"/>
                      <a:pt x="16" y="104"/>
                      <a:pt x="17" y="104"/>
                    </a:cubicBezTo>
                    <a:cubicBezTo>
                      <a:pt x="70" y="104"/>
                      <a:pt x="70" y="104"/>
                      <a:pt x="70" y="104"/>
                    </a:cubicBezTo>
                    <a:cubicBezTo>
                      <a:pt x="71" y="104"/>
                      <a:pt x="72" y="103"/>
                      <a:pt x="72" y="102"/>
                    </a:cubicBezTo>
                    <a:cubicBezTo>
                      <a:pt x="79" y="7"/>
                      <a:pt x="79" y="7"/>
                      <a:pt x="79" y="7"/>
                    </a:cubicBezTo>
                    <a:lnTo>
                      <a:pt x="7" y="7"/>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1" name="Freeform 2073">
                <a:extLst>
                  <a:ext uri="{FF2B5EF4-FFF2-40B4-BE49-F238E27FC236}">
                    <a16:creationId xmlns:a16="http://schemas.microsoft.com/office/drawing/2014/main" id="{AA6C6FA8-A18B-49FA-9845-780F605EA328}"/>
                  </a:ext>
                </a:extLst>
              </p:cNvPr>
              <p:cNvSpPr>
                <a:spLocks/>
              </p:cNvSpPr>
              <p:nvPr/>
            </p:nvSpPr>
            <p:spPr bwMode="auto">
              <a:xfrm>
                <a:off x="16467138" y="8348663"/>
                <a:ext cx="65088" cy="207963"/>
              </a:xfrm>
              <a:custGeom>
                <a:avLst/>
                <a:gdLst>
                  <a:gd name="T0" fmla="*/ 1 w 24"/>
                  <a:gd name="T1" fmla="*/ 3 h 75"/>
                  <a:gd name="T2" fmla="*/ 6 w 24"/>
                  <a:gd name="T3" fmla="*/ 72 h 75"/>
                  <a:gd name="T4" fmla="*/ 9 w 24"/>
                  <a:gd name="T5" fmla="*/ 75 h 75"/>
                  <a:gd name="T6" fmla="*/ 24 w 24"/>
                  <a:gd name="T7" fmla="*/ 75 h 75"/>
                  <a:gd name="T8" fmla="*/ 19 w 24"/>
                  <a:gd name="T9" fmla="*/ 0 h 75"/>
                  <a:gd name="T10" fmla="*/ 4 w 24"/>
                  <a:gd name="T11" fmla="*/ 0 h 75"/>
                  <a:gd name="T12" fmla="*/ 1 w 24"/>
                  <a:gd name="T13" fmla="*/ 3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 y="3"/>
                    </a:moveTo>
                    <a:cubicBezTo>
                      <a:pt x="6" y="72"/>
                      <a:pt x="6" y="72"/>
                      <a:pt x="6" y="72"/>
                    </a:cubicBezTo>
                    <a:cubicBezTo>
                      <a:pt x="6" y="74"/>
                      <a:pt x="7" y="75"/>
                      <a:pt x="9" y="75"/>
                    </a:cubicBezTo>
                    <a:cubicBezTo>
                      <a:pt x="24" y="75"/>
                      <a:pt x="24" y="75"/>
                      <a:pt x="24" y="75"/>
                    </a:cubicBezTo>
                    <a:cubicBezTo>
                      <a:pt x="19" y="0"/>
                      <a:pt x="19" y="0"/>
                      <a:pt x="19" y="0"/>
                    </a:cubicBezTo>
                    <a:cubicBezTo>
                      <a:pt x="4" y="0"/>
                      <a:pt x="4" y="0"/>
                      <a:pt x="4" y="0"/>
                    </a:cubicBezTo>
                    <a:cubicBezTo>
                      <a:pt x="2" y="0"/>
                      <a:pt x="0" y="1"/>
                      <a:pt x="1" y="3"/>
                    </a:cubicBezTo>
                    <a:close/>
                  </a:path>
                </a:pathLst>
              </a:custGeom>
              <a:solidFill>
                <a:srgbClr val="9FCC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2" name="Freeform 2074">
                <a:extLst>
                  <a:ext uri="{FF2B5EF4-FFF2-40B4-BE49-F238E27FC236}">
                    <a16:creationId xmlns:a16="http://schemas.microsoft.com/office/drawing/2014/main" id="{C4313A8B-4100-4A8E-8860-B827834EA2D7}"/>
                  </a:ext>
                </a:extLst>
              </p:cNvPr>
              <p:cNvSpPr>
                <a:spLocks/>
              </p:cNvSpPr>
              <p:nvPr/>
            </p:nvSpPr>
            <p:spPr bwMode="auto">
              <a:xfrm>
                <a:off x="16519525" y="8348663"/>
                <a:ext cx="179388" cy="207963"/>
              </a:xfrm>
              <a:custGeom>
                <a:avLst/>
                <a:gdLst>
                  <a:gd name="T0" fmla="*/ 0 w 65"/>
                  <a:gd name="T1" fmla="*/ 0 h 75"/>
                  <a:gd name="T2" fmla="*/ 5 w 65"/>
                  <a:gd name="T3" fmla="*/ 75 h 75"/>
                  <a:gd name="T4" fmla="*/ 57 w 65"/>
                  <a:gd name="T5" fmla="*/ 75 h 75"/>
                  <a:gd name="T6" fmla="*/ 60 w 65"/>
                  <a:gd name="T7" fmla="*/ 72 h 75"/>
                  <a:gd name="T8" fmla="*/ 65 w 65"/>
                  <a:gd name="T9" fmla="*/ 3 h 75"/>
                  <a:gd name="T10" fmla="*/ 62 w 65"/>
                  <a:gd name="T11" fmla="*/ 0 h 75"/>
                  <a:gd name="T12" fmla="*/ 0 w 6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5" h="75">
                    <a:moveTo>
                      <a:pt x="0" y="0"/>
                    </a:moveTo>
                    <a:cubicBezTo>
                      <a:pt x="5" y="75"/>
                      <a:pt x="5" y="75"/>
                      <a:pt x="5" y="75"/>
                    </a:cubicBezTo>
                    <a:cubicBezTo>
                      <a:pt x="57" y="75"/>
                      <a:pt x="57" y="75"/>
                      <a:pt x="57" y="75"/>
                    </a:cubicBezTo>
                    <a:cubicBezTo>
                      <a:pt x="58" y="75"/>
                      <a:pt x="60" y="74"/>
                      <a:pt x="60" y="72"/>
                    </a:cubicBezTo>
                    <a:cubicBezTo>
                      <a:pt x="65" y="3"/>
                      <a:pt x="65" y="3"/>
                      <a:pt x="65" y="3"/>
                    </a:cubicBezTo>
                    <a:cubicBezTo>
                      <a:pt x="65" y="1"/>
                      <a:pt x="64" y="0"/>
                      <a:pt x="62" y="0"/>
                    </a:cubicBezTo>
                    <a:lnTo>
                      <a:pt x="0" y="0"/>
                    </a:lnTo>
                    <a:close/>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3" name="Freeform 2075">
                <a:extLst>
                  <a:ext uri="{FF2B5EF4-FFF2-40B4-BE49-F238E27FC236}">
                    <a16:creationId xmlns:a16="http://schemas.microsoft.com/office/drawing/2014/main" id="{2013ECC6-A6D1-4BB9-BB2C-55624992CF19}"/>
                  </a:ext>
                </a:extLst>
              </p:cNvPr>
              <p:cNvSpPr>
                <a:spLocks noEditPoints="1"/>
              </p:cNvSpPr>
              <p:nvPr/>
            </p:nvSpPr>
            <p:spPr bwMode="auto">
              <a:xfrm>
                <a:off x="16457613" y="8337551"/>
                <a:ext cx="252413" cy="230188"/>
              </a:xfrm>
              <a:custGeom>
                <a:avLst/>
                <a:gdLst>
                  <a:gd name="T0" fmla="*/ 79 w 91"/>
                  <a:gd name="T1" fmla="*/ 83 h 83"/>
                  <a:gd name="T2" fmla="*/ 12 w 91"/>
                  <a:gd name="T3" fmla="*/ 83 h 83"/>
                  <a:gd name="T4" fmla="*/ 5 w 91"/>
                  <a:gd name="T5" fmla="*/ 77 h 83"/>
                  <a:gd name="T6" fmla="*/ 0 w 91"/>
                  <a:gd name="T7" fmla="*/ 7 h 83"/>
                  <a:gd name="T8" fmla="*/ 2 w 91"/>
                  <a:gd name="T9" fmla="*/ 2 h 83"/>
                  <a:gd name="T10" fmla="*/ 7 w 91"/>
                  <a:gd name="T11" fmla="*/ 0 h 83"/>
                  <a:gd name="T12" fmla="*/ 84 w 91"/>
                  <a:gd name="T13" fmla="*/ 0 h 83"/>
                  <a:gd name="T14" fmla="*/ 89 w 91"/>
                  <a:gd name="T15" fmla="*/ 2 h 83"/>
                  <a:gd name="T16" fmla="*/ 91 w 91"/>
                  <a:gd name="T17" fmla="*/ 7 h 83"/>
                  <a:gd name="T18" fmla="*/ 85 w 91"/>
                  <a:gd name="T19" fmla="*/ 77 h 83"/>
                  <a:gd name="T20" fmla="*/ 79 w 91"/>
                  <a:gd name="T21" fmla="*/ 83 h 83"/>
                  <a:gd name="T22" fmla="*/ 12 w 91"/>
                  <a:gd name="T23" fmla="*/ 76 h 83"/>
                  <a:gd name="T24" fmla="*/ 78 w 91"/>
                  <a:gd name="T25" fmla="*/ 76 h 83"/>
                  <a:gd name="T26" fmla="*/ 84 w 91"/>
                  <a:gd name="T27" fmla="*/ 7 h 83"/>
                  <a:gd name="T28" fmla="*/ 7 w 91"/>
                  <a:gd name="T29" fmla="*/ 7 h 83"/>
                  <a:gd name="T30" fmla="*/ 12 w 91"/>
                  <a:gd name="T31" fmla="*/ 7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83">
                    <a:moveTo>
                      <a:pt x="79" y="83"/>
                    </a:moveTo>
                    <a:cubicBezTo>
                      <a:pt x="12" y="83"/>
                      <a:pt x="12" y="83"/>
                      <a:pt x="12" y="83"/>
                    </a:cubicBezTo>
                    <a:cubicBezTo>
                      <a:pt x="8" y="83"/>
                      <a:pt x="5" y="80"/>
                      <a:pt x="5" y="77"/>
                    </a:cubicBezTo>
                    <a:cubicBezTo>
                      <a:pt x="0" y="7"/>
                      <a:pt x="0" y="7"/>
                      <a:pt x="0" y="7"/>
                    </a:cubicBezTo>
                    <a:cubicBezTo>
                      <a:pt x="0" y="5"/>
                      <a:pt x="1" y="4"/>
                      <a:pt x="2" y="2"/>
                    </a:cubicBezTo>
                    <a:cubicBezTo>
                      <a:pt x="3" y="1"/>
                      <a:pt x="5" y="0"/>
                      <a:pt x="7" y="0"/>
                    </a:cubicBezTo>
                    <a:cubicBezTo>
                      <a:pt x="84" y="0"/>
                      <a:pt x="84" y="0"/>
                      <a:pt x="84" y="0"/>
                    </a:cubicBezTo>
                    <a:cubicBezTo>
                      <a:pt x="86" y="0"/>
                      <a:pt x="88" y="1"/>
                      <a:pt x="89" y="2"/>
                    </a:cubicBezTo>
                    <a:cubicBezTo>
                      <a:pt x="90" y="4"/>
                      <a:pt x="91" y="5"/>
                      <a:pt x="91" y="7"/>
                    </a:cubicBezTo>
                    <a:cubicBezTo>
                      <a:pt x="85" y="77"/>
                      <a:pt x="85" y="77"/>
                      <a:pt x="85" y="77"/>
                    </a:cubicBezTo>
                    <a:cubicBezTo>
                      <a:pt x="85" y="80"/>
                      <a:pt x="82" y="83"/>
                      <a:pt x="79" y="83"/>
                    </a:cubicBezTo>
                    <a:close/>
                    <a:moveTo>
                      <a:pt x="12" y="76"/>
                    </a:moveTo>
                    <a:cubicBezTo>
                      <a:pt x="78" y="76"/>
                      <a:pt x="78" y="76"/>
                      <a:pt x="78" y="76"/>
                    </a:cubicBezTo>
                    <a:cubicBezTo>
                      <a:pt x="84" y="7"/>
                      <a:pt x="84" y="7"/>
                      <a:pt x="84" y="7"/>
                    </a:cubicBezTo>
                    <a:cubicBezTo>
                      <a:pt x="7" y="7"/>
                      <a:pt x="7" y="7"/>
                      <a:pt x="7" y="7"/>
                    </a:cubicBezTo>
                    <a:lnTo>
                      <a:pt x="12" y="76"/>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4" name="Freeform 2076">
                <a:extLst>
                  <a:ext uri="{FF2B5EF4-FFF2-40B4-BE49-F238E27FC236}">
                    <a16:creationId xmlns:a16="http://schemas.microsoft.com/office/drawing/2014/main" id="{F51273AE-F7C4-41EF-9F71-B7F0247E11C8}"/>
                  </a:ext>
                </a:extLst>
              </p:cNvPr>
              <p:cNvSpPr>
                <a:spLocks/>
              </p:cNvSpPr>
              <p:nvPr/>
            </p:nvSpPr>
            <p:spPr bwMode="auto">
              <a:xfrm>
                <a:off x="15925800" y="10310813"/>
                <a:ext cx="123825" cy="160338"/>
              </a:xfrm>
              <a:custGeom>
                <a:avLst/>
                <a:gdLst>
                  <a:gd name="T0" fmla="*/ 0 w 78"/>
                  <a:gd name="T1" fmla="*/ 4 h 101"/>
                  <a:gd name="T2" fmla="*/ 40 w 78"/>
                  <a:gd name="T3" fmla="*/ 101 h 101"/>
                  <a:gd name="T4" fmla="*/ 78 w 78"/>
                  <a:gd name="T5" fmla="*/ 101 h 101"/>
                  <a:gd name="T6" fmla="*/ 33 w 78"/>
                  <a:gd name="T7" fmla="*/ 0 h 101"/>
                  <a:gd name="T8" fmla="*/ 0 w 78"/>
                  <a:gd name="T9" fmla="*/ 4 h 101"/>
                </a:gdLst>
                <a:ahLst/>
                <a:cxnLst>
                  <a:cxn ang="0">
                    <a:pos x="T0" y="T1"/>
                  </a:cxn>
                  <a:cxn ang="0">
                    <a:pos x="T2" y="T3"/>
                  </a:cxn>
                  <a:cxn ang="0">
                    <a:pos x="T4" y="T5"/>
                  </a:cxn>
                  <a:cxn ang="0">
                    <a:pos x="T6" y="T7"/>
                  </a:cxn>
                  <a:cxn ang="0">
                    <a:pos x="T8" y="T9"/>
                  </a:cxn>
                </a:cxnLst>
                <a:rect l="0" t="0" r="r" b="b"/>
                <a:pathLst>
                  <a:path w="78" h="101">
                    <a:moveTo>
                      <a:pt x="0" y="4"/>
                    </a:moveTo>
                    <a:lnTo>
                      <a:pt x="40" y="101"/>
                    </a:lnTo>
                    <a:lnTo>
                      <a:pt x="78" y="101"/>
                    </a:lnTo>
                    <a:lnTo>
                      <a:pt x="33" y="0"/>
                    </a:lnTo>
                    <a:lnTo>
                      <a:pt x="0" y="4"/>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5" name="Freeform 2077">
                <a:extLst>
                  <a:ext uri="{FF2B5EF4-FFF2-40B4-BE49-F238E27FC236}">
                    <a16:creationId xmlns:a16="http://schemas.microsoft.com/office/drawing/2014/main" id="{904CB5EC-D046-4495-B727-1E2DF38AA2EF}"/>
                  </a:ext>
                </a:extLst>
              </p:cNvPr>
              <p:cNvSpPr>
                <a:spLocks noEditPoints="1"/>
              </p:cNvSpPr>
              <p:nvPr/>
            </p:nvSpPr>
            <p:spPr bwMode="auto">
              <a:xfrm>
                <a:off x="15911513" y="10302876"/>
                <a:ext cx="152400" cy="176213"/>
              </a:xfrm>
              <a:custGeom>
                <a:avLst/>
                <a:gdLst>
                  <a:gd name="T0" fmla="*/ 96 w 96"/>
                  <a:gd name="T1" fmla="*/ 111 h 111"/>
                  <a:gd name="T2" fmla="*/ 44 w 96"/>
                  <a:gd name="T3" fmla="*/ 111 h 111"/>
                  <a:gd name="T4" fmla="*/ 0 w 96"/>
                  <a:gd name="T5" fmla="*/ 3 h 111"/>
                  <a:gd name="T6" fmla="*/ 47 w 96"/>
                  <a:gd name="T7" fmla="*/ 0 h 111"/>
                  <a:gd name="T8" fmla="*/ 96 w 96"/>
                  <a:gd name="T9" fmla="*/ 111 h 111"/>
                  <a:gd name="T10" fmla="*/ 52 w 96"/>
                  <a:gd name="T11" fmla="*/ 99 h 111"/>
                  <a:gd name="T12" fmla="*/ 77 w 96"/>
                  <a:gd name="T13" fmla="*/ 99 h 111"/>
                  <a:gd name="T14" fmla="*/ 38 w 96"/>
                  <a:gd name="T15" fmla="*/ 12 h 111"/>
                  <a:gd name="T16" fmla="*/ 19 w 96"/>
                  <a:gd name="T17" fmla="*/ 14 h 111"/>
                  <a:gd name="T18" fmla="*/ 52 w 96"/>
                  <a:gd name="T19" fmla="*/ 9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11">
                    <a:moveTo>
                      <a:pt x="96" y="111"/>
                    </a:moveTo>
                    <a:lnTo>
                      <a:pt x="44" y="111"/>
                    </a:lnTo>
                    <a:lnTo>
                      <a:pt x="0" y="3"/>
                    </a:lnTo>
                    <a:lnTo>
                      <a:pt x="47" y="0"/>
                    </a:lnTo>
                    <a:lnTo>
                      <a:pt x="96" y="111"/>
                    </a:lnTo>
                    <a:close/>
                    <a:moveTo>
                      <a:pt x="52" y="99"/>
                    </a:moveTo>
                    <a:lnTo>
                      <a:pt x="77" y="99"/>
                    </a:lnTo>
                    <a:lnTo>
                      <a:pt x="38" y="12"/>
                    </a:lnTo>
                    <a:lnTo>
                      <a:pt x="19" y="14"/>
                    </a:lnTo>
                    <a:lnTo>
                      <a:pt x="52" y="9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6" name="Freeform 2078">
                <a:extLst>
                  <a:ext uri="{FF2B5EF4-FFF2-40B4-BE49-F238E27FC236}">
                    <a16:creationId xmlns:a16="http://schemas.microsoft.com/office/drawing/2014/main" id="{B7A31533-D21B-452C-BD8B-FC0443C67482}"/>
                  </a:ext>
                </a:extLst>
              </p:cNvPr>
              <p:cNvSpPr>
                <a:spLocks/>
              </p:cNvSpPr>
              <p:nvPr/>
            </p:nvSpPr>
            <p:spPr bwMode="auto">
              <a:xfrm>
                <a:off x="16038513" y="10310813"/>
                <a:ext cx="122238" cy="160338"/>
              </a:xfrm>
              <a:custGeom>
                <a:avLst/>
                <a:gdLst>
                  <a:gd name="T0" fmla="*/ 0 w 77"/>
                  <a:gd name="T1" fmla="*/ 0 h 101"/>
                  <a:gd name="T2" fmla="*/ 38 w 77"/>
                  <a:gd name="T3" fmla="*/ 101 h 101"/>
                  <a:gd name="T4" fmla="*/ 77 w 77"/>
                  <a:gd name="T5" fmla="*/ 101 h 101"/>
                  <a:gd name="T6" fmla="*/ 33 w 77"/>
                  <a:gd name="T7" fmla="*/ 0 h 101"/>
                  <a:gd name="T8" fmla="*/ 0 w 77"/>
                  <a:gd name="T9" fmla="*/ 0 h 101"/>
                </a:gdLst>
                <a:ahLst/>
                <a:cxnLst>
                  <a:cxn ang="0">
                    <a:pos x="T0" y="T1"/>
                  </a:cxn>
                  <a:cxn ang="0">
                    <a:pos x="T2" y="T3"/>
                  </a:cxn>
                  <a:cxn ang="0">
                    <a:pos x="T4" y="T5"/>
                  </a:cxn>
                  <a:cxn ang="0">
                    <a:pos x="T6" y="T7"/>
                  </a:cxn>
                  <a:cxn ang="0">
                    <a:pos x="T8" y="T9"/>
                  </a:cxn>
                </a:cxnLst>
                <a:rect l="0" t="0" r="r" b="b"/>
                <a:pathLst>
                  <a:path w="77" h="101">
                    <a:moveTo>
                      <a:pt x="0" y="0"/>
                    </a:moveTo>
                    <a:lnTo>
                      <a:pt x="38" y="101"/>
                    </a:lnTo>
                    <a:lnTo>
                      <a:pt x="77" y="101"/>
                    </a:lnTo>
                    <a:lnTo>
                      <a:pt x="33" y="0"/>
                    </a:lnTo>
                    <a:lnTo>
                      <a:pt x="0" y="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7" name="Freeform 2079">
                <a:extLst>
                  <a:ext uri="{FF2B5EF4-FFF2-40B4-BE49-F238E27FC236}">
                    <a16:creationId xmlns:a16="http://schemas.microsoft.com/office/drawing/2014/main" id="{16D0357E-78B3-4EA1-9F61-EB196CD811F5}"/>
                  </a:ext>
                </a:extLst>
              </p:cNvPr>
              <p:cNvSpPr>
                <a:spLocks noEditPoints="1"/>
              </p:cNvSpPr>
              <p:nvPr/>
            </p:nvSpPr>
            <p:spPr bwMode="auto">
              <a:xfrm>
                <a:off x="16022638" y="10302876"/>
                <a:ext cx="153988" cy="176213"/>
              </a:xfrm>
              <a:custGeom>
                <a:avLst/>
                <a:gdLst>
                  <a:gd name="T0" fmla="*/ 97 w 97"/>
                  <a:gd name="T1" fmla="*/ 111 h 111"/>
                  <a:gd name="T2" fmla="*/ 45 w 97"/>
                  <a:gd name="T3" fmla="*/ 111 h 111"/>
                  <a:gd name="T4" fmla="*/ 0 w 97"/>
                  <a:gd name="T5" fmla="*/ 0 h 111"/>
                  <a:gd name="T6" fmla="*/ 47 w 97"/>
                  <a:gd name="T7" fmla="*/ 0 h 111"/>
                  <a:gd name="T8" fmla="*/ 97 w 97"/>
                  <a:gd name="T9" fmla="*/ 111 h 111"/>
                  <a:gd name="T10" fmla="*/ 53 w 97"/>
                  <a:gd name="T11" fmla="*/ 99 h 111"/>
                  <a:gd name="T12" fmla="*/ 78 w 97"/>
                  <a:gd name="T13" fmla="*/ 99 h 111"/>
                  <a:gd name="T14" fmla="*/ 40 w 97"/>
                  <a:gd name="T15" fmla="*/ 12 h 111"/>
                  <a:gd name="T16" fmla="*/ 19 w 97"/>
                  <a:gd name="T17" fmla="*/ 12 h 111"/>
                  <a:gd name="T18" fmla="*/ 53 w 97"/>
                  <a:gd name="T19" fmla="*/ 9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11">
                    <a:moveTo>
                      <a:pt x="97" y="111"/>
                    </a:moveTo>
                    <a:lnTo>
                      <a:pt x="45" y="111"/>
                    </a:lnTo>
                    <a:lnTo>
                      <a:pt x="0" y="0"/>
                    </a:lnTo>
                    <a:lnTo>
                      <a:pt x="47" y="0"/>
                    </a:lnTo>
                    <a:lnTo>
                      <a:pt x="97" y="111"/>
                    </a:lnTo>
                    <a:close/>
                    <a:moveTo>
                      <a:pt x="53" y="99"/>
                    </a:moveTo>
                    <a:lnTo>
                      <a:pt x="78" y="99"/>
                    </a:lnTo>
                    <a:lnTo>
                      <a:pt x="40" y="12"/>
                    </a:lnTo>
                    <a:lnTo>
                      <a:pt x="19" y="12"/>
                    </a:lnTo>
                    <a:lnTo>
                      <a:pt x="53" y="99"/>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8" name="Freeform 2080">
                <a:extLst>
                  <a:ext uri="{FF2B5EF4-FFF2-40B4-BE49-F238E27FC236}">
                    <a16:creationId xmlns:a16="http://schemas.microsoft.com/office/drawing/2014/main" id="{0106FED1-8678-4759-BC0A-8281D530581D}"/>
                  </a:ext>
                </a:extLst>
              </p:cNvPr>
              <p:cNvSpPr>
                <a:spLocks/>
              </p:cNvSpPr>
              <p:nvPr/>
            </p:nvSpPr>
            <p:spPr bwMode="auto">
              <a:xfrm>
                <a:off x="16583025" y="8843963"/>
                <a:ext cx="474663" cy="392113"/>
              </a:xfrm>
              <a:custGeom>
                <a:avLst/>
                <a:gdLst>
                  <a:gd name="T0" fmla="*/ 0 w 172"/>
                  <a:gd name="T1" fmla="*/ 142 h 142"/>
                  <a:gd name="T2" fmla="*/ 0 w 172"/>
                  <a:gd name="T3" fmla="*/ 142 h 142"/>
                  <a:gd name="T4" fmla="*/ 48 w 172"/>
                  <a:gd name="T5" fmla="*/ 93 h 142"/>
                  <a:gd name="T6" fmla="*/ 84 w 172"/>
                  <a:gd name="T7" fmla="*/ 93 h 142"/>
                  <a:gd name="T8" fmla="*/ 114 w 172"/>
                  <a:gd name="T9" fmla="*/ 63 h 142"/>
                  <a:gd name="T10" fmla="*/ 84 w 172"/>
                  <a:gd name="T11" fmla="*/ 33 h 142"/>
                  <a:gd name="T12" fmla="*/ 51 w 172"/>
                  <a:gd name="T13" fmla="*/ 33 h 142"/>
                  <a:gd name="T14" fmla="*/ 0 w 172"/>
                  <a:gd name="T15" fmla="*/ 33 h 142"/>
                  <a:gd name="T16" fmla="*/ 0 w 172"/>
                  <a:gd name="T17" fmla="*/ 0 h 142"/>
                  <a:gd name="T18" fmla="*/ 172 w 172"/>
                  <a:gd name="T19" fmla="*/ 0 h 142"/>
                  <a:gd name="T20" fmla="*/ 172 w 172"/>
                  <a:gd name="T21" fmla="*/ 115 h 142"/>
                  <a:gd name="T22" fmla="*/ 127 w 172"/>
                  <a:gd name="T23" fmla="*/ 138 h 142"/>
                  <a:gd name="T24" fmla="*/ 0 w 172"/>
                  <a:gd name="T25"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42">
                    <a:moveTo>
                      <a:pt x="0" y="142"/>
                    </a:moveTo>
                    <a:cubicBezTo>
                      <a:pt x="0" y="142"/>
                      <a:pt x="0" y="142"/>
                      <a:pt x="0" y="142"/>
                    </a:cubicBezTo>
                    <a:cubicBezTo>
                      <a:pt x="0" y="115"/>
                      <a:pt x="21" y="93"/>
                      <a:pt x="48" y="93"/>
                    </a:cubicBezTo>
                    <a:cubicBezTo>
                      <a:pt x="84" y="93"/>
                      <a:pt x="84" y="93"/>
                      <a:pt x="84" y="93"/>
                    </a:cubicBezTo>
                    <a:cubicBezTo>
                      <a:pt x="101" y="93"/>
                      <a:pt x="114" y="80"/>
                      <a:pt x="114" y="63"/>
                    </a:cubicBezTo>
                    <a:cubicBezTo>
                      <a:pt x="114" y="47"/>
                      <a:pt x="101" y="33"/>
                      <a:pt x="84" y="33"/>
                    </a:cubicBezTo>
                    <a:cubicBezTo>
                      <a:pt x="51" y="33"/>
                      <a:pt x="51" y="33"/>
                      <a:pt x="51" y="33"/>
                    </a:cubicBezTo>
                    <a:cubicBezTo>
                      <a:pt x="0" y="33"/>
                      <a:pt x="0" y="33"/>
                      <a:pt x="0" y="33"/>
                    </a:cubicBezTo>
                    <a:cubicBezTo>
                      <a:pt x="0" y="0"/>
                      <a:pt x="0" y="0"/>
                      <a:pt x="0" y="0"/>
                    </a:cubicBezTo>
                    <a:cubicBezTo>
                      <a:pt x="172" y="0"/>
                      <a:pt x="172" y="0"/>
                      <a:pt x="172" y="0"/>
                    </a:cubicBezTo>
                    <a:cubicBezTo>
                      <a:pt x="172" y="115"/>
                      <a:pt x="172" y="115"/>
                      <a:pt x="172" y="115"/>
                    </a:cubicBezTo>
                    <a:cubicBezTo>
                      <a:pt x="172" y="115"/>
                      <a:pt x="160" y="135"/>
                      <a:pt x="127" y="138"/>
                    </a:cubicBezTo>
                    <a:cubicBezTo>
                      <a:pt x="94" y="142"/>
                      <a:pt x="0" y="142"/>
                      <a:pt x="0" y="142"/>
                    </a:cubicBezTo>
                    <a:close/>
                  </a:path>
                </a:pathLst>
              </a:custGeom>
              <a:solidFill>
                <a:srgbClr val="ABC9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9" name="Freeform 2081">
                <a:extLst>
                  <a:ext uri="{FF2B5EF4-FFF2-40B4-BE49-F238E27FC236}">
                    <a16:creationId xmlns:a16="http://schemas.microsoft.com/office/drawing/2014/main" id="{B15BC0AF-CC7C-476D-BBBE-93BC0759938C}"/>
                  </a:ext>
                </a:extLst>
              </p:cNvPr>
              <p:cNvSpPr>
                <a:spLocks/>
              </p:cNvSpPr>
              <p:nvPr/>
            </p:nvSpPr>
            <p:spPr bwMode="auto">
              <a:xfrm>
                <a:off x="16573500" y="8836026"/>
                <a:ext cx="495300" cy="407988"/>
              </a:xfrm>
              <a:custGeom>
                <a:avLst/>
                <a:gdLst>
                  <a:gd name="T0" fmla="*/ 7 w 179"/>
                  <a:gd name="T1" fmla="*/ 148 h 148"/>
                  <a:gd name="T2" fmla="*/ 4 w 179"/>
                  <a:gd name="T3" fmla="*/ 148 h 148"/>
                  <a:gd name="T4" fmla="*/ 0 w 179"/>
                  <a:gd name="T5" fmla="*/ 145 h 148"/>
                  <a:gd name="T6" fmla="*/ 4 w 179"/>
                  <a:gd name="T7" fmla="*/ 141 h 148"/>
                  <a:gd name="T8" fmla="*/ 130 w 179"/>
                  <a:gd name="T9" fmla="*/ 141 h 148"/>
                  <a:gd name="T10" fmla="*/ 172 w 179"/>
                  <a:gd name="T11" fmla="*/ 123 h 148"/>
                  <a:gd name="T12" fmla="*/ 172 w 179"/>
                  <a:gd name="T13" fmla="*/ 7 h 148"/>
                  <a:gd name="T14" fmla="*/ 7 w 179"/>
                  <a:gd name="T15" fmla="*/ 7 h 148"/>
                  <a:gd name="T16" fmla="*/ 7 w 179"/>
                  <a:gd name="T17" fmla="*/ 33 h 148"/>
                  <a:gd name="T18" fmla="*/ 87 w 179"/>
                  <a:gd name="T19" fmla="*/ 33 h 148"/>
                  <a:gd name="T20" fmla="*/ 91 w 179"/>
                  <a:gd name="T21" fmla="*/ 36 h 148"/>
                  <a:gd name="T22" fmla="*/ 87 w 179"/>
                  <a:gd name="T23" fmla="*/ 40 h 148"/>
                  <a:gd name="T24" fmla="*/ 0 w 179"/>
                  <a:gd name="T25" fmla="*/ 40 h 148"/>
                  <a:gd name="T26" fmla="*/ 0 w 179"/>
                  <a:gd name="T27" fmla="*/ 0 h 148"/>
                  <a:gd name="T28" fmla="*/ 179 w 179"/>
                  <a:gd name="T29" fmla="*/ 0 h 148"/>
                  <a:gd name="T30" fmla="*/ 179 w 179"/>
                  <a:gd name="T31" fmla="*/ 125 h 148"/>
                  <a:gd name="T32" fmla="*/ 178 w 179"/>
                  <a:gd name="T33" fmla="*/ 126 h 148"/>
                  <a:gd name="T34" fmla="*/ 130 w 179"/>
                  <a:gd name="T35" fmla="*/ 148 h 148"/>
                  <a:gd name="T36" fmla="*/ 7 w 179"/>
                  <a:gd name="T3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9" h="148">
                    <a:moveTo>
                      <a:pt x="7" y="148"/>
                    </a:moveTo>
                    <a:cubicBezTo>
                      <a:pt x="4" y="148"/>
                      <a:pt x="4" y="148"/>
                      <a:pt x="4" y="148"/>
                    </a:cubicBezTo>
                    <a:cubicBezTo>
                      <a:pt x="2" y="148"/>
                      <a:pt x="0" y="147"/>
                      <a:pt x="0" y="145"/>
                    </a:cubicBezTo>
                    <a:cubicBezTo>
                      <a:pt x="0" y="143"/>
                      <a:pt x="2" y="141"/>
                      <a:pt x="4" y="141"/>
                    </a:cubicBezTo>
                    <a:cubicBezTo>
                      <a:pt x="130" y="141"/>
                      <a:pt x="130" y="141"/>
                      <a:pt x="130" y="141"/>
                    </a:cubicBezTo>
                    <a:cubicBezTo>
                      <a:pt x="156" y="138"/>
                      <a:pt x="169" y="126"/>
                      <a:pt x="172" y="123"/>
                    </a:cubicBezTo>
                    <a:cubicBezTo>
                      <a:pt x="172" y="7"/>
                      <a:pt x="172" y="7"/>
                      <a:pt x="172" y="7"/>
                    </a:cubicBezTo>
                    <a:cubicBezTo>
                      <a:pt x="7" y="7"/>
                      <a:pt x="7" y="7"/>
                      <a:pt x="7" y="7"/>
                    </a:cubicBezTo>
                    <a:cubicBezTo>
                      <a:pt x="7" y="33"/>
                      <a:pt x="7" y="33"/>
                      <a:pt x="7" y="33"/>
                    </a:cubicBezTo>
                    <a:cubicBezTo>
                      <a:pt x="87" y="33"/>
                      <a:pt x="87" y="33"/>
                      <a:pt x="87" y="33"/>
                    </a:cubicBezTo>
                    <a:cubicBezTo>
                      <a:pt x="89" y="33"/>
                      <a:pt x="91" y="34"/>
                      <a:pt x="91" y="36"/>
                    </a:cubicBezTo>
                    <a:cubicBezTo>
                      <a:pt x="91" y="38"/>
                      <a:pt x="89" y="40"/>
                      <a:pt x="87" y="40"/>
                    </a:cubicBezTo>
                    <a:cubicBezTo>
                      <a:pt x="0" y="40"/>
                      <a:pt x="0" y="40"/>
                      <a:pt x="0" y="40"/>
                    </a:cubicBezTo>
                    <a:cubicBezTo>
                      <a:pt x="0" y="0"/>
                      <a:pt x="0" y="0"/>
                      <a:pt x="0" y="0"/>
                    </a:cubicBezTo>
                    <a:cubicBezTo>
                      <a:pt x="179" y="0"/>
                      <a:pt x="179" y="0"/>
                      <a:pt x="179" y="0"/>
                    </a:cubicBezTo>
                    <a:cubicBezTo>
                      <a:pt x="179" y="125"/>
                      <a:pt x="179" y="125"/>
                      <a:pt x="179" y="125"/>
                    </a:cubicBezTo>
                    <a:cubicBezTo>
                      <a:pt x="178" y="126"/>
                      <a:pt x="178" y="126"/>
                      <a:pt x="178" y="126"/>
                    </a:cubicBezTo>
                    <a:cubicBezTo>
                      <a:pt x="178" y="127"/>
                      <a:pt x="165" y="145"/>
                      <a:pt x="130" y="148"/>
                    </a:cubicBezTo>
                    <a:lnTo>
                      <a:pt x="7" y="148"/>
                    </a:lnTo>
                    <a:close/>
                  </a:path>
                </a:pathLst>
              </a:custGeom>
              <a:solidFill>
                <a:srgbClr val="6412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grpSp>
    </p:spTree>
    <p:extLst>
      <p:ext uri="{BB962C8B-B14F-4D97-AF65-F5344CB8AC3E}">
        <p14:creationId xmlns:p14="http://schemas.microsoft.com/office/powerpoint/2010/main" val="1241257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6667">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14:bounceEnd="66667">
                                          <p:cBhvr additive="base">
                                            <p:cTn id="7" dur="1500" fill="hold"/>
                                            <p:tgtEl>
                                              <p:spTgt spid="91"/>
                                            </p:tgtEl>
                                            <p:attrNameLst>
                                              <p:attrName>ppt_x</p:attrName>
                                            </p:attrNameLst>
                                          </p:cBhvr>
                                          <p:tavLst>
                                            <p:tav tm="0">
                                              <p:val>
                                                <p:strVal val="1+#ppt_w/2"/>
                                              </p:val>
                                            </p:tav>
                                            <p:tav tm="100000">
                                              <p:val>
                                                <p:strVal val="#ppt_x"/>
                                              </p:val>
                                            </p:tav>
                                          </p:tavLst>
                                        </p:anim>
                                        <p:anim calcmode="lin" valueType="num" p14:bounceEnd="66667">
                                          <p:cBhvr additive="base">
                                            <p:cTn id="8" dur="1500" fill="hold"/>
                                            <p:tgtEl>
                                              <p:spTgt spid="9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6667">
                                      <p:stCondLst>
                                        <p:cond delay="100"/>
                                      </p:stCondLst>
                                      <p:childTnLst>
                                        <p:set>
                                          <p:cBhvr>
                                            <p:cTn id="10" dur="1" fill="hold">
                                              <p:stCondLst>
                                                <p:cond delay="0"/>
                                              </p:stCondLst>
                                            </p:cTn>
                                            <p:tgtEl>
                                              <p:spTgt spid="6"/>
                                            </p:tgtEl>
                                            <p:attrNameLst>
                                              <p:attrName>style.visibility</p:attrName>
                                            </p:attrNameLst>
                                          </p:cBhvr>
                                          <p:to>
                                            <p:strVal val="visible"/>
                                          </p:to>
                                        </p:set>
                                        <p:anim calcmode="lin" valueType="num" p14:bounceEnd="66667">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66667">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6667">
                                      <p:stCondLst>
                                        <p:cond delay="200"/>
                                      </p:stCondLst>
                                      <p:childTnLst>
                                        <p:set>
                                          <p:cBhvr>
                                            <p:cTn id="14" dur="1" fill="hold">
                                              <p:stCondLst>
                                                <p:cond delay="0"/>
                                              </p:stCondLst>
                                            </p:cTn>
                                            <p:tgtEl>
                                              <p:spTgt spid="195"/>
                                            </p:tgtEl>
                                            <p:attrNameLst>
                                              <p:attrName>style.visibility</p:attrName>
                                            </p:attrNameLst>
                                          </p:cBhvr>
                                          <p:to>
                                            <p:strVal val="visible"/>
                                          </p:to>
                                        </p:set>
                                        <p:anim calcmode="lin" valueType="num" p14:bounceEnd="66667">
                                          <p:cBhvr additive="base">
                                            <p:cTn id="15" dur="1500" fill="hold"/>
                                            <p:tgtEl>
                                              <p:spTgt spid="195"/>
                                            </p:tgtEl>
                                            <p:attrNameLst>
                                              <p:attrName>ppt_x</p:attrName>
                                            </p:attrNameLst>
                                          </p:cBhvr>
                                          <p:tavLst>
                                            <p:tav tm="0">
                                              <p:val>
                                                <p:strVal val="1+#ppt_w/2"/>
                                              </p:val>
                                            </p:tav>
                                            <p:tav tm="100000">
                                              <p:val>
                                                <p:strVal val="#ppt_x"/>
                                              </p:val>
                                            </p:tav>
                                          </p:tavLst>
                                        </p:anim>
                                        <p:anim calcmode="lin" valueType="num" p14:bounceEnd="66667">
                                          <p:cBhvr additive="base">
                                            <p:cTn id="16" dur="1500" fill="hold"/>
                                            <p:tgtEl>
                                              <p:spTgt spid="1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1500" fill="hold"/>
                                            <p:tgtEl>
                                              <p:spTgt spid="91"/>
                                            </p:tgtEl>
                                            <p:attrNameLst>
                                              <p:attrName>ppt_x</p:attrName>
                                            </p:attrNameLst>
                                          </p:cBhvr>
                                          <p:tavLst>
                                            <p:tav tm="0">
                                              <p:val>
                                                <p:strVal val="1+#ppt_w/2"/>
                                              </p:val>
                                            </p:tav>
                                            <p:tav tm="100000">
                                              <p:val>
                                                <p:strVal val="#ppt_x"/>
                                              </p:val>
                                            </p:tav>
                                          </p:tavLst>
                                        </p:anim>
                                        <p:anim calcmode="lin" valueType="num">
                                          <p:cBhvr additive="base">
                                            <p:cTn id="8" dur="1500" fill="hold"/>
                                            <p:tgtEl>
                                              <p:spTgt spid="9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195"/>
                                            </p:tgtEl>
                                            <p:attrNameLst>
                                              <p:attrName>style.visibility</p:attrName>
                                            </p:attrNameLst>
                                          </p:cBhvr>
                                          <p:to>
                                            <p:strVal val="visible"/>
                                          </p:to>
                                        </p:set>
                                        <p:anim calcmode="lin" valueType="num">
                                          <p:cBhvr additive="base">
                                            <p:cTn id="15" dur="1500" fill="hold"/>
                                            <p:tgtEl>
                                              <p:spTgt spid="195"/>
                                            </p:tgtEl>
                                            <p:attrNameLst>
                                              <p:attrName>ppt_x</p:attrName>
                                            </p:attrNameLst>
                                          </p:cBhvr>
                                          <p:tavLst>
                                            <p:tav tm="0">
                                              <p:val>
                                                <p:strVal val="1+#ppt_w/2"/>
                                              </p:val>
                                            </p:tav>
                                            <p:tav tm="100000">
                                              <p:val>
                                                <p:strVal val="#ppt_x"/>
                                              </p:val>
                                            </p:tav>
                                          </p:tavLst>
                                        </p:anim>
                                        <p:anim calcmode="lin" valueType="num">
                                          <p:cBhvr additive="base">
                                            <p:cTn id="16" dur="1500" fill="hold"/>
                                            <p:tgtEl>
                                              <p:spTgt spid="1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701E-22C8-457B-A516-425A5F5FFE2E}"/>
              </a:ext>
            </a:extLst>
          </p:cNvPr>
          <p:cNvSpPr>
            <a:spLocks noGrp="1"/>
          </p:cNvSpPr>
          <p:nvPr>
            <p:ph type="title"/>
          </p:nvPr>
        </p:nvSpPr>
        <p:spPr>
          <a:xfrm>
            <a:off x="838200" y="3399020"/>
            <a:ext cx="10515600" cy="2761939"/>
          </a:xfrm>
        </p:spPr>
        <p:txBody>
          <a:bodyPr/>
          <a:lstStyle/>
          <a:p>
            <a:pPr algn="r" rtl="1"/>
            <a:r>
              <a:rPr lang="fa-IR" b="1" dirty="0">
                <a:latin typeface="W_mitra" panose="00000400000000000000" pitchFamily="2" charset="0"/>
                <a:ea typeface="B Lotus" panose="00000400000000000000" pitchFamily="2" charset="-78"/>
                <a:cs typeface="B Mitra" panose="00000400000000000000" pitchFamily="2" charset="-78"/>
              </a:rPr>
              <a:t>فصل سوم؛ بیان راهبردها:</a:t>
            </a:r>
            <a:br>
              <a:rPr lang="fa-IR" b="1" dirty="0">
                <a:latin typeface="W_mitra" panose="00000400000000000000" pitchFamily="2" charset="0"/>
                <a:ea typeface="B Lotus" panose="00000400000000000000" pitchFamily="2" charset="-78"/>
                <a:cs typeface="B Mitra" panose="00000400000000000000" pitchFamily="2" charset="-78"/>
              </a:rPr>
            </a:br>
            <a:r>
              <a:rPr lang="fa-IR" b="1" dirty="0">
                <a:latin typeface="W_mitra" panose="00000400000000000000" pitchFamily="2" charset="0"/>
                <a:ea typeface="B Lotus" panose="00000400000000000000" pitchFamily="2" charset="-78"/>
                <a:cs typeface="B Mitra" panose="00000400000000000000" pitchFamily="2" charset="-78"/>
              </a:rPr>
              <a:t>چگونگی نجات زمین برای تداوم چرخۀ حیات</a:t>
            </a:r>
            <a:endParaRPr lang="en-US" dirty="0"/>
          </a:p>
        </p:txBody>
      </p:sp>
      <p:grpSp>
        <p:nvGrpSpPr>
          <p:cNvPr id="3" name="Group 662">
            <a:extLst>
              <a:ext uri="{FF2B5EF4-FFF2-40B4-BE49-F238E27FC236}">
                <a16:creationId xmlns:a16="http://schemas.microsoft.com/office/drawing/2014/main" id="{948C1424-10EA-4BF9-A1CF-FE740B1BFC9E}"/>
              </a:ext>
            </a:extLst>
          </p:cNvPr>
          <p:cNvGrpSpPr/>
          <p:nvPr/>
        </p:nvGrpSpPr>
        <p:grpSpPr>
          <a:xfrm>
            <a:off x="838200" y="2665507"/>
            <a:ext cx="2750954" cy="4099011"/>
            <a:chOff x="0" y="0"/>
            <a:chExt cx="3652517" cy="5442368"/>
          </a:xfrm>
        </p:grpSpPr>
        <p:sp>
          <p:nvSpPr>
            <p:cNvPr id="4" name="Shape 653">
              <a:extLst>
                <a:ext uri="{FF2B5EF4-FFF2-40B4-BE49-F238E27FC236}">
                  <a16:creationId xmlns:a16="http://schemas.microsoft.com/office/drawing/2014/main" id="{73C82104-EED4-4EA6-9A72-AB7B8D2EAC7D}"/>
                </a:ext>
              </a:extLst>
            </p:cNvPr>
            <p:cNvSpPr/>
            <p:nvPr/>
          </p:nvSpPr>
          <p:spPr>
            <a:xfrm>
              <a:off x="1022384" y="5168864"/>
              <a:ext cx="1291983"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5" name="Shape 654">
              <a:extLst>
                <a:ext uri="{FF2B5EF4-FFF2-40B4-BE49-F238E27FC236}">
                  <a16:creationId xmlns:a16="http://schemas.microsoft.com/office/drawing/2014/main" id="{EFB5B044-2DC0-48D0-A4FB-EFF9FBAF5C7E}"/>
                </a:ext>
              </a:extLst>
            </p:cNvPr>
            <p:cNvSpPr/>
            <p:nvPr/>
          </p:nvSpPr>
          <p:spPr>
            <a:xfrm>
              <a:off x="1605475" y="2980350"/>
              <a:ext cx="124628" cy="2361786"/>
            </a:xfrm>
            <a:custGeom>
              <a:avLst/>
              <a:gdLst/>
              <a:ahLst/>
              <a:cxnLst>
                <a:cxn ang="0">
                  <a:pos x="wd2" y="hd2"/>
                </a:cxn>
                <a:cxn ang="5400000">
                  <a:pos x="wd2" y="hd2"/>
                </a:cxn>
                <a:cxn ang="10800000">
                  <a:pos x="wd2" y="hd2"/>
                </a:cxn>
                <a:cxn ang="16200000">
                  <a:pos x="wd2" y="hd2"/>
                </a:cxn>
              </a:cxnLst>
              <a:rect l="0" t="0" r="r" b="b"/>
              <a:pathLst>
                <a:path w="19460" h="21600" extrusionOk="0">
                  <a:moveTo>
                    <a:pt x="9775" y="0"/>
                  </a:moveTo>
                  <a:cubicBezTo>
                    <a:pt x="18916" y="3066"/>
                    <a:pt x="21600" y="6186"/>
                    <a:pt x="17768" y="9291"/>
                  </a:cubicBezTo>
                  <a:cubicBezTo>
                    <a:pt x="13700" y="12586"/>
                    <a:pt x="2266" y="15856"/>
                    <a:pt x="3600" y="19171"/>
                  </a:cubicBezTo>
                  <a:cubicBezTo>
                    <a:pt x="3695" y="19405"/>
                    <a:pt x="3852" y="19639"/>
                    <a:pt x="3818" y="19872"/>
                  </a:cubicBezTo>
                  <a:cubicBezTo>
                    <a:pt x="3731" y="20455"/>
                    <a:pt x="2449" y="21035"/>
                    <a:pt x="0" y="21600"/>
                  </a:cubicBezTo>
                </a:path>
              </a:pathLst>
            </a:custGeom>
            <a:solidFill>
              <a:schemeClr val="accent2"/>
            </a:solidFill>
            <a:ln w="76200" cap="flat">
              <a:solidFill>
                <a:schemeClr val="accent2"/>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6" name="Group 657">
              <a:extLst>
                <a:ext uri="{FF2B5EF4-FFF2-40B4-BE49-F238E27FC236}">
                  <a16:creationId xmlns:a16="http://schemas.microsoft.com/office/drawing/2014/main" id="{2F3F02E9-865E-409C-BE4D-CC576A06E181}"/>
                </a:ext>
              </a:extLst>
            </p:cNvPr>
            <p:cNvGrpSpPr/>
            <p:nvPr/>
          </p:nvGrpSpPr>
          <p:grpSpPr>
            <a:xfrm rot="19138440">
              <a:off x="462139" y="2406127"/>
              <a:ext cx="1056655" cy="1803440"/>
              <a:chOff x="0" y="0"/>
              <a:chExt cx="1056654" cy="1803439"/>
            </a:xfrm>
          </p:grpSpPr>
          <p:sp>
            <p:nvSpPr>
              <p:cNvPr id="11" name="Shape 655">
                <a:extLst>
                  <a:ext uri="{FF2B5EF4-FFF2-40B4-BE49-F238E27FC236}">
                    <a16:creationId xmlns:a16="http://schemas.microsoft.com/office/drawing/2014/main" id="{6CB24C3A-2866-4FBE-97A2-B9DD19CE1DD7}"/>
                  </a:ext>
                </a:extLst>
              </p:cNvPr>
              <p:cNvSpPr/>
              <p:nvPr/>
            </p:nvSpPr>
            <p:spPr>
              <a:xfrm rot="21300000" flipH="1">
                <a:off x="73693" y="36330"/>
                <a:ext cx="909268"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2" name="Shape 656">
                <a:extLst>
                  <a:ext uri="{FF2B5EF4-FFF2-40B4-BE49-F238E27FC236}">
                    <a16:creationId xmlns:a16="http://schemas.microsoft.com/office/drawing/2014/main" id="{A67FE1C9-E8EC-4971-B73E-F58EC10878F5}"/>
                  </a:ext>
                </a:extLst>
              </p:cNvPr>
              <p:cNvSpPr/>
              <p:nvPr/>
            </p:nvSpPr>
            <p:spPr>
              <a:xfrm>
                <a:off x="590065" y="25055"/>
                <a:ext cx="397908"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
          <p:nvSpPr>
            <p:cNvPr id="7" name="Shape 658">
              <a:extLst>
                <a:ext uri="{FF2B5EF4-FFF2-40B4-BE49-F238E27FC236}">
                  <a16:creationId xmlns:a16="http://schemas.microsoft.com/office/drawing/2014/main" id="{5AC2E2E9-5D14-4E57-8E29-8EB91B20A004}"/>
                </a:ext>
              </a:extLst>
            </p:cNvPr>
            <p:cNvSpPr/>
            <p:nvPr/>
          </p:nvSpPr>
          <p:spPr>
            <a:xfrm rot="1980000">
              <a:off x="1749007" y="4122296"/>
              <a:ext cx="323936"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8" name="Group 661">
              <a:extLst>
                <a:ext uri="{FF2B5EF4-FFF2-40B4-BE49-F238E27FC236}">
                  <a16:creationId xmlns:a16="http://schemas.microsoft.com/office/drawing/2014/main" id="{951D61E1-0012-4A04-9D60-B19FAAAF26BC}"/>
                </a:ext>
              </a:extLst>
            </p:cNvPr>
            <p:cNvGrpSpPr/>
            <p:nvPr/>
          </p:nvGrpSpPr>
          <p:grpSpPr>
            <a:xfrm rot="1975701">
              <a:off x="1212830" y="237524"/>
              <a:ext cx="1763341" cy="3009572"/>
              <a:chOff x="0" y="0"/>
              <a:chExt cx="1763340" cy="3009571"/>
            </a:xfrm>
          </p:grpSpPr>
          <p:sp>
            <p:nvSpPr>
              <p:cNvPr id="9" name="Shape 659">
                <a:extLst>
                  <a:ext uri="{FF2B5EF4-FFF2-40B4-BE49-F238E27FC236}">
                    <a16:creationId xmlns:a16="http://schemas.microsoft.com/office/drawing/2014/main" id="{4E951971-1318-46EB-8C77-3A5D50465AEA}"/>
                  </a:ext>
                </a:extLst>
              </p:cNvPr>
              <p:cNvSpPr/>
              <p:nvPr/>
            </p:nvSpPr>
            <p:spPr>
              <a:xfrm rot="21300000" flipH="1">
                <a:off x="122979" y="60628"/>
                <a:ext cx="1517382" cy="2888315"/>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0" name="Shape 660">
                <a:extLst>
                  <a:ext uri="{FF2B5EF4-FFF2-40B4-BE49-F238E27FC236}">
                    <a16:creationId xmlns:a16="http://schemas.microsoft.com/office/drawing/2014/main" id="{EB630CD0-4A6A-4A6E-B1EC-EFB9554BD559}"/>
                  </a:ext>
                </a:extLst>
              </p:cNvPr>
              <p:cNvSpPr/>
              <p:nvPr/>
            </p:nvSpPr>
            <p:spPr>
              <a:xfrm>
                <a:off x="984698" y="41812"/>
                <a:ext cx="664027" cy="2874397"/>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402638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16F12-2518-46C4-996A-A7A892F4647F}"/>
              </a:ext>
            </a:extLst>
          </p:cNvPr>
          <p:cNvSpPr>
            <a:spLocks noGrp="1"/>
          </p:cNvSpPr>
          <p:nvPr>
            <p:ph type="title"/>
          </p:nvPr>
        </p:nvSpPr>
        <p:spPr/>
        <p:txBody>
          <a:bodyPr>
            <a:normAutofit/>
          </a:bodyPr>
          <a:lstStyle/>
          <a:p>
            <a:pPr algn="r" rtl="1"/>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راهبرد اول:</a:t>
            </a:r>
            <a:b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br>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تغییر در نگرش برای مبارزه با اسراف، حرص و طمع</a:t>
            </a:r>
            <a:endParaRPr lang="en-US" dirty="0"/>
          </a:p>
        </p:txBody>
      </p:sp>
      <p:sp>
        <p:nvSpPr>
          <p:cNvPr id="4" name="Content Placeholder 3">
            <a:extLst>
              <a:ext uri="{FF2B5EF4-FFF2-40B4-BE49-F238E27FC236}">
                <a16:creationId xmlns:a16="http://schemas.microsoft.com/office/drawing/2014/main" id="{26DACAAE-7B75-4850-983E-EFEB452C43BA}"/>
              </a:ext>
            </a:extLst>
          </p:cNvPr>
          <p:cNvSpPr>
            <a:spLocks noGrp="1"/>
          </p:cNvSpPr>
          <p:nvPr>
            <p:ph sz="half" idx="2"/>
          </p:nvPr>
        </p:nvSpPr>
        <p:spPr>
          <a:xfrm>
            <a:off x="838200" y="1825625"/>
            <a:ext cx="10515600" cy="4351338"/>
          </a:xfrm>
        </p:spPr>
        <p:txBody>
          <a:bodyPr>
            <a:normAutofit lnSpcReduction="10000"/>
          </a:bodyPr>
          <a:lstStyle/>
          <a:p>
            <a:pPr marL="0" indent="0" algn="just" rtl="1">
              <a:lnSpc>
                <a:spcPct val="100000"/>
              </a:lnSpc>
              <a:spcAft>
                <a:spcPts val="800"/>
              </a:spcAft>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با ایجاد سوال، تبیین مسائل و چالش‌های پیش‌روی بشریت و ریشه‌های آن، می‌توانیم تفکر </a:t>
            </a:r>
            <a:r>
              <a:rPr lang="fa-IR" dirty="0" err="1">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مسئولیت‌گریز</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و مصرف‌گرای بشر امروزی را متحول کنیم.</a:t>
            </a:r>
          </a:p>
          <a:p>
            <a:pPr marL="0" indent="0" algn="just" rtl="1">
              <a:lnSpc>
                <a:spcPct val="100000"/>
              </a:lnSpc>
              <a:spcAft>
                <a:spcPts val="800"/>
              </a:spcAft>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سپس با توصیف اعجاب برانگیز چرخۀ حیات و مسئولیت‌های تک‌تک انسان‌ها در قبال هستی، مصرف را بهینه و در حد نیازهای آدمی کنترل نماییم تا در عمل ضمن حفظ مقام اختیار برای بشر، نگذاریم خواسته‌های کاذب و نامحدود ناشی از هوای نفس، باعث خسارات جبران ناپذیر به محیط‌زیست و چرخۀ حیات شود.</a:t>
            </a:r>
          </a:p>
          <a:p>
            <a:pPr marL="0" indent="0" algn="just" rtl="1">
              <a:lnSpc>
                <a:spcPct val="100000"/>
              </a:lnSpc>
              <a:spcAft>
                <a:spcPts val="800"/>
              </a:spcAft>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مبارزۀ نظام‌مند با اسراف، حرص و طمع و گسترش فرهنگ مصرف به اندازه، قناعت و صبر در برابر خواسته‌های زودگذر دنیوی؛ امری ضروری و با فوریتی فراوان است که در صورت عدم تحقق، هر روز مستکبران را گستاخ‌تر و مستضعفان را محروم‌تر می‌گرداند.</a:t>
            </a:r>
          </a:p>
        </p:txBody>
      </p:sp>
    </p:spTree>
    <p:extLst>
      <p:ext uri="{BB962C8B-B14F-4D97-AF65-F5344CB8AC3E}">
        <p14:creationId xmlns:p14="http://schemas.microsoft.com/office/powerpoint/2010/main" val="3212278356"/>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63D2-FF99-469B-A9CB-F7C3E4FA0BE9}"/>
              </a:ext>
            </a:extLst>
          </p:cNvPr>
          <p:cNvSpPr>
            <a:spLocks noGrp="1"/>
          </p:cNvSpPr>
          <p:nvPr>
            <p:ph type="title"/>
          </p:nvPr>
        </p:nvSpPr>
        <p:spPr/>
        <p:txBody>
          <a:bodyPr numCol="1">
            <a:normAutofit/>
          </a:bodyPr>
          <a:lstStyle/>
          <a:p>
            <a:pPr algn="just" rtl="1"/>
            <a:r>
              <a:rPr lang="fa-IR" b="1" dirty="0">
                <a:latin typeface="Calibri" panose="020F0502020204030204" pitchFamily="34" charset="0"/>
                <a:cs typeface="B Mitra" panose="00000400000000000000" pitchFamily="2" charset="-78"/>
              </a:rPr>
              <a:t>اقدامات بیانی و غیر بیانی برای تغییر نگرش</a:t>
            </a:r>
            <a:endParaRPr lang="en-US" dirty="0"/>
          </a:p>
        </p:txBody>
      </p:sp>
      <p:sp>
        <p:nvSpPr>
          <p:cNvPr id="6" name="Text Placeholder 5">
            <a:extLst>
              <a:ext uri="{FF2B5EF4-FFF2-40B4-BE49-F238E27FC236}">
                <a16:creationId xmlns:a16="http://schemas.microsoft.com/office/drawing/2014/main" id="{47C7CBB7-1BDD-4973-82A3-4A2938109B08}"/>
              </a:ext>
            </a:extLst>
          </p:cNvPr>
          <p:cNvSpPr>
            <a:spLocks noGrp="1"/>
          </p:cNvSpPr>
          <p:nvPr>
            <p:ph sz="half" idx="2"/>
          </p:nvPr>
        </p:nvSpPr>
        <p:spPr>
          <a:xfrm>
            <a:off x="5591331" y="1825625"/>
            <a:ext cx="5762469" cy="4351338"/>
          </a:xfrm>
        </p:spPr>
        <p:txBody>
          <a:bodyPr numCol="1">
            <a:normAutofit/>
          </a:bodyPr>
          <a:lstStyle/>
          <a:p>
            <a:pPr marL="0" indent="0" algn="just" rtl="1">
              <a:lnSpc>
                <a:spcPct val="100000"/>
              </a:lnSpc>
              <a:buNone/>
            </a:pP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اعمال تغییر در نگرش عمومی جامعه برای مبارزۀ نظام‌مند با اسراف، حرص و طمع،</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به دو صورت است:</a:t>
            </a:r>
          </a:p>
          <a:p>
            <a:pPr marL="514350" indent="-514350" algn="just" rtl="1">
              <a:lnSpc>
                <a:spcPct val="100000"/>
              </a:lnSpc>
              <a:buAutoNum type="arabicPeriod"/>
            </a:pPr>
            <a:r>
              <a:rPr kumimoji="0" lang="fa-IR" b="0" i="0" u="none" strike="noStrike" kern="1200" cap="none" spc="0" normalizeH="0" baseline="0" noProof="0" dirty="0">
                <a:ln>
                  <a:noFill/>
                </a:ln>
                <a:solidFill>
                  <a:schemeClr val="tx1">
                    <a:lumMod val="50000"/>
                  </a:schemeClr>
                </a:solidFill>
                <a:uLnTx/>
                <a:uFillTx/>
                <a:latin typeface="A Rezvan" panose="01000500000000020002" pitchFamily="2" charset="-78"/>
                <a:ea typeface="B Lotus" panose="00000400000000000000" pitchFamily="2" charset="-78"/>
                <a:cs typeface="B Mitra" panose="00000400000000000000" pitchFamily="2" charset="-78"/>
              </a:rPr>
              <a:t>اقدامات بیانی؛ مانند: طرح سوال در قالب گفتگوهای دوستانه، برگزاری جلسات گفتگو، نشست‌های علمی، ایجاد دوره‌های آموزشی، فعالیت‌های رسانه‌ای و ...</a:t>
            </a:r>
          </a:p>
          <a:p>
            <a:pPr marL="514350" indent="-514350" algn="just" rtl="1">
              <a:lnSpc>
                <a:spcPct val="100000"/>
              </a:lnSpc>
              <a:buAutoNum type="arabicPeriod"/>
            </a:pPr>
            <a:r>
              <a:rPr lang="fa-IR" dirty="0">
                <a:solidFill>
                  <a:schemeClr val="tx1">
                    <a:lumMod val="50000"/>
                  </a:schemeClr>
                </a:solidFill>
                <a:effectLst/>
                <a:latin typeface="A Rezvan" panose="01000500000000020002" pitchFamily="2" charset="-78"/>
                <a:ea typeface="B Lotus" panose="00000400000000000000" pitchFamily="2" charset="-78"/>
                <a:cs typeface="B Mitra" panose="00000400000000000000" pitchFamily="2" charset="-78"/>
              </a:rPr>
              <a:t>اقدامات غیر بیانی؛ مانند: پویش #نه_به_پلاستیک، پویش #خرید_کمتر، پویش #خرید_دست_دوم و ...</a:t>
            </a:r>
            <a:endParaRPr kumimoji="0" lang="fa-IR" b="0" i="0" u="none" strike="noStrike" kern="1200" cap="none" spc="0" normalizeH="0" baseline="0" noProof="0" dirty="0">
              <a:ln>
                <a:noFill/>
              </a:ln>
              <a:solidFill>
                <a:schemeClr val="tx1">
                  <a:lumMod val="50000"/>
                </a:schemeClr>
              </a:solidFill>
              <a:effectLst/>
              <a:uLnTx/>
              <a:uFillTx/>
              <a:latin typeface="A Rezvan" panose="01000500000000020002" pitchFamily="2" charset="-78"/>
              <a:ea typeface="B Lotus" panose="00000400000000000000" pitchFamily="2" charset="-78"/>
              <a:cs typeface="B Mitra" panose="00000400000000000000" pitchFamily="2" charset="-78"/>
            </a:endParaRPr>
          </a:p>
        </p:txBody>
      </p:sp>
      <p:pic>
        <p:nvPicPr>
          <p:cNvPr id="7" name="Picture 6">
            <a:extLst>
              <a:ext uri="{FF2B5EF4-FFF2-40B4-BE49-F238E27FC236}">
                <a16:creationId xmlns:a16="http://schemas.microsoft.com/office/drawing/2014/main" id="{4B42ACB6-AC6A-4720-80F2-3A657DFF8B1C}"/>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479479" y="1713440"/>
            <a:ext cx="3712405" cy="3712405"/>
          </a:xfrm>
          <a:prstGeom prst="rect">
            <a:avLst/>
          </a:prstGeom>
          <a:ln>
            <a:noFill/>
          </a:ln>
        </p:spPr>
      </p:pic>
      <p:grpSp>
        <p:nvGrpSpPr>
          <p:cNvPr id="8" name="Group 7">
            <a:extLst>
              <a:ext uri="{FF2B5EF4-FFF2-40B4-BE49-F238E27FC236}">
                <a16:creationId xmlns:a16="http://schemas.microsoft.com/office/drawing/2014/main" id="{3C0154B5-5E9F-4747-85ED-06D4DF6EA784}"/>
              </a:ext>
            </a:extLst>
          </p:cNvPr>
          <p:cNvGrpSpPr/>
          <p:nvPr/>
        </p:nvGrpSpPr>
        <p:grpSpPr>
          <a:xfrm>
            <a:off x="2773162" y="2982004"/>
            <a:ext cx="1130787" cy="1119008"/>
            <a:chOff x="3696070" y="1333955"/>
            <a:chExt cx="4901443" cy="4850385"/>
          </a:xfrm>
        </p:grpSpPr>
        <p:sp>
          <p:nvSpPr>
            <p:cNvPr id="9" name="Shape 1836">
              <a:extLst>
                <a:ext uri="{FF2B5EF4-FFF2-40B4-BE49-F238E27FC236}">
                  <a16:creationId xmlns:a16="http://schemas.microsoft.com/office/drawing/2014/main" id="{AE7E014E-ABF8-4EAA-951D-D74550229D01}"/>
                </a:ext>
              </a:extLst>
            </p:cNvPr>
            <p:cNvSpPr/>
            <p:nvPr/>
          </p:nvSpPr>
          <p:spPr>
            <a:xfrm>
              <a:off x="3696070" y="3790903"/>
              <a:ext cx="2245248" cy="2373513"/>
            </a:xfrm>
            <a:custGeom>
              <a:avLst/>
              <a:gdLst/>
              <a:ahLst/>
              <a:cxnLst/>
              <a:rect l="0" t="0" r="0" b="0"/>
              <a:pathLst>
                <a:path w="120000" h="120000" extrusionOk="0">
                  <a:moveTo>
                    <a:pt x="112064" y="119735"/>
                  </a:moveTo>
                  <a:lnTo>
                    <a:pt x="107151" y="118287"/>
                  </a:lnTo>
                  <a:lnTo>
                    <a:pt x="102358" y="116612"/>
                  </a:lnTo>
                  <a:lnTo>
                    <a:pt x="97698" y="114736"/>
                  </a:lnTo>
                  <a:lnTo>
                    <a:pt x="93158" y="112633"/>
                  </a:lnTo>
                  <a:lnTo>
                    <a:pt x="88765" y="110341"/>
                  </a:lnTo>
                  <a:lnTo>
                    <a:pt x="84491" y="107872"/>
                  </a:lnTo>
                  <a:lnTo>
                    <a:pt x="80337" y="105240"/>
                  </a:lnTo>
                  <a:lnTo>
                    <a:pt x="76329" y="102445"/>
                  </a:lnTo>
                  <a:lnTo>
                    <a:pt x="72468" y="99536"/>
                  </a:lnTo>
                  <a:lnTo>
                    <a:pt x="68727" y="96501"/>
                  </a:lnTo>
                  <a:lnTo>
                    <a:pt x="65132" y="93352"/>
                  </a:lnTo>
                  <a:lnTo>
                    <a:pt x="61684" y="90091"/>
                  </a:lnTo>
                  <a:lnTo>
                    <a:pt x="58369" y="86779"/>
                  </a:lnTo>
                  <a:lnTo>
                    <a:pt x="55200" y="83379"/>
                  </a:lnTo>
                  <a:lnTo>
                    <a:pt x="52177" y="79928"/>
                  </a:lnTo>
                  <a:lnTo>
                    <a:pt x="49288" y="76440"/>
                  </a:lnTo>
                  <a:lnTo>
                    <a:pt x="46572" y="72914"/>
                  </a:lnTo>
                  <a:lnTo>
                    <a:pt x="43989" y="69400"/>
                  </a:lnTo>
                  <a:lnTo>
                    <a:pt x="41553" y="65874"/>
                  </a:lnTo>
                  <a:lnTo>
                    <a:pt x="39276" y="62348"/>
                  </a:lnTo>
                  <a:lnTo>
                    <a:pt x="37146" y="58872"/>
                  </a:lnTo>
                  <a:lnTo>
                    <a:pt x="35175" y="55434"/>
                  </a:lnTo>
                  <a:lnTo>
                    <a:pt x="33365" y="52047"/>
                  </a:lnTo>
                  <a:lnTo>
                    <a:pt x="31700" y="48735"/>
                  </a:lnTo>
                  <a:lnTo>
                    <a:pt x="30196" y="45499"/>
                  </a:lnTo>
                  <a:lnTo>
                    <a:pt x="28851" y="42375"/>
                  </a:lnTo>
                  <a:lnTo>
                    <a:pt x="27680" y="39353"/>
                  </a:lnTo>
                  <a:lnTo>
                    <a:pt x="26654" y="36469"/>
                  </a:lnTo>
                  <a:lnTo>
                    <a:pt x="25802" y="33699"/>
                  </a:lnTo>
                  <a:lnTo>
                    <a:pt x="25123" y="31105"/>
                  </a:lnTo>
                  <a:lnTo>
                    <a:pt x="24591" y="28661"/>
                  </a:lnTo>
                  <a:lnTo>
                    <a:pt x="24258" y="26407"/>
                  </a:lnTo>
                  <a:lnTo>
                    <a:pt x="26255" y="29581"/>
                  </a:lnTo>
                  <a:lnTo>
                    <a:pt x="28332" y="32666"/>
                  </a:lnTo>
                  <a:lnTo>
                    <a:pt x="30489" y="35676"/>
                  </a:lnTo>
                  <a:lnTo>
                    <a:pt x="32739" y="38610"/>
                  </a:lnTo>
                  <a:lnTo>
                    <a:pt x="35056" y="41469"/>
                  </a:lnTo>
                  <a:lnTo>
                    <a:pt x="37452" y="44252"/>
                  </a:lnTo>
                  <a:lnTo>
                    <a:pt x="39915" y="46972"/>
                  </a:lnTo>
                  <a:lnTo>
                    <a:pt x="42432" y="49604"/>
                  </a:lnTo>
                  <a:lnTo>
                    <a:pt x="45014" y="52173"/>
                  </a:lnTo>
                  <a:lnTo>
                    <a:pt x="47677" y="54679"/>
                  </a:lnTo>
                  <a:lnTo>
                    <a:pt x="50367" y="57097"/>
                  </a:lnTo>
                  <a:lnTo>
                    <a:pt x="53123" y="59464"/>
                  </a:lnTo>
                  <a:lnTo>
                    <a:pt x="55919" y="61769"/>
                  </a:lnTo>
                  <a:lnTo>
                    <a:pt x="58755" y="63985"/>
                  </a:lnTo>
                  <a:lnTo>
                    <a:pt x="61644" y="66151"/>
                  </a:lnTo>
                  <a:lnTo>
                    <a:pt x="64560" y="68242"/>
                  </a:lnTo>
                  <a:lnTo>
                    <a:pt x="67502" y="70282"/>
                  </a:lnTo>
                  <a:lnTo>
                    <a:pt x="70471" y="72234"/>
                  </a:lnTo>
                  <a:lnTo>
                    <a:pt x="73467" y="74135"/>
                  </a:lnTo>
                  <a:lnTo>
                    <a:pt x="76476" y="75974"/>
                  </a:lnTo>
                  <a:lnTo>
                    <a:pt x="79525" y="77762"/>
                  </a:lnTo>
                  <a:lnTo>
                    <a:pt x="82547" y="79487"/>
                  </a:lnTo>
                  <a:lnTo>
                    <a:pt x="85609" y="81150"/>
                  </a:lnTo>
                  <a:lnTo>
                    <a:pt x="88671" y="82762"/>
                  </a:lnTo>
                  <a:lnTo>
                    <a:pt x="91734" y="84298"/>
                  </a:lnTo>
                  <a:lnTo>
                    <a:pt x="94783" y="85784"/>
                  </a:lnTo>
                  <a:lnTo>
                    <a:pt x="97845" y="87220"/>
                  </a:lnTo>
                  <a:lnTo>
                    <a:pt x="100880" y="88592"/>
                  </a:lnTo>
                  <a:lnTo>
                    <a:pt x="103903" y="89927"/>
                  </a:lnTo>
                  <a:lnTo>
                    <a:pt x="106925" y="91186"/>
                  </a:lnTo>
                  <a:lnTo>
                    <a:pt x="109921" y="92408"/>
                  </a:lnTo>
                  <a:lnTo>
                    <a:pt x="112876" y="93567"/>
                  </a:lnTo>
                  <a:lnTo>
                    <a:pt x="113129" y="91866"/>
                  </a:lnTo>
                  <a:lnTo>
                    <a:pt x="113422" y="90166"/>
                  </a:lnTo>
                  <a:lnTo>
                    <a:pt x="113729" y="88466"/>
                  </a:lnTo>
                  <a:lnTo>
                    <a:pt x="114061" y="86791"/>
                  </a:lnTo>
                  <a:lnTo>
                    <a:pt x="114421" y="85104"/>
                  </a:lnTo>
                  <a:lnTo>
                    <a:pt x="114820" y="83442"/>
                  </a:lnTo>
                  <a:lnTo>
                    <a:pt x="115220" y="81767"/>
                  </a:lnTo>
                  <a:lnTo>
                    <a:pt x="115646" y="80104"/>
                  </a:lnTo>
                  <a:lnTo>
                    <a:pt x="116112" y="78442"/>
                  </a:lnTo>
                  <a:lnTo>
                    <a:pt x="116604" y="76792"/>
                  </a:lnTo>
                  <a:lnTo>
                    <a:pt x="117110" y="75155"/>
                  </a:lnTo>
                  <a:lnTo>
                    <a:pt x="117630" y="73518"/>
                  </a:lnTo>
                  <a:lnTo>
                    <a:pt x="118189" y="71894"/>
                  </a:lnTo>
                  <a:lnTo>
                    <a:pt x="118775" y="70282"/>
                  </a:lnTo>
                  <a:lnTo>
                    <a:pt x="119360" y="68670"/>
                  </a:lnTo>
                  <a:lnTo>
                    <a:pt x="120000" y="67058"/>
                  </a:lnTo>
                  <a:lnTo>
                    <a:pt x="119494" y="65811"/>
                  </a:lnTo>
                  <a:lnTo>
                    <a:pt x="118961" y="64577"/>
                  </a:lnTo>
                  <a:lnTo>
                    <a:pt x="118415" y="63343"/>
                  </a:lnTo>
                  <a:lnTo>
                    <a:pt x="117843" y="62109"/>
                  </a:lnTo>
                  <a:lnTo>
                    <a:pt x="117270" y="60887"/>
                  </a:lnTo>
                  <a:lnTo>
                    <a:pt x="116671" y="59666"/>
                  </a:lnTo>
                  <a:lnTo>
                    <a:pt x="116059" y="58444"/>
                  </a:lnTo>
                  <a:lnTo>
                    <a:pt x="115419" y="57235"/>
                  </a:lnTo>
                  <a:lnTo>
                    <a:pt x="114767" y="56039"/>
                  </a:lnTo>
                  <a:lnTo>
                    <a:pt x="114088" y="54843"/>
                  </a:lnTo>
                  <a:lnTo>
                    <a:pt x="113409" y="53659"/>
                  </a:lnTo>
                  <a:lnTo>
                    <a:pt x="112703" y="52463"/>
                  </a:lnTo>
                  <a:lnTo>
                    <a:pt x="111984" y="51291"/>
                  </a:lnTo>
                  <a:lnTo>
                    <a:pt x="111239" y="50133"/>
                  </a:lnTo>
                  <a:lnTo>
                    <a:pt x="110493" y="48974"/>
                  </a:lnTo>
                  <a:lnTo>
                    <a:pt x="109708" y="47816"/>
                  </a:lnTo>
                  <a:lnTo>
                    <a:pt x="108922" y="46670"/>
                  </a:lnTo>
                  <a:lnTo>
                    <a:pt x="108097" y="45536"/>
                  </a:lnTo>
                  <a:lnTo>
                    <a:pt x="107285" y="44403"/>
                  </a:lnTo>
                  <a:lnTo>
                    <a:pt x="106432" y="43282"/>
                  </a:lnTo>
                  <a:lnTo>
                    <a:pt x="105567" y="42161"/>
                  </a:lnTo>
                  <a:lnTo>
                    <a:pt x="104688" y="41066"/>
                  </a:lnTo>
                  <a:lnTo>
                    <a:pt x="103796" y="39970"/>
                  </a:lnTo>
                  <a:lnTo>
                    <a:pt x="102878" y="38875"/>
                  </a:lnTo>
                  <a:lnTo>
                    <a:pt x="101946" y="37804"/>
                  </a:lnTo>
                  <a:lnTo>
                    <a:pt x="100987" y="36734"/>
                  </a:lnTo>
                  <a:lnTo>
                    <a:pt x="100015" y="35676"/>
                  </a:lnTo>
                  <a:lnTo>
                    <a:pt x="99030" y="34631"/>
                  </a:lnTo>
                  <a:lnTo>
                    <a:pt x="98031" y="33573"/>
                  </a:lnTo>
                  <a:lnTo>
                    <a:pt x="96993" y="32553"/>
                  </a:lnTo>
                  <a:lnTo>
                    <a:pt x="95968" y="31520"/>
                  </a:lnTo>
                  <a:lnTo>
                    <a:pt x="94902" y="30513"/>
                  </a:lnTo>
                  <a:lnTo>
                    <a:pt x="92479" y="28296"/>
                  </a:lnTo>
                  <a:lnTo>
                    <a:pt x="90003" y="26168"/>
                  </a:lnTo>
                  <a:lnTo>
                    <a:pt x="87486" y="24103"/>
                  </a:lnTo>
                  <a:lnTo>
                    <a:pt x="84890" y="22151"/>
                  </a:lnTo>
                  <a:lnTo>
                    <a:pt x="82281" y="20262"/>
                  </a:lnTo>
                  <a:lnTo>
                    <a:pt x="79605" y="18461"/>
                  </a:lnTo>
                  <a:lnTo>
                    <a:pt x="76888" y="16736"/>
                  </a:lnTo>
                  <a:lnTo>
                    <a:pt x="74132" y="15099"/>
                  </a:lnTo>
                  <a:lnTo>
                    <a:pt x="71350" y="13562"/>
                  </a:lnTo>
                  <a:lnTo>
                    <a:pt x="68514" y="12089"/>
                  </a:lnTo>
                  <a:lnTo>
                    <a:pt x="65651" y="10716"/>
                  </a:lnTo>
                  <a:lnTo>
                    <a:pt x="62749" y="9419"/>
                  </a:lnTo>
                  <a:lnTo>
                    <a:pt x="59820" y="8198"/>
                  </a:lnTo>
                  <a:lnTo>
                    <a:pt x="56877" y="7077"/>
                  </a:lnTo>
                  <a:lnTo>
                    <a:pt x="53895" y="6019"/>
                  </a:lnTo>
                  <a:lnTo>
                    <a:pt x="50886" y="5062"/>
                  </a:lnTo>
                  <a:lnTo>
                    <a:pt x="47850" y="4180"/>
                  </a:lnTo>
                  <a:lnTo>
                    <a:pt x="44801" y="3374"/>
                  </a:lnTo>
                  <a:lnTo>
                    <a:pt x="41739" y="2669"/>
                  </a:lnTo>
                  <a:lnTo>
                    <a:pt x="38650" y="2052"/>
                  </a:lnTo>
                  <a:lnTo>
                    <a:pt x="35548" y="1511"/>
                  </a:lnTo>
                  <a:lnTo>
                    <a:pt x="32446" y="1045"/>
                  </a:lnTo>
                  <a:lnTo>
                    <a:pt x="29317" y="667"/>
                  </a:lnTo>
                  <a:lnTo>
                    <a:pt x="26188" y="365"/>
                  </a:lnTo>
                  <a:lnTo>
                    <a:pt x="23060" y="163"/>
                  </a:lnTo>
                  <a:lnTo>
                    <a:pt x="19917" y="50"/>
                  </a:lnTo>
                  <a:lnTo>
                    <a:pt x="16775" y="0"/>
                  </a:lnTo>
                  <a:lnTo>
                    <a:pt x="13646" y="50"/>
                  </a:lnTo>
                  <a:lnTo>
                    <a:pt x="10491" y="163"/>
                  </a:lnTo>
                  <a:lnTo>
                    <a:pt x="7349" y="365"/>
                  </a:lnTo>
                  <a:lnTo>
                    <a:pt x="4220" y="667"/>
                  </a:lnTo>
                  <a:lnTo>
                    <a:pt x="1118" y="1045"/>
                  </a:lnTo>
                  <a:lnTo>
                    <a:pt x="705" y="3979"/>
                  </a:lnTo>
                  <a:lnTo>
                    <a:pt x="399" y="6938"/>
                  </a:lnTo>
                  <a:lnTo>
                    <a:pt x="186" y="9898"/>
                  </a:lnTo>
                  <a:lnTo>
                    <a:pt x="53" y="12844"/>
                  </a:lnTo>
                  <a:lnTo>
                    <a:pt x="0" y="15816"/>
                  </a:lnTo>
                  <a:lnTo>
                    <a:pt x="53" y="18776"/>
                  </a:lnTo>
                  <a:lnTo>
                    <a:pt x="186" y="21748"/>
                  </a:lnTo>
                  <a:lnTo>
                    <a:pt x="399" y="24695"/>
                  </a:lnTo>
                  <a:lnTo>
                    <a:pt x="705" y="27641"/>
                  </a:lnTo>
                  <a:lnTo>
                    <a:pt x="1118" y="30601"/>
                  </a:lnTo>
                  <a:lnTo>
                    <a:pt x="1611" y="33535"/>
                  </a:lnTo>
                  <a:lnTo>
                    <a:pt x="2183" y="36444"/>
                  </a:lnTo>
                  <a:lnTo>
                    <a:pt x="2835" y="39366"/>
                  </a:lnTo>
                  <a:lnTo>
                    <a:pt x="3608" y="42262"/>
                  </a:lnTo>
                  <a:lnTo>
                    <a:pt x="4433" y="45133"/>
                  </a:lnTo>
                  <a:lnTo>
                    <a:pt x="5365" y="47992"/>
                  </a:lnTo>
                  <a:lnTo>
                    <a:pt x="6390" y="50825"/>
                  </a:lnTo>
                  <a:lnTo>
                    <a:pt x="7495" y="53646"/>
                  </a:lnTo>
                  <a:lnTo>
                    <a:pt x="8694" y="56417"/>
                  </a:lnTo>
                  <a:lnTo>
                    <a:pt x="9985" y="59187"/>
                  </a:lnTo>
                  <a:lnTo>
                    <a:pt x="11370" y="61920"/>
                  </a:lnTo>
                  <a:lnTo>
                    <a:pt x="12821" y="64627"/>
                  </a:lnTo>
                  <a:lnTo>
                    <a:pt x="14379" y="67285"/>
                  </a:lnTo>
                  <a:lnTo>
                    <a:pt x="16030" y="69917"/>
                  </a:lnTo>
                  <a:lnTo>
                    <a:pt x="17747" y="72511"/>
                  </a:lnTo>
                  <a:lnTo>
                    <a:pt x="19571" y="75080"/>
                  </a:lnTo>
                  <a:lnTo>
                    <a:pt x="21488" y="77598"/>
                  </a:lnTo>
                  <a:lnTo>
                    <a:pt x="23486" y="80067"/>
                  </a:lnTo>
                  <a:lnTo>
                    <a:pt x="25563" y="82497"/>
                  </a:lnTo>
                  <a:lnTo>
                    <a:pt x="27746" y="84890"/>
                  </a:lnTo>
                  <a:lnTo>
                    <a:pt x="29996" y="87220"/>
                  </a:lnTo>
                  <a:lnTo>
                    <a:pt x="32353" y="89512"/>
                  </a:lnTo>
                  <a:lnTo>
                    <a:pt x="34443" y="91426"/>
                  </a:lnTo>
                  <a:lnTo>
                    <a:pt x="36573" y="93277"/>
                  </a:lnTo>
                  <a:lnTo>
                    <a:pt x="38717" y="95065"/>
                  </a:lnTo>
                  <a:lnTo>
                    <a:pt x="40927" y="96778"/>
                  </a:lnTo>
                  <a:lnTo>
                    <a:pt x="43151" y="98453"/>
                  </a:lnTo>
                  <a:lnTo>
                    <a:pt x="45414" y="100052"/>
                  </a:lnTo>
                  <a:lnTo>
                    <a:pt x="47704" y="101601"/>
                  </a:lnTo>
                  <a:lnTo>
                    <a:pt x="50047" y="103074"/>
                  </a:lnTo>
                  <a:lnTo>
                    <a:pt x="52404" y="104485"/>
                  </a:lnTo>
                  <a:lnTo>
                    <a:pt x="54800" y="105845"/>
                  </a:lnTo>
                  <a:lnTo>
                    <a:pt x="57197" y="107129"/>
                  </a:lnTo>
                  <a:lnTo>
                    <a:pt x="59660" y="108363"/>
                  </a:lnTo>
                  <a:lnTo>
                    <a:pt x="62110" y="109535"/>
                  </a:lnTo>
                  <a:lnTo>
                    <a:pt x="64600" y="110643"/>
                  </a:lnTo>
                  <a:lnTo>
                    <a:pt x="67129" y="111688"/>
                  </a:lnTo>
                  <a:lnTo>
                    <a:pt x="69659" y="112670"/>
                  </a:lnTo>
                  <a:lnTo>
                    <a:pt x="72215" y="113590"/>
                  </a:lnTo>
                  <a:lnTo>
                    <a:pt x="74785" y="114446"/>
                  </a:lnTo>
                  <a:lnTo>
                    <a:pt x="77394" y="115252"/>
                  </a:lnTo>
                  <a:lnTo>
                    <a:pt x="80004" y="115982"/>
                  </a:lnTo>
                  <a:lnTo>
                    <a:pt x="82614" y="116662"/>
                  </a:lnTo>
                  <a:lnTo>
                    <a:pt x="85250" y="117267"/>
                  </a:lnTo>
                  <a:lnTo>
                    <a:pt x="87913" y="117821"/>
                  </a:lnTo>
                  <a:lnTo>
                    <a:pt x="90562" y="118312"/>
                  </a:lnTo>
                  <a:lnTo>
                    <a:pt x="93225" y="118728"/>
                  </a:lnTo>
                  <a:lnTo>
                    <a:pt x="95914" y="119105"/>
                  </a:lnTo>
                  <a:lnTo>
                    <a:pt x="98604" y="119395"/>
                  </a:lnTo>
                  <a:lnTo>
                    <a:pt x="101293" y="119647"/>
                  </a:lnTo>
                  <a:lnTo>
                    <a:pt x="103996" y="119823"/>
                  </a:lnTo>
                  <a:lnTo>
                    <a:pt x="106685" y="119937"/>
                  </a:lnTo>
                  <a:lnTo>
                    <a:pt x="109375" y="120000"/>
                  </a:lnTo>
                  <a:lnTo>
                    <a:pt x="112078" y="120000"/>
                  </a:lnTo>
                  <a:lnTo>
                    <a:pt x="112064" y="119735"/>
                  </a:lnTo>
                  <a:close/>
                </a:path>
              </a:pathLst>
            </a:custGeom>
            <a:solidFill>
              <a:schemeClr val="accent4"/>
            </a:solidFill>
            <a:ln>
              <a:noFill/>
            </a:ln>
          </p:spPr>
          <p:txBody>
            <a:bodyPr lIns="60941" tIns="30462" rIns="60941" bIns="30462"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Calibri"/>
                <a:ea typeface="Calibri"/>
                <a:cs typeface="Calibri"/>
                <a:sym typeface="Calibri"/>
              </a:endParaRPr>
            </a:p>
          </p:txBody>
        </p:sp>
        <p:sp>
          <p:nvSpPr>
            <p:cNvPr id="10" name="Shape 1837">
              <a:extLst>
                <a:ext uri="{FF2B5EF4-FFF2-40B4-BE49-F238E27FC236}">
                  <a16:creationId xmlns:a16="http://schemas.microsoft.com/office/drawing/2014/main" id="{9A073B71-22E0-4F92-A01B-FC174B58EA04}"/>
                </a:ext>
              </a:extLst>
            </p:cNvPr>
            <p:cNvSpPr/>
            <p:nvPr/>
          </p:nvSpPr>
          <p:spPr>
            <a:xfrm>
              <a:off x="3753353" y="1333955"/>
              <a:ext cx="2380984" cy="2239021"/>
            </a:xfrm>
            <a:custGeom>
              <a:avLst/>
              <a:gdLst/>
              <a:ahLst/>
              <a:cxnLst/>
              <a:rect l="0" t="0" r="0" b="0"/>
              <a:pathLst>
                <a:path w="120000" h="120000" extrusionOk="0">
                  <a:moveTo>
                    <a:pt x="288" y="112043"/>
                  </a:moveTo>
                  <a:lnTo>
                    <a:pt x="1720" y="107130"/>
                  </a:lnTo>
                  <a:lnTo>
                    <a:pt x="3390" y="102338"/>
                  </a:lnTo>
                  <a:lnTo>
                    <a:pt x="5286" y="97666"/>
                  </a:lnTo>
                  <a:lnTo>
                    <a:pt x="7371" y="93140"/>
                  </a:lnTo>
                  <a:lnTo>
                    <a:pt x="9669" y="88735"/>
                  </a:lnTo>
                  <a:lnTo>
                    <a:pt x="12130" y="84449"/>
                  </a:lnTo>
                  <a:lnTo>
                    <a:pt x="14767" y="80324"/>
                  </a:lnTo>
                  <a:lnTo>
                    <a:pt x="17555" y="76319"/>
                  </a:lnTo>
                  <a:lnTo>
                    <a:pt x="20468" y="72448"/>
                  </a:lnTo>
                  <a:lnTo>
                    <a:pt x="23520" y="68723"/>
                  </a:lnTo>
                  <a:lnTo>
                    <a:pt x="26659" y="65119"/>
                  </a:lnTo>
                  <a:lnTo>
                    <a:pt x="29912" y="61662"/>
                  </a:lnTo>
                  <a:lnTo>
                    <a:pt x="33227" y="58351"/>
                  </a:lnTo>
                  <a:lnTo>
                    <a:pt x="36630" y="55200"/>
                  </a:lnTo>
                  <a:lnTo>
                    <a:pt x="40071" y="52170"/>
                  </a:lnTo>
                  <a:lnTo>
                    <a:pt x="43562" y="49286"/>
                  </a:lnTo>
                  <a:lnTo>
                    <a:pt x="47090" y="46563"/>
                  </a:lnTo>
                  <a:lnTo>
                    <a:pt x="50606" y="43973"/>
                  </a:lnTo>
                  <a:lnTo>
                    <a:pt x="54148" y="41544"/>
                  </a:lnTo>
                  <a:lnTo>
                    <a:pt x="57651" y="39261"/>
                  </a:lnTo>
                  <a:lnTo>
                    <a:pt x="61130" y="37138"/>
                  </a:lnTo>
                  <a:lnTo>
                    <a:pt x="64570" y="35176"/>
                  </a:lnTo>
                  <a:lnTo>
                    <a:pt x="67948" y="33347"/>
                  </a:lnTo>
                  <a:lnTo>
                    <a:pt x="71276" y="31705"/>
                  </a:lnTo>
                  <a:lnTo>
                    <a:pt x="74503" y="30196"/>
                  </a:lnTo>
                  <a:lnTo>
                    <a:pt x="77618" y="28848"/>
                  </a:lnTo>
                  <a:lnTo>
                    <a:pt x="80644" y="27673"/>
                  </a:lnTo>
                  <a:lnTo>
                    <a:pt x="83532" y="26659"/>
                  </a:lnTo>
                  <a:lnTo>
                    <a:pt x="86295" y="25804"/>
                  </a:lnTo>
                  <a:lnTo>
                    <a:pt x="88894" y="25124"/>
                  </a:lnTo>
                  <a:lnTo>
                    <a:pt x="91331" y="24590"/>
                  </a:lnTo>
                  <a:lnTo>
                    <a:pt x="93591" y="24256"/>
                  </a:lnTo>
                  <a:lnTo>
                    <a:pt x="90426" y="26245"/>
                  </a:lnTo>
                  <a:lnTo>
                    <a:pt x="87337" y="28327"/>
                  </a:lnTo>
                  <a:lnTo>
                    <a:pt x="84323" y="30490"/>
                  </a:lnTo>
                  <a:lnTo>
                    <a:pt x="81385" y="32733"/>
                  </a:lnTo>
                  <a:lnTo>
                    <a:pt x="78534" y="35056"/>
                  </a:lnTo>
                  <a:lnTo>
                    <a:pt x="75734" y="37445"/>
                  </a:lnTo>
                  <a:lnTo>
                    <a:pt x="73022" y="39915"/>
                  </a:lnTo>
                  <a:lnTo>
                    <a:pt x="70372" y="42438"/>
                  </a:lnTo>
                  <a:lnTo>
                    <a:pt x="67810" y="45028"/>
                  </a:lnTo>
                  <a:lnTo>
                    <a:pt x="65311" y="47684"/>
                  </a:lnTo>
                  <a:lnTo>
                    <a:pt x="62888" y="50381"/>
                  </a:lnTo>
                  <a:lnTo>
                    <a:pt x="60527" y="53131"/>
                  </a:lnTo>
                  <a:lnTo>
                    <a:pt x="58216" y="55935"/>
                  </a:lnTo>
                  <a:lnTo>
                    <a:pt x="55994" y="58778"/>
                  </a:lnTo>
                  <a:lnTo>
                    <a:pt x="53834" y="61662"/>
                  </a:lnTo>
                  <a:lnTo>
                    <a:pt x="51749" y="64572"/>
                  </a:lnTo>
                  <a:lnTo>
                    <a:pt x="49715" y="67509"/>
                  </a:lnTo>
                  <a:lnTo>
                    <a:pt x="47743" y="70486"/>
                  </a:lnTo>
                  <a:lnTo>
                    <a:pt x="45847" y="73489"/>
                  </a:lnTo>
                  <a:lnTo>
                    <a:pt x="44001" y="76520"/>
                  </a:lnTo>
                  <a:lnTo>
                    <a:pt x="42218" y="79550"/>
                  </a:lnTo>
                  <a:lnTo>
                    <a:pt x="40510" y="82594"/>
                  </a:lnTo>
                  <a:lnTo>
                    <a:pt x="38840" y="85651"/>
                  </a:lnTo>
                  <a:lnTo>
                    <a:pt x="37233" y="88695"/>
                  </a:lnTo>
                  <a:lnTo>
                    <a:pt x="35688" y="91765"/>
                  </a:lnTo>
                  <a:lnTo>
                    <a:pt x="34206" y="94822"/>
                  </a:lnTo>
                  <a:lnTo>
                    <a:pt x="32762" y="97879"/>
                  </a:lnTo>
                  <a:lnTo>
                    <a:pt x="31393" y="100910"/>
                  </a:lnTo>
                  <a:lnTo>
                    <a:pt x="30062" y="103940"/>
                  </a:lnTo>
                  <a:lnTo>
                    <a:pt x="28794" y="106957"/>
                  </a:lnTo>
                  <a:lnTo>
                    <a:pt x="27576" y="109947"/>
                  </a:lnTo>
                  <a:lnTo>
                    <a:pt x="26421" y="112911"/>
                  </a:lnTo>
                  <a:lnTo>
                    <a:pt x="28116" y="113178"/>
                  </a:lnTo>
                  <a:lnTo>
                    <a:pt x="29811" y="113458"/>
                  </a:lnTo>
                  <a:lnTo>
                    <a:pt x="31519" y="113765"/>
                  </a:lnTo>
                  <a:lnTo>
                    <a:pt x="33202" y="114112"/>
                  </a:lnTo>
                  <a:lnTo>
                    <a:pt x="34884" y="114459"/>
                  </a:lnTo>
                  <a:lnTo>
                    <a:pt x="36555" y="114847"/>
                  </a:lnTo>
                  <a:lnTo>
                    <a:pt x="38212" y="115260"/>
                  </a:lnTo>
                  <a:lnTo>
                    <a:pt x="39882" y="115688"/>
                  </a:lnTo>
                  <a:lnTo>
                    <a:pt x="41540" y="116141"/>
                  </a:lnTo>
                  <a:lnTo>
                    <a:pt x="43172" y="116609"/>
                  </a:lnTo>
                  <a:lnTo>
                    <a:pt x="44817" y="117116"/>
                  </a:lnTo>
                  <a:lnTo>
                    <a:pt x="46450" y="117663"/>
                  </a:lnTo>
                  <a:lnTo>
                    <a:pt x="48070" y="118197"/>
                  </a:lnTo>
                  <a:lnTo>
                    <a:pt x="49677" y="118771"/>
                  </a:lnTo>
                  <a:lnTo>
                    <a:pt x="51285" y="119385"/>
                  </a:lnTo>
                  <a:lnTo>
                    <a:pt x="52892" y="120000"/>
                  </a:lnTo>
                  <a:lnTo>
                    <a:pt x="54148" y="119492"/>
                  </a:lnTo>
                  <a:lnTo>
                    <a:pt x="55378" y="118972"/>
                  </a:lnTo>
                  <a:lnTo>
                    <a:pt x="56609" y="118411"/>
                  </a:lnTo>
                  <a:lnTo>
                    <a:pt x="57852" y="117864"/>
                  </a:lnTo>
                  <a:lnTo>
                    <a:pt x="59083" y="117263"/>
                  </a:lnTo>
                  <a:lnTo>
                    <a:pt x="60301" y="116675"/>
                  </a:lnTo>
                  <a:lnTo>
                    <a:pt x="61506" y="116061"/>
                  </a:lnTo>
                  <a:lnTo>
                    <a:pt x="62737" y="115421"/>
                  </a:lnTo>
                  <a:lnTo>
                    <a:pt x="63930" y="114766"/>
                  </a:lnTo>
                  <a:lnTo>
                    <a:pt x="65123" y="114099"/>
                  </a:lnTo>
                  <a:lnTo>
                    <a:pt x="66316" y="113405"/>
                  </a:lnTo>
                  <a:lnTo>
                    <a:pt x="67509" y="112697"/>
                  </a:lnTo>
                  <a:lnTo>
                    <a:pt x="68677" y="111976"/>
                  </a:lnTo>
                  <a:lnTo>
                    <a:pt x="69832" y="111242"/>
                  </a:lnTo>
                  <a:lnTo>
                    <a:pt x="71012" y="110495"/>
                  </a:lnTo>
                  <a:lnTo>
                    <a:pt x="72155" y="109707"/>
                  </a:lnTo>
                  <a:lnTo>
                    <a:pt x="73311" y="108919"/>
                  </a:lnTo>
                  <a:lnTo>
                    <a:pt x="74441" y="108105"/>
                  </a:lnTo>
                  <a:lnTo>
                    <a:pt x="75583" y="107277"/>
                  </a:lnTo>
                  <a:lnTo>
                    <a:pt x="76688" y="106436"/>
                  </a:lnTo>
                  <a:lnTo>
                    <a:pt x="77819" y="105569"/>
                  </a:lnTo>
                  <a:lnTo>
                    <a:pt x="78924" y="104674"/>
                  </a:lnTo>
                  <a:lnTo>
                    <a:pt x="80016" y="103780"/>
                  </a:lnTo>
                  <a:lnTo>
                    <a:pt x="81109" y="102859"/>
                  </a:lnTo>
                  <a:lnTo>
                    <a:pt x="82189" y="101924"/>
                  </a:lnTo>
                  <a:lnTo>
                    <a:pt x="83256" y="100976"/>
                  </a:lnTo>
                  <a:lnTo>
                    <a:pt x="84323" y="100015"/>
                  </a:lnTo>
                  <a:lnTo>
                    <a:pt x="85378" y="99027"/>
                  </a:lnTo>
                  <a:lnTo>
                    <a:pt x="86408" y="98013"/>
                  </a:lnTo>
                  <a:lnTo>
                    <a:pt x="87450" y="96998"/>
                  </a:lnTo>
                  <a:lnTo>
                    <a:pt x="88467" y="95957"/>
                  </a:lnTo>
                  <a:lnTo>
                    <a:pt x="89485" y="94889"/>
                  </a:lnTo>
                  <a:lnTo>
                    <a:pt x="91707" y="92459"/>
                  </a:lnTo>
                  <a:lnTo>
                    <a:pt x="93842" y="89989"/>
                  </a:lnTo>
                  <a:lnTo>
                    <a:pt x="95889" y="87466"/>
                  </a:lnTo>
                  <a:lnTo>
                    <a:pt x="97861" y="84877"/>
                  </a:lnTo>
                  <a:lnTo>
                    <a:pt x="99744" y="82260"/>
                  </a:lnTo>
                  <a:lnTo>
                    <a:pt x="101540" y="79590"/>
                  </a:lnTo>
                  <a:lnTo>
                    <a:pt x="103260" y="76880"/>
                  </a:lnTo>
                  <a:lnTo>
                    <a:pt x="104893" y="74130"/>
                  </a:lnTo>
                  <a:lnTo>
                    <a:pt x="106437" y="71340"/>
                  </a:lnTo>
                  <a:lnTo>
                    <a:pt x="107907" y="68510"/>
                  </a:lnTo>
                  <a:lnTo>
                    <a:pt x="109288" y="65640"/>
                  </a:lnTo>
                  <a:lnTo>
                    <a:pt x="110581" y="62743"/>
                  </a:lnTo>
                  <a:lnTo>
                    <a:pt x="111799" y="59819"/>
                  </a:lnTo>
                  <a:lnTo>
                    <a:pt x="112930" y="56869"/>
                  </a:lnTo>
                  <a:lnTo>
                    <a:pt x="113984" y="53892"/>
                  </a:lnTo>
                  <a:lnTo>
                    <a:pt x="114939" y="50875"/>
                  </a:lnTo>
                  <a:lnTo>
                    <a:pt x="115818" y="47845"/>
                  </a:lnTo>
                  <a:lnTo>
                    <a:pt x="116622" y="44801"/>
                  </a:lnTo>
                  <a:lnTo>
                    <a:pt x="117337" y="41731"/>
                  </a:lnTo>
                  <a:lnTo>
                    <a:pt x="117953" y="38647"/>
                  </a:lnTo>
                  <a:lnTo>
                    <a:pt x="118505" y="35550"/>
                  </a:lnTo>
                  <a:lnTo>
                    <a:pt x="118957" y="32439"/>
                  </a:lnTo>
                  <a:lnTo>
                    <a:pt x="119334" y="29329"/>
                  </a:lnTo>
                  <a:lnTo>
                    <a:pt x="119635" y="26178"/>
                  </a:lnTo>
                  <a:lnTo>
                    <a:pt x="119836" y="23054"/>
                  </a:lnTo>
                  <a:lnTo>
                    <a:pt x="119962" y="19904"/>
                  </a:lnTo>
                  <a:lnTo>
                    <a:pt x="120000" y="16767"/>
                  </a:lnTo>
                  <a:lnTo>
                    <a:pt x="119962" y="13643"/>
                  </a:lnTo>
                  <a:lnTo>
                    <a:pt x="119836" y="10492"/>
                  </a:lnTo>
                  <a:lnTo>
                    <a:pt x="119635" y="7355"/>
                  </a:lnTo>
                  <a:lnTo>
                    <a:pt x="119334" y="4218"/>
                  </a:lnTo>
                  <a:lnTo>
                    <a:pt x="118970" y="1108"/>
                  </a:lnTo>
                  <a:lnTo>
                    <a:pt x="118041" y="987"/>
                  </a:lnTo>
                  <a:lnTo>
                    <a:pt x="117136" y="854"/>
                  </a:lnTo>
                  <a:lnTo>
                    <a:pt x="116220" y="734"/>
                  </a:lnTo>
                  <a:lnTo>
                    <a:pt x="115303" y="627"/>
                  </a:lnTo>
                  <a:lnTo>
                    <a:pt x="114399" y="520"/>
                  </a:lnTo>
                  <a:lnTo>
                    <a:pt x="113470" y="440"/>
                  </a:lnTo>
                  <a:lnTo>
                    <a:pt x="112553" y="360"/>
                  </a:lnTo>
                  <a:lnTo>
                    <a:pt x="111649" y="280"/>
                  </a:lnTo>
                  <a:lnTo>
                    <a:pt x="110719" y="213"/>
                  </a:lnTo>
                  <a:lnTo>
                    <a:pt x="109815" y="160"/>
                  </a:lnTo>
                  <a:lnTo>
                    <a:pt x="108886" y="120"/>
                  </a:lnTo>
                  <a:lnTo>
                    <a:pt x="107969" y="66"/>
                  </a:lnTo>
                  <a:lnTo>
                    <a:pt x="107040" y="53"/>
                  </a:lnTo>
                  <a:lnTo>
                    <a:pt x="106136" y="13"/>
                  </a:lnTo>
                  <a:lnTo>
                    <a:pt x="105207" y="0"/>
                  </a:lnTo>
                  <a:lnTo>
                    <a:pt x="104290" y="0"/>
                  </a:lnTo>
                  <a:lnTo>
                    <a:pt x="104077" y="0"/>
                  </a:lnTo>
                  <a:lnTo>
                    <a:pt x="101578" y="26"/>
                  </a:lnTo>
                  <a:lnTo>
                    <a:pt x="99091" y="133"/>
                  </a:lnTo>
                  <a:lnTo>
                    <a:pt x="96592" y="293"/>
                  </a:lnTo>
                  <a:lnTo>
                    <a:pt x="94106" y="520"/>
                  </a:lnTo>
                  <a:lnTo>
                    <a:pt x="91619" y="800"/>
                  </a:lnTo>
                  <a:lnTo>
                    <a:pt x="89146" y="1148"/>
                  </a:lnTo>
                  <a:lnTo>
                    <a:pt x="86659" y="1575"/>
                  </a:lnTo>
                  <a:lnTo>
                    <a:pt x="84198" y="2042"/>
                  </a:lnTo>
                  <a:lnTo>
                    <a:pt x="81749" y="2589"/>
                  </a:lnTo>
                  <a:lnTo>
                    <a:pt x="79300" y="3177"/>
                  </a:lnTo>
                  <a:lnTo>
                    <a:pt x="76864" y="3844"/>
                  </a:lnTo>
                  <a:lnTo>
                    <a:pt x="74453" y="4565"/>
                  </a:lnTo>
                  <a:lnTo>
                    <a:pt x="72042" y="5366"/>
                  </a:lnTo>
                  <a:lnTo>
                    <a:pt x="69656" y="6220"/>
                  </a:lnTo>
                  <a:lnTo>
                    <a:pt x="67270" y="7142"/>
                  </a:lnTo>
                  <a:lnTo>
                    <a:pt x="64922" y="8103"/>
                  </a:lnTo>
                  <a:lnTo>
                    <a:pt x="62574" y="9157"/>
                  </a:lnTo>
                  <a:lnTo>
                    <a:pt x="60263" y="10265"/>
                  </a:lnTo>
                  <a:lnTo>
                    <a:pt x="57953" y="11427"/>
                  </a:lnTo>
                  <a:lnTo>
                    <a:pt x="55692" y="12655"/>
                  </a:lnTo>
                  <a:lnTo>
                    <a:pt x="53432" y="13950"/>
                  </a:lnTo>
                  <a:lnTo>
                    <a:pt x="51197" y="15312"/>
                  </a:lnTo>
                  <a:lnTo>
                    <a:pt x="48999" y="16740"/>
                  </a:lnTo>
                  <a:lnTo>
                    <a:pt x="46827" y="18222"/>
                  </a:lnTo>
                  <a:lnTo>
                    <a:pt x="44679" y="19757"/>
                  </a:lnTo>
                  <a:lnTo>
                    <a:pt x="42544" y="21372"/>
                  </a:lnTo>
                  <a:lnTo>
                    <a:pt x="40460" y="23054"/>
                  </a:lnTo>
                  <a:lnTo>
                    <a:pt x="38401" y="24790"/>
                  </a:lnTo>
                  <a:lnTo>
                    <a:pt x="36366" y="26579"/>
                  </a:lnTo>
                  <a:lnTo>
                    <a:pt x="34370" y="28434"/>
                  </a:lnTo>
                  <a:lnTo>
                    <a:pt x="32411" y="30370"/>
                  </a:lnTo>
                  <a:lnTo>
                    <a:pt x="30489" y="32359"/>
                  </a:lnTo>
                  <a:lnTo>
                    <a:pt x="28580" y="34428"/>
                  </a:lnTo>
                  <a:lnTo>
                    <a:pt x="26722" y="36564"/>
                  </a:lnTo>
                  <a:lnTo>
                    <a:pt x="24939" y="38727"/>
                  </a:lnTo>
                  <a:lnTo>
                    <a:pt x="23218" y="40916"/>
                  </a:lnTo>
                  <a:lnTo>
                    <a:pt x="21548" y="43146"/>
                  </a:lnTo>
                  <a:lnTo>
                    <a:pt x="19941" y="45402"/>
                  </a:lnTo>
                  <a:lnTo>
                    <a:pt x="18396" y="47698"/>
                  </a:lnTo>
                  <a:lnTo>
                    <a:pt x="16940" y="50034"/>
                  </a:lnTo>
                  <a:lnTo>
                    <a:pt x="15508" y="52397"/>
                  </a:lnTo>
                  <a:lnTo>
                    <a:pt x="14152" y="54786"/>
                  </a:lnTo>
                  <a:lnTo>
                    <a:pt x="12871" y="57189"/>
                  </a:lnTo>
                  <a:lnTo>
                    <a:pt x="11640" y="59646"/>
                  </a:lnTo>
                  <a:lnTo>
                    <a:pt x="10460" y="62102"/>
                  </a:lnTo>
                  <a:lnTo>
                    <a:pt x="9367" y="64612"/>
                  </a:lnTo>
                  <a:lnTo>
                    <a:pt x="8313" y="67122"/>
                  </a:lnTo>
                  <a:lnTo>
                    <a:pt x="7346" y="69658"/>
                  </a:lnTo>
                  <a:lnTo>
                    <a:pt x="6416" y="72208"/>
                  </a:lnTo>
                  <a:lnTo>
                    <a:pt x="5550" y="74784"/>
                  </a:lnTo>
                  <a:lnTo>
                    <a:pt x="4759" y="77387"/>
                  </a:lnTo>
                  <a:lnTo>
                    <a:pt x="4018" y="79991"/>
                  </a:lnTo>
                  <a:lnTo>
                    <a:pt x="3340" y="82607"/>
                  </a:lnTo>
                  <a:lnTo>
                    <a:pt x="2737" y="85237"/>
                  </a:lnTo>
                  <a:lnTo>
                    <a:pt x="2185" y="87894"/>
                  </a:lnTo>
                  <a:lnTo>
                    <a:pt x="1707" y="90564"/>
                  </a:lnTo>
                  <a:lnTo>
                    <a:pt x="1268" y="93233"/>
                  </a:lnTo>
                  <a:lnTo>
                    <a:pt x="904" y="95903"/>
                  </a:lnTo>
                  <a:lnTo>
                    <a:pt x="602" y="98587"/>
                  </a:lnTo>
                  <a:lnTo>
                    <a:pt x="364" y="101270"/>
                  </a:lnTo>
                  <a:lnTo>
                    <a:pt x="188" y="103980"/>
                  </a:lnTo>
                  <a:lnTo>
                    <a:pt x="62" y="106677"/>
                  </a:lnTo>
                  <a:lnTo>
                    <a:pt x="0" y="109373"/>
                  </a:lnTo>
                  <a:lnTo>
                    <a:pt x="25" y="112083"/>
                  </a:lnTo>
                  <a:lnTo>
                    <a:pt x="288" y="112043"/>
                  </a:lnTo>
                  <a:close/>
                </a:path>
              </a:pathLst>
            </a:custGeom>
            <a:solidFill>
              <a:schemeClr val="accent1"/>
            </a:solidFill>
            <a:ln>
              <a:noFill/>
            </a:ln>
          </p:spPr>
          <p:txBody>
            <a:bodyPr lIns="60941" tIns="30462" rIns="60941" bIns="30462"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Calibri"/>
                <a:ea typeface="Calibri"/>
                <a:cs typeface="Calibri"/>
                <a:sym typeface="Calibri"/>
              </a:endParaRPr>
            </a:p>
          </p:txBody>
        </p:sp>
        <p:sp>
          <p:nvSpPr>
            <p:cNvPr id="11" name="Shape 1838">
              <a:extLst>
                <a:ext uri="{FF2B5EF4-FFF2-40B4-BE49-F238E27FC236}">
                  <a16:creationId xmlns:a16="http://schemas.microsoft.com/office/drawing/2014/main" id="{53241D90-AFF5-4661-A942-D9849ADA38E5}"/>
                </a:ext>
              </a:extLst>
            </p:cNvPr>
            <p:cNvSpPr/>
            <p:nvPr/>
          </p:nvSpPr>
          <p:spPr>
            <a:xfrm>
              <a:off x="6159245" y="3945319"/>
              <a:ext cx="2379741" cy="2239021"/>
            </a:xfrm>
            <a:custGeom>
              <a:avLst/>
              <a:gdLst/>
              <a:ahLst/>
              <a:cxnLst/>
              <a:rect l="0" t="0" r="0" b="0"/>
              <a:pathLst>
                <a:path w="120000" h="120000" extrusionOk="0">
                  <a:moveTo>
                    <a:pt x="119736" y="7956"/>
                  </a:moveTo>
                  <a:lnTo>
                    <a:pt x="118304" y="12869"/>
                  </a:lnTo>
                  <a:lnTo>
                    <a:pt x="116633" y="17661"/>
                  </a:lnTo>
                  <a:lnTo>
                    <a:pt x="114737" y="22333"/>
                  </a:lnTo>
                  <a:lnTo>
                    <a:pt x="112639" y="26859"/>
                  </a:lnTo>
                  <a:lnTo>
                    <a:pt x="110353" y="31264"/>
                  </a:lnTo>
                  <a:lnTo>
                    <a:pt x="107891" y="35550"/>
                  </a:lnTo>
                  <a:lnTo>
                    <a:pt x="105254" y="39688"/>
                  </a:lnTo>
                  <a:lnTo>
                    <a:pt x="102465" y="43680"/>
                  </a:lnTo>
                  <a:lnTo>
                    <a:pt x="99552" y="47551"/>
                  </a:lnTo>
                  <a:lnTo>
                    <a:pt x="96499" y="51276"/>
                  </a:lnTo>
                  <a:lnTo>
                    <a:pt x="93359" y="54880"/>
                  </a:lnTo>
                  <a:lnTo>
                    <a:pt x="90106" y="58337"/>
                  </a:lnTo>
                  <a:lnTo>
                    <a:pt x="86790" y="61648"/>
                  </a:lnTo>
                  <a:lnTo>
                    <a:pt x="83387" y="64799"/>
                  </a:lnTo>
                  <a:lnTo>
                    <a:pt x="79933" y="67829"/>
                  </a:lnTo>
                  <a:lnTo>
                    <a:pt x="76453" y="70713"/>
                  </a:lnTo>
                  <a:lnTo>
                    <a:pt x="72924" y="73436"/>
                  </a:lnTo>
                  <a:lnTo>
                    <a:pt x="69407" y="76026"/>
                  </a:lnTo>
                  <a:lnTo>
                    <a:pt x="65865" y="78455"/>
                  </a:lnTo>
                  <a:lnTo>
                    <a:pt x="62361" y="80738"/>
                  </a:lnTo>
                  <a:lnTo>
                    <a:pt x="58869" y="82861"/>
                  </a:lnTo>
                  <a:lnTo>
                    <a:pt x="55440" y="84823"/>
                  </a:lnTo>
                  <a:lnTo>
                    <a:pt x="52061" y="86652"/>
                  </a:lnTo>
                  <a:lnTo>
                    <a:pt x="48733" y="88294"/>
                  </a:lnTo>
                  <a:lnTo>
                    <a:pt x="45505" y="89803"/>
                  </a:lnTo>
                  <a:lnTo>
                    <a:pt x="42378" y="91151"/>
                  </a:lnTo>
                  <a:lnTo>
                    <a:pt x="39363" y="92326"/>
                  </a:lnTo>
                  <a:lnTo>
                    <a:pt x="36474" y="93340"/>
                  </a:lnTo>
                  <a:lnTo>
                    <a:pt x="33711" y="94195"/>
                  </a:lnTo>
                  <a:lnTo>
                    <a:pt x="31111" y="94875"/>
                  </a:lnTo>
                  <a:lnTo>
                    <a:pt x="28674" y="95409"/>
                  </a:lnTo>
                  <a:lnTo>
                    <a:pt x="26414" y="95743"/>
                  </a:lnTo>
                  <a:lnTo>
                    <a:pt x="29579" y="93754"/>
                  </a:lnTo>
                  <a:lnTo>
                    <a:pt x="32669" y="91672"/>
                  </a:lnTo>
                  <a:lnTo>
                    <a:pt x="35683" y="89509"/>
                  </a:lnTo>
                  <a:lnTo>
                    <a:pt x="38622" y="87266"/>
                  </a:lnTo>
                  <a:lnTo>
                    <a:pt x="41473" y="84943"/>
                  </a:lnTo>
                  <a:lnTo>
                    <a:pt x="44274" y="82554"/>
                  </a:lnTo>
                  <a:lnTo>
                    <a:pt x="46975" y="80084"/>
                  </a:lnTo>
                  <a:lnTo>
                    <a:pt x="49637" y="77561"/>
                  </a:lnTo>
                  <a:lnTo>
                    <a:pt x="52200" y="74971"/>
                  </a:lnTo>
                  <a:lnTo>
                    <a:pt x="54699" y="72315"/>
                  </a:lnTo>
                  <a:lnTo>
                    <a:pt x="57123" y="69618"/>
                  </a:lnTo>
                  <a:lnTo>
                    <a:pt x="59485" y="66868"/>
                  </a:lnTo>
                  <a:lnTo>
                    <a:pt x="61796" y="64064"/>
                  </a:lnTo>
                  <a:lnTo>
                    <a:pt x="64019" y="61221"/>
                  </a:lnTo>
                  <a:lnTo>
                    <a:pt x="66179" y="58351"/>
                  </a:lnTo>
                  <a:lnTo>
                    <a:pt x="68264" y="55441"/>
                  </a:lnTo>
                  <a:lnTo>
                    <a:pt x="70299" y="52490"/>
                  </a:lnTo>
                  <a:lnTo>
                    <a:pt x="72271" y="49513"/>
                  </a:lnTo>
                  <a:lnTo>
                    <a:pt x="74167" y="46510"/>
                  </a:lnTo>
                  <a:lnTo>
                    <a:pt x="76014" y="43506"/>
                  </a:lnTo>
                  <a:lnTo>
                    <a:pt x="77797" y="40449"/>
                  </a:lnTo>
                  <a:lnTo>
                    <a:pt x="79505" y="37405"/>
                  </a:lnTo>
                  <a:lnTo>
                    <a:pt x="81176" y="34361"/>
                  </a:lnTo>
                  <a:lnTo>
                    <a:pt x="82784" y="31304"/>
                  </a:lnTo>
                  <a:lnTo>
                    <a:pt x="84329" y="28234"/>
                  </a:lnTo>
                  <a:lnTo>
                    <a:pt x="85811" y="25177"/>
                  </a:lnTo>
                  <a:lnTo>
                    <a:pt x="87255" y="22120"/>
                  </a:lnTo>
                  <a:lnTo>
                    <a:pt x="88624" y="19089"/>
                  </a:lnTo>
                  <a:lnTo>
                    <a:pt x="89956" y="16059"/>
                  </a:lnTo>
                  <a:lnTo>
                    <a:pt x="91224" y="13042"/>
                  </a:lnTo>
                  <a:lnTo>
                    <a:pt x="92442" y="10052"/>
                  </a:lnTo>
                  <a:lnTo>
                    <a:pt x="93598" y="7088"/>
                  </a:lnTo>
                  <a:lnTo>
                    <a:pt x="91902" y="6821"/>
                  </a:lnTo>
                  <a:lnTo>
                    <a:pt x="90207" y="6541"/>
                  </a:lnTo>
                  <a:lnTo>
                    <a:pt x="88499" y="6234"/>
                  </a:lnTo>
                  <a:lnTo>
                    <a:pt x="86815" y="5900"/>
                  </a:lnTo>
                  <a:lnTo>
                    <a:pt x="85132" y="5540"/>
                  </a:lnTo>
                  <a:lnTo>
                    <a:pt x="83462" y="5152"/>
                  </a:lnTo>
                  <a:lnTo>
                    <a:pt x="81804" y="4739"/>
                  </a:lnTo>
                  <a:lnTo>
                    <a:pt x="80146" y="4311"/>
                  </a:lnTo>
                  <a:lnTo>
                    <a:pt x="78476" y="3858"/>
                  </a:lnTo>
                  <a:lnTo>
                    <a:pt x="76843" y="3390"/>
                  </a:lnTo>
                  <a:lnTo>
                    <a:pt x="75197" y="2883"/>
                  </a:lnTo>
                  <a:lnTo>
                    <a:pt x="73564" y="2349"/>
                  </a:lnTo>
                  <a:lnTo>
                    <a:pt x="71944" y="1802"/>
                  </a:lnTo>
                  <a:lnTo>
                    <a:pt x="70337" y="1228"/>
                  </a:lnTo>
                  <a:lnTo>
                    <a:pt x="68729" y="614"/>
                  </a:lnTo>
                  <a:lnTo>
                    <a:pt x="67121" y="0"/>
                  </a:lnTo>
                  <a:lnTo>
                    <a:pt x="65865" y="507"/>
                  </a:lnTo>
                  <a:lnTo>
                    <a:pt x="64634" y="1027"/>
                  </a:lnTo>
                  <a:lnTo>
                    <a:pt x="63403" y="1588"/>
                  </a:lnTo>
                  <a:lnTo>
                    <a:pt x="62160" y="2135"/>
                  </a:lnTo>
                  <a:lnTo>
                    <a:pt x="60942" y="2736"/>
                  </a:lnTo>
                  <a:lnTo>
                    <a:pt x="59711" y="3324"/>
                  </a:lnTo>
                  <a:lnTo>
                    <a:pt x="58505" y="3938"/>
                  </a:lnTo>
                  <a:lnTo>
                    <a:pt x="57287" y="4578"/>
                  </a:lnTo>
                  <a:lnTo>
                    <a:pt x="56093" y="5233"/>
                  </a:lnTo>
                  <a:lnTo>
                    <a:pt x="54888" y="5900"/>
                  </a:lnTo>
                  <a:lnTo>
                    <a:pt x="53694" y="6594"/>
                  </a:lnTo>
                  <a:lnTo>
                    <a:pt x="52501" y="7302"/>
                  </a:lnTo>
                  <a:lnTo>
                    <a:pt x="51333" y="8023"/>
                  </a:lnTo>
                  <a:lnTo>
                    <a:pt x="50177" y="8757"/>
                  </a:lnTo>
                  <a:lnTo>
                    <a:pt x="48997" y="9504"/>
                  </a:lnTo>
                  <a:lnTo>
                    <a:pt x="47854" y="10292"/>
                  </a:lnTo>
                  <a:lnTo>
                    <a:pt x="46698" y="11080"/>
                  </a:lnTo>
                  <a:lnTo>
                    <a:pt x="45568" y="11894"/>
                  </a:lnTo>
                  <a:lnTo>
                    <a:pt x="44425" y="12722"/>
                  </a:lnTo>
                  <a:lnTo>
                    <a:pt x="43320" y="13563"/>
                  </a:lnTo>
                  <a:lnTo>
                    <a:pt x="42189" y="14430"/>
                  </a:lnTo>
                  <a:lnTo>
                    <a:pt x="41084" y="15325"/>
                  </a:lnTo>
                  <a:lnTo>
                    <a:pt x="39991" y="16219"/>
                  </a:lnTo>
                  <a:lnTo>
                    <a:pt x="38898" y="17140"/>
                  </a:lnTo>
                  <a:lnTo>
                    <a:pt x="37818" y="18075"/>
                  </a:lnTo>
                  <a:lnTo>
                    <a:pt x="36751" y="19023"/>
                  </a:lnTo>
                  <a:lnTo>
                    <a:pt x="35683" y="19984"/>
                  </a:lnTo>
                  <a:lnTo>
                    <a:pt x="34628" y="20985"/>
                  </a:lnTo>
                  <a:lnTo>
                    <a:pt x="33585" y="21986"/>
                  </a:lnTo>
                  <a:lnTo>
                    <a:pt x="32568" y="23001"/>
                  </a:lnTo>
                  <a:lnTo>
                    <a:pt x="31526" y="24042"/>
                  </a:lnTo>
                  <a:lnTo>
                    <a:pt x="30521" y="25110"/>
                  </a:lnTo>
                  <a:lnTo>
                    <a:pt x="28298" y="27540"/>
                  </a:lnTo>
                  <a:lnTo>
                    <a:pt x="26162" y="30010"/>
                  </a:lnTo>
                  <a:lnTo>
                    <a:pt x="24115" y="32533"/>
                  </a:lnTo>
                  <a:lnTo>
                    <a:pt x="22143" y="35122"/>
                  </a:lnTo>
                  <a:lnTo>
                    <a:pt x="20259" y="37739"/>
                  </a:lnTo>
                  <a:lnTo>
                    <a:pt x="18463" y="40409"/>
                  </a:lnTo>
                  <a:lnTo>
                    <a:pt x="16742" y="43119"/>
                  </a:lnTo>
                  <a:lnTo>
                    <a:pt x="15109" y="45869"/>
                  </a:lnTo>
                  <a:lnTo>
                    <a:pt x="13564" y="48659"/>
                  </a:lnTo>
                  <a:lnTo>
                    <a:pt x="12095" y="51489"/>
                  </a:lnTo>
                  <a:lnTo>
                    <a:pt x="10713" y="54359"/>
                  </a:lnTo>
                  <a:lnTo>
                    <a:pt x="9420" y="57256"/>
                  </a:lnTo>
                  <a:lnTo>
                    <a:pt x="8201" y="60180"/>
                  </a:lnTo>
                  <a:lnTo>
                    <a:pt x="7071" y="63130"/>
                  </a:lnTo>
                  <a:lnTo>
                    <a:pt x="6016" y="66107"/>
                  </a:lnTo>
                  <a:lnTo>
                    <a:pt x="5061" y="69124"/>
                  </a:lnTo>
                  <a:lnTo>
                    <a:pt x="4182" y="72154"/>
                  </a:lnTo>
                  <a:lnTo>
                    <a:pt x="3378" y="75198"/>
                  </a:lnTo>
                  <a:lnTo>
                    <a:pt x="2662" y="78268"/>
                  </a:lnTo>
                  <a:lnTo>
                    <a:pt x="2047" y="81352"/>
                  </a:lnTo>
                  <a:lnTo>
                    <a:pt x="1494" y="84449"/>
                  </a:lnTo>
                  <a:lnTo>
                    <a:pt x="1042" y="87560"/>
                  </a:lnTo>
                  <a:lnTo>
                    <a:pt x="665" y="90684"/>
                  </a:lnTo>
                  <a:lnTo>
                    <a:pt x="364" y="93821"/>
                  </a:lnTo>
                  <a:lnTo>
                    <a:pt x="163" y="96945"/>
                  </a:lnTo>
                  <a:lnTo>
                    <a:pt x="25" y="100095"/>
                  </a:lnTo>
                  <a:lnTo>
                    <a:pt x="0" y="103232"/>
                  </a:lnTo>
                  <a:lnTo>
                    <a:pt x="25" y="106356"/>
                  </a:lnTo>
                  <a:lnTo>
                    <a:pt x="163" y="109507"/>
                  </a:lnTo>
                  <a:lnTo>
                    <a:pt x="364" y="112644"/>
                  </a:lnTo>
                  <a:lnTo>
                    <a:pt x="665" y="115781"/>
                  </a:lnTo>
                  <a:lnTo>
                    <a:pt x="1029" y="118891"/>
                  </a:lnTo>
                  <a:lnTo>
                    <a:pt x="3981" y="119292"/>
                  </a:lnTo>
                  <a:lnTo>
                    <a:pt x="6933" y="119612"/>
                  </a:lnTo>
                  <a:lnTo>
                    <a:pt x="9897" y="119826"/>
                  </a:lnTo>
                  <a:lnTo>
                    <a:pt x="12849" y="119946"/>
                  </a:lnTo>
                  <a:lnTo>
                    <a:pt x="15813" y="120000"/>
                  </a:lnTo>
                  <a:lnTo>
                    <a:pt x="18777" y="119946"/>
                  </a:lnTo>
                  <a:lnTo>
                    <a:pt x="21754" y="119826"/>
                  </a:lnTo>
                  <a:lnTo>
                    <a:pt x="24693" y="119612"/>
                  </a:lnTo>
                  <a:lnTo>
                    <a:pt x="27644" y="119292"/>
                  </a:lnTo>
                  <a:lnTo>
                    <a:pt x="30596" y="118891"/>
                  </a:lnTo>
                  <a:lnTo>
                    <a:pt x="33535" y="118398"/>
                  </a:lnTo>
                  <a:lnTo>
                    <a:pt x="36449" y="117824"/>
                  </a:lnTo>
                  <a:lnTo>
                    <a:pt x="39363" y="117169"/>
                  </a:lnTo>
                  <a:lnTo>
                    <a:pt x="42265" y="116395"/>
                  </a:lnTo>
                  <a:lnTo>
                    <a:pt x="45141" y="115567"/>
                  </a:lnTo>
                  <a:lnTo>
                    <a:pt x="47992" y="114633"/>
                  </a:lnTo>
                  <a:lnTo>
                    <a:pt x="50818" y="113618"/>
                  </a:lnTo>
                  <a:lnTo>
                    <a:pt x="53644" y="112497"/>
                  </a:lnTo>
                  <a:lnTo>
                    <a:pt x="56432" y="111309"/>
                  </a:lnTo>
                  <a:lnTo>
                    <a:pt x="59196" y="110014"/>
                  </a:lnTo>
                  <a:lnTo>
                    <a:pt x="61934" y="108639"/>
                  </a:lnTo>
                  <a:lnTo>
                    <a:pt x="64622" y="107184"/>
                  </a:lnTo>
                  <a:lnTo>
                    <a:pt x="67297" y="105622"/>
                  </a:lnTo>
                  <a:lnTo>
                    <a:pt x="69935" y="103967"/>
                  </a:lnTo>
                  <a:lnTo>
                    <a:pt x="72535" y="102244"/>
                  </a:lnTo>
                  <a:lnTo>
                    <a:pt x="75097" y="100429"/>
                  </a:lnTo>
                  <a:lnTo>
                    <a:pt x="77609" y="98520"/>
                  </a:lnTo>
                  <a:lnTo>
                    <a:pt x="80083" y="96517"/>
                  </a:lnTo>
                  <a:lnTo>
                    <a:pt x="82507" y="94435"/>
                  </a:lnTo>
                  <a:lnTo>
                    <a:pt x="84906" y="92259"/>
                  </a:lnTo>
                  <a:lnTo>
                    <a:pt x="87230" y="90003"/>
                  </a:lnTo>
                  <a:lnTo>
                    <a:pt x="89528" y="87640"/>
                  </a:lnTo>
                  <a:lnTo>
                    <a:pt x="91438" y="85571"/>
                  </a:lnTo>
                  <a:lnTo>
                    <a:pt x="93297" y="83435"/>
                  </a:lnTo>
                  <a:lnTo>
                    <a:pt x="95068" y="81286"/>
                  </a:lnTo>
                  <a:lnTo>
                    <a:pt x="96801" y="79083"/>
                  </a:lnTo>
                  <a:lnTo>
                    <a:pt x="98471" y="76853"/>
                  </a:lnTo>
                  <a:lnTo>
                    <a:pt x="100079" y="74597"/>
                  </a:lnTo>
                  <a:lnTo>
                    <a:pt x="101599" y="72301"/>
                  </a:lnTo>
                  <a:lnTo>
                    <a:pt x="103081" y="69965"/>
                  </a:lnTo>
                  <a:lnTo>
                    <a:pt x="104513" y="67602"/>
                  </a:lnTo>
                  <a:lnTo>
                    <a:pt x="105857" y="65213"/>
                  </a:lnTo>
                  <a:lnTo>
                    <a:pt x="107150" y="62810"/>
                  </a:lnTo>
                  <a:lnTo>
                    <a:pt x="108381" y="60353"/>
                  </a:lnTo>
                  <a:lnTo>
                    <a:pt x="109549" y="57897"/>
                  </a:lnTo>
                  <a:lnTo>
                    <a:pt x="110655" y="55387"/>
                  </a:lnTo>
                  <a:lnTo>
                    <a:pt x="111710" y="52877"/>
                  </a:lnTo>
                  <a:lnTo>
                    <a:pt x="112677" y="50341"/>
                  </a:lnTo>
                  <a:lnTo>
                    <a:pt x="113606" y="47791"/>
                  </a:lnTo>
                  <a:lnTo>
                    <a:pt x="114473" y="45215"/>
                  </a:lnTo>
                  <a:lnTo>
                    <a:pt x="115264" y="42612"/>
                  </a:lnTo>
                  <a:lnTo>
                    <a:pt x="116005" y="40008"/>
                  </a:lnTo>
                  <a:lnTo>
                    <a:pt x="116671" y="37392"/>
                  </a:lnTo>
                  <a:lnTo>
                    <a:pt x="117287" y="34762"/>
                  </a:lnTo>
                  <a:lnTo>
                    <a:pt x="117839" y="32105"/>
                  </a:lnTo>
                  <a:lnTo>
                    <a:pt x="118316" y="29449"/>
                  </a:lnTo>
                  <a:lnTo>
                    <a:pt x="118756" y="26779"/>
                  </a:lnTo>
                  <a:lnTo>
                    <a:pt x="119108" y="24096"/>
                  </a:lnTo>
                  <a:lnTo>
                    <a:pt x="119422" y="21412"/>
                  </a:lnTo>
                  <a:lnTo>
                    <a:pt x="119660" y="18729"/>
                  </a:lnTo>
                  <a:lnTo>
                    <a:pt x="119836" y="16019"/>
                  </a:lnTo>
                  <a:lnTo>
                    <a:pt x="119962" y="13322"/>
                  </a:lnTo>
                  <a:lnTo>
                    <a:pt x="120000" y="10626"/>
                  </a:lnTo>
                  <a:lnTo>
                    <a:pt x="120000" y="7943"/>
                  </a:lnTo>
                  <a:lnTo>
                    <a:pt x="119736" y="7956"/>
                  </a:lnTo>
                  <a:close/>
                </a:path>
              </a:pathLst>
            </a:custGeom>
            <a:solidFill>
              <a:schemeClr val="accent3"/>
            </a:solidFill>
            <a:ln>
              <a:noFill/>
            </a:ln>
          </p:spPr>
          <p:txBody>
            <a:bodyPr lIns="60941" tIns="30462" rIns="60941" bIns="30462"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Calibri"/>
                <a:ea typeface="Calibri"/>
                <a:cs typeface="Calibri"/>
                <a:sym typeface="Calibri"/>
              </a:endParaRPr>
            </a:p>
          </p:txBody>
        </p:sp>
        <p:sp>
          <p:nvSpPr>
            <p:cNvPr id="12" name="Shape 1839">
              <a:extLst>
                <a:ext uri="{FF2B5EF4-FFF2-40B4-BE49-F238E27FC236}">
                  <a16:creationId xmlns:a16="http://schemas.microsoft.com/office/drawing/2014/main" id="{4BFBE722-3EC8-47F0-8A06-5D59EA278694}"/>
                </a:ext>
              </a:extLst>
            </p:cNvPr>
            <p:cNvSpPr/>
            <p:nvPr/>
          </p:nvSpPr>
          <p:spPr>
            <a:xfrm>
              <a:off x="6352265" y="1353880"/>
              <a:ext cx="2245248" cy="2373513"/>
            </a:xfrm>
            <a:custGeom>
              <a:avLst/>
              <a:gdLst/>
              <a:ahLst/>
              <a:cxnLst/>
              <a:rect l="0" t="0" r="0" b="0"/>
              <a:pathLst>
                <a:path w="120000" h="120000" extrusionOk="0">
                  <a:moveTo>
                    <a:pt x="87646" y="30487"/>
                  </a:moveTo>
                  <a:lnTo>
                    <a:pt x="85556" y="28573"/>
                  </a:lnTo>
                  <a:lnTo>
                    <a:pt x="83426" y="26722"/>
                  </a:lnTo>
                  <a:lnTo>
                    <a:pt x="81269" y="24934"/>
                  </a:lnTo>
                  <a:lnTo>
                    <a:pt x="79072" y="23221"/>
                  </a:lnTo>
                  <a:lnTo>
                    <a:pt x="76848" y="21546"/>
                  </a:lnTo>
                  <a:lnTo>
                    <a:pt x="74585" y="19947"/>
                  </a:lnTo>
                  <a:lnTo>
                    <a:pt x="72295" y="18398"/>
                  </a:lnTo>
                  <a:lnTo>
                    <a:pt x="69952" y="16925"/>
                  </a:lnTo>
                  <a:lnTo>
                    <a:pt x="67595" y="15514"/>
                  </a:lnTo>
                  <a:lnTo>
                    <a:pt x="65199" y="14154"/>
                  </a:lnTo>
                  <a:lnTo>
                    <a:pt x="62802" y="12870"/>
                  </a:lnTo>
                  <a:lnTo>
                    <a:pt x="60339" y="11636"/>
                  </a:lnTo>
                  <a:lnTo>
                    <a:pt x="57889" y="10464"/>
                  </a:lnTo>
                  <a:lnTo>
                    <a:pt x="55373" y="9356"/>
                  </a:lnTo>
                  <a:lnTo>
                    <a:pt x="52870" y="8311"/>
                  </a:lnTo>
                  <a:lnTo>
                    <a:pt x="50340" y="7329"/>
                  </a:lnTo>
                  <a:lnTo>
                    <a:pt x="47784" y="6409"/>
                  </a:lnTo>
                  <a:lnTo>
                    <a:pt x="45214" y="5553"/>
                  </a:lnTo>
                  <a:lnTo>
                    <a:pt x="42605" y="4760"/>
                  </a:lnTo>
                  <a:lnTo>
                    <a:pt x="39995" y="4017"/>
                  </a:lnTo>
                  <a:lnTo>
                    <a:pt x="37385" y="3337"/>
                  </a:lnTo>
                  <a:lnTo>
                    <a:pt x="34749" y="2732"/>
                  </a:lnTo>
                  <a:lnTo>
                    <a:pt x="32086" y="2178"/>
                  </a:lnTo>
                  <a:lnTo>
                    <a:pt x="29424" y="1700"/>
                  </a:lnTo>
                  <a:lnTo>
                    <a:pt x="26748" y="1271"/>
                  </a:lnTo>
                  <a:lnTo>
                    <a:pt x="24085" y="894"/>
                  </a:lnTo>
                  <a:lnTo>
                    <a:pt x="21395" y="604"/>
                  </a:lnTo>
                  <a:lnTo>
                    <a:pt x="18706" y="352"/>
                  </a:lnTo>
                  <a:lnTo>
                    <a:pt x="16016" y="188"/>
                  </a:lnTo>
                  <a:lnTo>
                    <a:pt x="13314" y="62"/>
                  </a:lnTo>
                  <a:lnTo>
                    <a:pt x="10611" y="0"/>
                  </a:lnTo>
                  <a:lnTo>
                    <a:pt x="7908" y="12"/>
                  </a:lnTo>
                  <a:lnTo>
                    <a:pt x="7921" y="264"/>
                  </a:lnTo>
                  <a:lnTo>
                    <a:pt x="12848" y="1712"/>
                  </a:lnTo>
                  <a:lnTo>
                    <a:pt x="17627" y="3387"/>
                  </a:lnTo>
                  <a:lnTo>
                    <a:pt x="22301" y="5263"/>
                  </a:lnTo>
                  <a:lnTo>
                    <a:pt x="26841" y="7366"/>
                  </a:lnTo>
                  <a:lnTo>
                    <a:pt x="31234" y="9658"/>
                  </a:lnTo>
                  <a:lnTo>
                    <a:pt x="35508" y="12127"/>
                  </a:lnTo>
                  <a:lnTo>
                    <a:pt x="39662" y="14771"/>
                  </a:lnTo>
                  <a:lnTo>
                    <a:pt x="43670" y="17554"/>
                  </a:lnTo>
                  <a:lnTo>
                    <a:pt x="47531" y="20463"/>
                  </a:lnTo>
                  <a:lnTo>
                    <a:pt x="51272" y="23511"/>
                  </a:lnTo>
                  <a:lnTo>
                    <a:pt x="54854" y="26659"/>
                  </a:lnTo>
                  <a:lnTo>
                    <a:pt x="58315" y="29908"/>
                  </a:lnTo>
                  <a:lnTo>
                    <a:pt x="61630" y="33220"/>
                  </a:lnTo>
                  <a:lnTo>
                    <a:pt x="64799" y="36620"/>
                  </a:lnTo>
                  <a:lnTo>
                    <a:pt x="67822" y="40071"/>
                  </a:lnTo>
                  <a:lnTo>
                    <a:pt x="70711" y="43559"/>
                  </a:lnTo>
                  <a:lnTo>
                    <a:pt x="73427" y="47085"/>
                  </a:lnTo>
                  <a:lnTo>
                    <a:pt x="76010" y="50599"/>
                  </a:lnTo>
                  <a:lnTo>
                    <a:pt x="78433" y="54137"/>
                  </a:lnTo>
                  <a:lnTo>
                    <a:pt x="80723" y="57651"/>
                  </a:lnTo>
                  <a:lnTo>
                    <a:pt x="82853" y="61127"/>
                  </a:lnTo>
                  <a:lnTo>
                    <a:pt x="84824" y="64565"/>
                  </a:lnTo>
                  <a:lnTo>
                    <a:pt x="86634" y="67952"/>
                  </a:lnTo>
                  <a:lnTo>
                    <a:pt x="88299" y="71264"/>
                  </a:lnTo>
                  <a:lnTo>
                    <a:pt x="89803" y="74500"/>
                  </a:lnTo>
                  <a:lnTo>
                    <a:pt x="91148" y="77624"/>
                  </a:lnTo>
                  <a:lnTo>
                    <a:pt x="92319" y="80646"/>
                  </a:lnTo>
                  <a:lnTo>
                    <a:pt x="93345" y="83530"/>
                  </a:lnTo>
                  <a:lnTo>
                    <a:pt x="94197" y="86300"/>
                  </a:lnTo>
                  <a:lnTo>
                    <a:pt x="94876" y="88894"/>
                  </a:lnTo>
                  <a:lnTo>
                    <a:pt x="95408" y="91338"/>
                  </a:lnTo>
                  <a:lnTo>
                    <a:pt x="95741" y="93592"/>
                  </a:lnTo>
                  <a:lnTo>
                    <a:pt x="93744" y="90418"/>
                  </a:lnTo>
                  <a:lnTo>
                    <a:pt x="91667" y="87333"/>
                  </a:lnTo>
                  <a:lnTo>
                    <a:pt x="89510" y="84323"/>
                  </a:lnTo>
                  <a:lnTo>
                    <a:pt x="87260" y="81389"/>
                  </a:lnTo>
                  <a:lnTo>
                    <a:pt x="84943" y="78530"/>
                  </a:lnTo>
                  <a:lnTo>
                    <a:pt x="82547" y="75747"/>
                  </a:lnTo>
                  <a:lnTo>
                    <a:pt x="80084" y="73027"/>
                  </a:lnTo>
                  <a:lnTo>
                    <a:pt x="77554" y="70395"/>
                  </a:lnTo>
                  <a:lnTo>
                    <a:pt x="74971" y="67826"/>
                  </a:lnTo>
                  <a:lnTo>
                    <a:pt x="72322" y="65320"/>
                  </a:lnTo>
                  <a:lnTo>
                    <a:pt x="69632" y="62902"/>
                  </a:lnTo>
                  <a:lnTo>
                    <a:pt x="66876" y="60535"/>
                  </a:lnTo>
                  <a:lnTo>
                    <a:pt x="64080" y="58230"/>
                  </a:lnTo>
                  <a:lnTo>
                    <a:pt x="61244" y="56014"/>
                  </a:lnTo>
                  <a:lnTo>
                    <a:pt x="58355" y="53860"/>
                  </a:lnTo>
                  <a:lnTo>
                    <a:pt x="55439" y="51757"/>
                  </a:lnTo>
                  <a:lnTo>
                    <a:pt x="52497" y="49717"/>
                  </a:lnTo>
                  <a:lnTo>
                    <a:pt x="49528" y="47765"/>
                  </a:lnTo>
                  <a:lnTo>
                    <a:pt x="46532" y="45864"/>
                  </a:lnTo>
                  <a:lnTo>
                    <a:pt x="43510" y="44025"/>
                  </a:lnTo>
                  <a:lnTo>
                    <a:pt x="40474" y="42237"/>
                  </a:lnTo>
                  <a:lnTo>
                    <a:pt x="37425" y="40512"/>
                  </a:lnTo>
                  <a:lnTo>
                    <a:pt x="34390" y="38849"/>
                  </a:lnTo>
                  <a:lnTo>
                    <a:pt x="31328" y="37263"/>
                  </a:lnTo>
                  <a:lnTo>
                    <a:pt x="28265" y="35714"/>
                  </a:lnTo>
                  <a:lnTo>
                    <a:pt x="25203" y="34215"/>
                  </a:lnTo>
                  <a:lnTo>
                    <a:pt x="22154" y="32779"/>
                  </a:lnTo>
                  <a:lnTo>
                    <a:pt x="19105" y="31407"/>
                  </a:lnTo>
                  <a:lnTo>
                    <a:pt x="16070" y="30072"/>
                  </a:lnTo>
                  <a:lnTo>
                    <a:pt x="13074" y="28813"/>
                  </a:lnTo>
                  <a:lnTo>
                    <a:pt x="10078" y="27591"/>
                  </a:lnTo>
                  <a:lnTo>
                    <a:pt x="7123" y="26432"/>
                  </a:lnTo>
                  <a:lnTo>
                    <a:pt x="6856" y="28133"/>
                  </a:lnTo>
                  <a:lnTo>
                    <a:pt x="6577" y="29833"/>
                  </a:lnTo>
                  <a:lnTo>
                    <a:pt x="6270" y="31533"/>
                  </a:lnTo>
                  <a:lnTo>
                    <a:pt x="5938" y="33208"/>
                  </a:lnTo>
                  <a:lnTo>
                    <a:pt x="5578" y="34895"/>
                  </a:lnTo>
                  <a:lnTo>
                    <a:pt x="5179" y="36557"/>
                  </a:lnTo>
                  <a:lnTo>
                    <a:pt x="4779" y="38232"/>
                  </a:lnTo>
                  <a:lnTo>
                    <a:pt x="4353" y="39895"/>
                  </a:lnTo>
                  <a:lnTo>
                    <a:pt x="3887" y="41557"/>
                  </a:lnTo>
                  <a:lnTo>
                    <a:pt x="3395" y="43207"/>
                  </a:lnTo>
                  <a:lnTo>
                    <a:pt x="2889" y="44844"/>
                  </a:lnTo>
                  <a:lnTo>
                    <a:pt x="2369" y="46481"/>
                  </a:lnTo>
                  <a:lnTo>
                    <a:pt x="1810" y="48105"/>
                  </a:lnTo>
                  <a:lnTo>
                    <a:pt x="1224" y="49717"/>
                  </a:lnTo>
                  <a:lnTo>
                    <a:pt x="612" y="51329"/>
                  </a:lnTo>
                  <a:lnTo>
                    <a:pt x="0" y="52941"/>
                  </a:lnTo>
                  <a:lnTo>
                    <a:pt x="505" y="54188"/>
                  </a:lnTo>
                  <a:lnTo>
                    <a:pt x="1038" y="55422"/>
                  </a:lnTo>
                  <a:lnTo>
                    <a:pt x="1584" y="56656"/>
                  </a:lnTo>
                  <a:lnTo>
                    <a:pt x="2143" y="57890"/>
                  </a:lnTo>
                  <a:lnTo>
                    <a:pt x="2729" y="59112"/>
                  </a:lnTo>
                  <a:lnTo>
                    <a:pt x="3328" y="60333"/>
                  </a:lnTo>
                  <a:lnTo>
                    <a:pt x="3940" y="61555"/>
                  </a:lnTo>
                  <a:lnTo>
                    <a:pt x="4580" y="62764"/>
                  </a:lnTo>
                  <a:lnTo>
                    <a:pt x="5232" y="63960"/>
                  </a:lnTo>
                  <a:lnTo>
                    <a:pt x="5911" y="65156"/>
                  </a:lnTo>
                  <a:lnTo>
                    <a:pt x="6590" y="66340"/>
                  </a:lnTo>
                  <a:lnTo>
                    <a:pt x="7296" y="67536"/>
                  </a:lnTo>
                  <a:lnTo>
                    <a:pt x="8015" y="68708"/>
                  </a:lnTo>
                  <a:lnTo>
                    <a:pt x="8760" y="69866"/>
                  </a:lnTo>
                  <a:lnTo>
                    <a:pt x="9506" y="71025"/>
                  </a:lnTo>
                  <a:lnTo>
                    <a:pt x="10291" y="72183"/>
                  </a:lnTo>
                  <a:lnTo>
                    <a:pt x="11077" y="73329"/>
                  </a:lnTo>
                  <a:lnTo>
                    <a:pt x="11902" y="74463"/>
                  </a:lnTo>
                  <a:lnTo>
                    <a:pt x="12714" y="75596"/>
                  </a:lnTo>
                  <a:lnTo>
                    <a:pt x="13567" y="76717"/>
                  </a:lnTo>
                  <a:lnTo>
                    <a:pt x="14432" y="77838"/>
                  </a:lnTo>
                  <a:lnTo>
                    <a:pt x="15311" y="78933"/>
                  </a:lnTo>
                  <a:lnTo>
                    <a:pt x="16203" y="80029"/>
                  </a:lnTo>
                  <a:lnTo>
                    <a:pt x="17121" y="81124"/>
                  </a:lnTo>
                  <a:lnTo>
                    <a:pt x="18053" y="82195"/>
                  </a:lnTo>
                  <a:lnTo>
                    <a:pt x="19012" y="83265"/>
                  </a:lnTo>
                  <a:lnTo>
                    <a:pt x="19971" y="84323"/>
                  </a:lnTo>
                  <a:lnTo>
                    <a:pt x="20969" y="85368"/>
                  </a:lnTo>
                  <a:lnTo>
                    <a:pt x="21968" y="86426"/>
                  </a:lnTo>
                  <a:lnTo>
                    <a:pt x="23006" y="87446"/>
                  </a:lnTo>
                  <a:lnTo>
                    <a:pt x="24031" y="88479"/>
                  </a:lnTo>
                  <a:lnTo>
                    <a:pt x="25097" y="89486"/>
                  </a:lnTo>
                  <a:lnTo>
                    <a:pt x="27520" y="91703"/>
                  </a:lnTo>
                  <a:lnTo>
                    <a:pt x="29996" y="93831"/>
                  </a:lnTo>
                  <a:lnTo>
                    <a:pt x="32513" y="95896"/>
                  </a:lnTo>
                  <a:lnTo>
                    <a:pt x="35109" y="97848"/>
                  </a:lnTo>
                  <a:lnTo>
                    <a:pt x="37718" y="99737"/>
                  </a:lnTo>
                  <a:lnTo>
                    <a:pt x="40394" y="101538"/>
                  </a:lnTo>
                  <a:lnTo>
                    <a:pt x="43111" y="103263"/>
                  </a:lnTo>
                  <a:lnTo>
                    <a:pt x="45867" y="104900"/>
                  </a:lnTo>
                  <a:lnTo>
                    <a:pt x="48649" y="106437"/>
                  </a:lnTo>
                  <a:lnTo>
                    <a:pt x="51485" y="107910"/>
                  </a:lnTo>
                  <a:lnTo>
                    <a:pt x="54348" y="109283"/>
                  </a:lnTo>
                  <a:lnTo>
                    <a:pt x="57250" y="110580"/>
                  </a:lnTo>
                  <a:lnTo>
                    <a:pt x="60179" y="111801"/>
                  </a:lnTo>
                  <a:lnTo>
                    <a:pt x="63122" y="112922"/>
                  </a:lnTo>
                  <a:lnTo>
                    <a:pt x="66104" y="113980"/>
                  </a:lnTo>
                  <a:lnTo>
                    <a:pt x="69113" y="114937"/>
                  </a:lnTo>
                  <a:lnTo>
                    <a:pt x="72149" y="115819"/>
                  </a:lnTo>
                  <a:lnTo>
                    <a:pt x="75198" y="116625"/>
                  </a:lnTo>
                  <a:lnTo>
                    <a:pt x="78260" y="117330"/>
                  </a:lnTo>
                  <a:lnTo>
                    <a:pt x="81349" y="117947"/>
                  </a:lnTo>
                  <a:lnTo>
                    <a:pt x="84451" y="118501"/>
                  </a:lnTo>
                  <a:lnTo>
                    <a:pt x="87553" y="118954"/>
                  </a:lnTo>
                  <a:lnTo>
                    <a:pt x="90669" y="119332"/>
                  </a:lnTo>
                  <a:lnTo>
                    <a:pt x="93811" y="119634"/>
                  </a:lnTo>
                  <a:lnTo>
                    <a:pt x="96939" y="119836"/>
                  </a:lnTo>
                  <a:lnTo>
                    <a:pt x="100082" y="119974"/>
                  </a:lnTo>
                  <a:lnTo>
                    <a:pt x="103224" y="120000"/>
                  </a:lnTo>
                  <a:lnTo>
                    <a:pt x="106353" y="119974"/>
                  </a:lnTo>
                  <a:lnTo>
                    <a:pt x="109508" y="119836"/>
                  </a:lnTo>
                  <a:lnTo>
                    <a:pt x="112650" y="119634"/>
                  </a:lnTo>
                  <a:lnTo>
                    <a:pt x="115779" y="119332"/>
                  </a:lnTo>
                  <a:lnTo>
                    <a:pt x="118881" y="118967"/>
                  </a:lnTo>
                  <a:lnTo>
                    <a:pt x="119294" y="116020"/>
                  </a:lnTo>
                  <a:lnTo>
                    <a:pt x="119600" y="113061"/>
                  </a:lnTo>
                  <a:lnTo>
                    <a:pt x="119813" y="110101"/>
                  </a:lnTo>
                  <a:lnTo>
                    <a:pt x="119946" y="107155"/>
                  </a:lnTo>
                  <a:lnTo>
                    <a:pt x="120000" y="104183"/>
                  </a:lnTo>
                  <a:lnTo>
                    <a:pt x="119946" y="101223"/>
                  </a:lnTo>
                  <a:lnTo>
                    <a:pt x="119813" y="98251"/>
                  </a:lnTo>
                  <a:lnTo>
                    <a:pt x="119600" y="95304"/>
                  </a:lnTo>
                  <a:lnTo>
                    <a:pt x="119294" y="92358"/>
                  </a:lnTo>
                  <a:lnTo>
                    <a:pt x="118881" y="89398"/>
                  </a:lnTo>
                  <a:lnTo>
                    <a:pt x="118388" y="86464"/>
                  </a:lnTo>
                  <a:lnTo>
                    <a:pt x="117816" y="83555"/>
                  </a:lnTo>
                  <a:lnTo>
                    <a:pt x="117150" y="80646"/>
                  </a:lnTo>
                  <a:lnTo>
                    <a:pt x="116391" y="77737"/>
                  </a:lnTo>
                  <a:lnTo>
                    <a:pt x="115566" y="74866"/>
                  </a:lnTo>
                  <a:lnTo>
                    <a:pt x="114634" y="72007"/>
                  </a:lnTo>
                  <a:lnTo>
                    <a:pt x="113609" y="69186"/>
                  </a:lnTo>
                  <a:lnTo>
                    <a:pt x="112504" y="66353"/>
                  </a:lnTo>
                  <a:lnTo>
                    <a:pt x="111305" y="63582"/>
                  </a:lnTo>
                  <a:lnTo>
                    <a:pt x="110014" y="60812"/>
                  </a:lnTo>
                  <a:lnTo>
                    <a:pt x="108629" y="58079"/>
                  </a:lnTo>
                  <a:lnTo>
                    <a:pt x="107178" y="55372"/>
                  </a:lnTo>
                  <a:lnTo>
                    <a:pt x="105620" y="52714"/>
                  </a:lnTo>
                  <a:lnTo>
                    <a:pt x="103969" y="50082"/>
                  </a:lnTo>
                  <a:lnTo>
                    <a:pt x="102252" y="47488"/>
                  </a:lnTo>
                  <a:lnTo>
                    <a:pt x="100428" y="44919"/>
                  </a:lnTo>
                  <a:lnTo>
                    <a:pt x="98511" y="42401"/>
                  </a:lnTo>
                  <a:lnTo>
                    <a:pt x="96513" y="39932"/>
                  </a:lnTo>
                  <a:lnTo>
                    <a:pt x="94436" y="37502"/>
                  </a:lnTo>
                  <a:lnTo>
                    <a:pt x="92253" y="35109"/>
                  </a:lnTo>
                  <a:lnTo>
                    <a:pt x="90003" y="32779"/>
                  </a:lnTo>
                  <a:lnTo>
                    <a:pt x="87646" y="30487"/>
                  </a:lnTo>
                  <a:close/>
                </a:path>
              </a:pathLst>
            </a:custGeom>
            <a:solidFill>
              <a:schemeClr val="accent2"/>
            </a:solidFill>
            <a:ln>
              <a:noFill/>
            </a:ln>
          </p:spPr>
          <p:txBody>
            <a:bodyPr lIns="60941" tIns="30462" rIns="60941" bIns="30462"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Calibri"/>
                <a:ea typeface="Calibri"/>
                <a:cs typeface="Calibri"/>
                <a:sym typeface="Calibri"/>
              </a:endParaRPr>
            </a:p>
          </p:txBody>
        </p:sp>
      </p:grpSp>
    </p:spTree>
    <p:extLst>
      <p:ext uri="{BB962C8B-B14F-4D97-AF65-F5344CB8AC3E}">
        <p14:creationId xmlns:p14="http://schemas.microsoft.com/office/powerpoint/2010/main" val="401681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63D2-FF99-469B-A9CB-F7C3E4FA0BE9}"/>
              </a:ext>
            </a:extLst>
          </p:cNvPr>
          <p:cNvSpPr>
            <a:spLocks noGrp="1"/>
          </p:cNvSpPr>
          <p:nvPr>
            <p:ph type="title"/>
          </p:nvPr>
        </p:nvSpPr>
        <p:spPr/>
        <p:txBody>
          <a:bodyPr numCol="1">
            <a:normAutofit/>
          </a:bodyPr>
          <a:lstStyle/>
          <a:p>
            <a:pPr algn="r" rtl="1"/>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راهبرد دوم:</a:t>
            </a:r>
            <a:b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br>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زمینه‌سازی برای اقدامات مسئولانۀ آحاد جامعه </a:t>
            </a:r>
            <a:endParaRPr lang="en-US" sz="6000" dirty="0"/>
          </a:p>
        </p:txBody>
      </p:sp>
      <p:sp>
        <p:nvSpPr>
          <p:cNvPr id="6" name="Text Placeholder 5">
            <a:extLst>
              <a:ext uri="{FF2B5EF4-FFF2-40B4-BE49-F238E27FC236}">
                <a16:creationId xmlns:a16="http://schemas.microsoft.com/office/drawing/2014/main" id="{47C7CBB7-1BDD-4973-82A3-4A2938109B08}"/>
              </a:ext>
            </a:extLst>
          </p:cNvPr>
          <p:cNvSpPr>
            <a:spLocks noGrp="1"/>
          </p:cNvSpPr>
          <p:nvPr>
            <p:ph sz="half" idx="2"/>
          </p:nvPr>
        </p:nvSpPr>
        <p:spPr>
          <a:xfrm>
            <a:off x="5424639" y="2056377"/>
            <a:ext cx="5929161" cy="4120586"/>
          </a:xfrm>
        </p:spPr>
        <p:txBody>
          <a:bodyPr numCol="1">
            <a:norm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همیشه مسئولیت‌پذیری در قالب اقدامات بازدارنده مانند </a:t>
            </a:r>
            <a:r>
              <a:rPr lang="fa-IR" dirty="0">
                <a:solidFill>
                  <a:schemeClr val="tx1">
                    <a:lumMod val="50000"/>
                  </a:schemeClr>
                </a:solidFill>
                <a:effectLst/>
                <a:latin typeface="A Rezvan" panose="01000500000000020002" pitchFamily="2" charset="-78"/>
                <a:ea typeface="B Lotus" panose="00000400000000000000" pitchFamily="2" charset="-78"/>
                <a:cs typeface="B Mitra" panose="00000400000000000000" pitchFamily="2" charset="-78"/>
              </a:rPr>
              <a:t>پویش #نه_به_پلاستیک یا پرهیز از خوردن و آشامیدن زیاد، نیست!</a:t>
            </a:r>
          </a:p>
          <a:p>
            <a:pPr marL="0" indent="0" algn="just" rtl="1">
              <a:lnSpc>
                <a:spcPct val="100000"/>
              </a:lnSpc>
              <a:buNone/>
            </a:pPr>
            <a:r>
              <a:rPr lang="fa-IR" dirty="0">
                <a:solidFill>
                  <a:schemeClr val="tx1">
                    <a:lumMod val="50000"/>
                  </a:schemeClr>
                </a:solidFill>
                <a:effectLst/>
                <a:latin typeface="A Rezvan" panose="01000500000000020002" pitchFamily="2" charset="-78"/>
                <a:ea typeface="B Lotus" panose="00000400000000000000" pitchFamily="2" charset="-78"/>
                <a:cs typeface="B Mitra" panose="00000400000000000000" pitchFamily="2" charset="-78"/>
              </a:rPr>
              <a:t>بلکه با توصیف درست از هستی و چرخۀ حیات، و نیز نقش انسان در تداوم حیات بر روی زمین، می‌بایست زمینه را برای اقدامات متنوع و متکثر همه افراد اجتماع فراهم کرد.</a:t>
            </a:r>
          </a:p>
          <a:p>
            <a:pPr marL="0" indent="0" algn="just" rtl="1">
              <a:lnSpc>
                <a:spcPct val="100000"/>
              </a:lnSpc>
              <a:buNone/>
            </a:pPr>
            <a:r>
              <a:rPr kumimoji="0" lang="fa-IR" b="0" i="0" u="none" strike="noStrike" kern="1200" cap="none" spc="0" normalizeH="0" baseline="0" noProof="0" dirty="0">
                <a:ln>
                  <a:noFill/>
                </a:ln>
                <a:solidFill>
                  <a:schemeClr val="tx1">
                    <a:lumMod val="50000"/>
                  </a:schemeClr>
                </a:solidFill>
                <a:uLnTx/>
                <a:uFillTx/>
                <a:latin typeface="A Rezvan" panose="01000500000000020002" pitchFamily="2" charset="-78"/>
                <a:ea typeface="B Lotus" panose="00000400000000000000" pitchFamily="2" charset="-78"/>
                <a:cs typeface="B Mitra" panose="00000400000000000000" pitchFamily="2" charset="-78"/>
              </a:rPr>
              <a:t>در ادامه سعی می‌کنیم با توصیف ساده‌ای از حیات در زمین</a:t>
            </a:r>
            <a:r>
              <a:rPr lang="fa-IR" dirty="0">
                <a:solidFill>
                  <a:schemeClr val="tx1">
                    <a:lumMod val="50000"/>
                  </a:schemeClr>
                </a:solidFill>
                <a:latin typeface="A Rezvan" panose="01000500000000020002" pitchFamily="2" charset="-78"/>
                <a:ea typeface="B Lotus" panose="00000400000000000000" pitchFamily="2" charset="-78"/>
                <a:cs typeface="B Mitra" panose="00000400000000000000" pitchFamily="2" charset="-78"/>
              </a:rPr>
              <a:t>، بستر فکری مناسبی را برای اقدامات مسئولانه فراهم کنیم.</a:t>
            </a:r>
            <a:endParaRPr kumimoji="0" lang="fa-IR" b="0" i="0" u="none" strike="noStrike" kern="1200" cap="none" spc="0" normalizeH="0" baseline="0" noProof="0" dirty="0">
              <a:ln>
                <a:noFill/>
              </a:ln>
              <a:solidFill>
                <a:schemeClr val="tx1">
                  <a:lumMod val="50000"/>
                </a:schemeClr>
              </a:solidFill>
              <a:effectLst/>
              <a:uLnTx/>
              <a:uFillTx/>
              <a:latin typeface="A Rezvan" panose="01000500000000020002" pitchFamily="2" charset="-78"/>
              <a:ea typeface="B Lotus" panose="00000400000000000000" pitchFamily="2" charset="-78"/>
              <a:cs typeface="B Mitra" panose="00000400000000000000" pitchFamily="2" charset="-78"/>
            </a:endParaRPr>
          </a:p>
        </p:txBody>
      </p:sp>
      <p:grpSp>
        <p:nvGrpSpPr>
          <p:cNvPr id="7" name="Group 6">
            <a:extLst>
              <a:ext uri="{FF2B5EF4-FFF2-40B4-BE49-F238E27FC236}">
                <a16:creationId xmlns:a16="http://schemas.microsoft.com/office/drawing/2014/main" id="{55184487-3F16-4228-956B-CF434B308846}"/>
              </a:ext>
            </a:extLst>
          </p:cNvPr>
          <p:cNvGrpSpPr/>
          <p:nvPr/>
        </p:nvGrpSpPr>
        <p:grpSpPr>
          <a:xfrm>
            <a:off x="1839018" y="1825625"/>
            <a:ext cx="3144343" cy="4459352"/>
            <a:chOff x="594537" y="1433146"/>
            <a:chExt cx="3590923" cy="5092698"/>
          </a:xfrm>
        </p:grpSpPr>
        <p:grpSp>
          <p:nvGrpSpPr>
            <p:cNvPr id="8" name="Group 7">
              <a:extLst>
                <a:ext uri="{FF2B5EF4-FFF2-40B4-BE49-F238E27FC236}">
                  <a16:creationId xmlns:a16="http://schemas.microsoft.com/office/drawing/2014/main" id="{CB7A394B-B3AA-4826-8C4A-9FF74C3C3DD8}"/>
                </a:ext>
              </a:extLst>
            </p:cNvPr>
            <p:cNvGrpSpPr/>
            <p:nvPr/>
          </p:nvGrpSpPr>
          <p:grpSpPr>
            <a:xfrm>
              <a:off x="980299" y="3863608"/>
              <a:ext cx="3205161" cy="2662236"/>
              <a:chOff x="980299" y="3863608"/>
              <a:chExt cx="3205161" cy="2662236"/>
            </a:xfrm>
          </p:grpSpPr>
          <p:sp>
            <p:nvSpPr>
              <p:cNvPr id="19" name="Freeform 5">
                <a:extLst>
                  <a:ext uri="{FF2B5EF4-FFF2-40B4-BE49-F238E27FC236}">
                    <a16:creationId xmlns:a16="http://schemas.microsoft.com/office/drawing/2014/main" id="{EA8003EA-12AD-4C16-AB45-7FE91D3AE526}"/>
                  </a:ext>
                </a:extLst>
              </p:cNvPr>
              <p:cNvSpPr>
                <a:spLocks noEditPoints="1"/>
              </p:cNvSpPr>
              <p:nvPr/>
            </p:nvSpPr>
            <p:spPr bwMode="auto">
              <a:xfrm>
                <a:off x="2375711" y="3863608"/>
                <a:ext cx="1585912" cy="1585912"/>
              </a:xfrm>
              <a:custGeom>
                <a:avLst/>
                <a:gdLst>
                  <a:gd name="T0" fmla="*/ 828 w 929"/>
                  <a:gd name="T1" fmla="*/ 371 h 929"/>
                  <a:gd name="T2" fmla="*/ 782 w 929"/>
                  <a:gd name="T3" fmla="*/ 312 h 929"/>
                  <a:gd name="T4" fmla="*/ 819 w 929"/>
                  <a:gd name="T5" fmla="*/ 242 h 929"/>
                  <a:gd name="T6" fmla="*/ 819 w 929"/>
                  <a:gd name="T7" fmla="*/ 162 h 929"/>
                  <a:gd name="T8" fmla="*/ 727 w 929"/>
                  <a:gd name="T9" fmla="*/ 94 h 929"/>
                  <a:gd name="T10" fmla="*/ 655 w 929"/>
                  <a:gd name="T11" fmla="*/ 142 h 929"/>
                  <a:gd name="T12" fmla="*/ 617 w 929"/>
                  <a:gd name="T13" fmla="*/ 147 h 929"/>
                  <a:gd name="T14" fmla="*/ 558 w 929"/>
                  <a:gd name="T15" fmla="*/ 102 h 929"/>
                  <a:gd name="T16" fmla="*/ 501 w 929"/>
                  <a:gd name="T17" fmla="*/ 0 h 929"/>
                  <a:gd name="T18" fmla="*/ 371 w 929"/>
                  <a:gd name="T19" fmla="*/ 57 h 929"/>
                  <a:gd name="T20" fmla="*/ 347 w 929"/>
                  <a:gd name="T21" fmla="*/ 132 h 929"/>
                  <a:gd name="T22" fmla="*/ 296 w 929"/>
                  <a:gd name="T23" fmla="*/ 150 h 929"/>
                  <a:gd name="T24" fmla="*/ 242 w 929"/>
                  <a:gd name="T25" fmla="*/ 111 h 929"/>
                  <a:gd name="T26" fmla="*/ 162 w 929"/>
                  <a:gd name="T27" fmla="*/ 111 h 929"/>
                  <a:gd name="T28" fmla="*/ 110 w 929"/>
                  <a:gd name="T29" fmla="*/ 242 h 929"/>
                  <a:gd name="T30" fmla="*/ 147 w 929"/>
                  <a:gd name="T31" fmla="*/ 312 h 929"/>
                  <a:gd name="T32" fmla="*/ 101 w 929"/>
                  <a:gd name="T33" fmla="*/ 371 h 929"/>
                  <a:gd name="T34" fmla="*/ 0 w 929"/>
                  <a:gd name="T35" fmla="*/ 428 h 929"/>
                  <a:gd name="T36" fmla="*/ 57 w 929"/>
                  <a:gd name="T37" fmla="*/ 558 h 929"/>
                  <a:gd name="T38" fmla="*/ 132 w 929"/>
                  <a:gd name="T39" fmla="*/ 582 h 929"/>
                  <a:gd name="T40" fmla="*/ 142 w 929"/>
                  <a:gd name="T41" fmla="*/ 655 h 929"/>
                  <a:gd name="T42" fmla="*/ 110 w 929"/>
                  <a:gd name="T43" fmla="*/ 767 h 929"/>
                  <a:gd name="T44" fmla="*/ 202 w 929"/>
                  <a:gd name="T45" fmla="*/ 836 h 929"/>
                  <a:gd name="T46" fmla="*/ 274 w 929"/>
                  <a:gd name="T47" fmla="*/ 787 h 929"/>
                  <a:gd name="T48" fmla="*/ 312 w 929"/>
                  <a:gd name="T49" fmla="*/ 782 h 929"/>
                  <a:gd name="T50" fmla="*/ 371 w 929"/>
                  <a:gd name="T51" fmla="*/ 828 h 929"/>
                  <a:gd name="T52" fmla="*/ 428 w 929"/>
                  <a:gd name="T53" fmla="*/ 929 h 929"/>
                  <a:gd name="T54" fmla="*/ 558 w 929"/>
                  <a:gd name="T55" fmla="*/ 872 h 929"/>
                  <a:gd name="T56" fmla="*/ 581 w 929"/>
                  <a:gd name="T57" fmla="*/ 797 h 929"/>
                  <a:gd name="T58" fmla="*/ 632 w 929"/>
                  <a:gd name="T59" fmla="*/ 779 h 929"/>
                  <a:gd name="T60" fmla="*/ 687 w 929"/>
                  <a:gd name="T61" fmla="*/ 819 h 929"/>
                  <a:gd name="T62" fmla="*/ 767 w 929"/>
                  <a:gd name="T63" fmla="*/ 819 h 929"/>
                  <a:gd name="T64" fmla="*/ 819 w 929"/>
                  <a:gd name="T65" fmla="*/ 687 h 929"/>
                  <a:gd name="T66" fmla="*/ 782 w 929"/>
                  <a:gd name="T67" fmla="*/ 617 h 929"/>
                  <a:gd name="T68" fmla="*/ 828 w 929"/>
                  <a:gd name="T69" fmla="*/ 558 h 929"/>
                  <a:gd name="T70" fmla="*/ 929 w 929"/>
                  <a:gd name="T71" fmla="*/ 501 h 929"/>
                  <a:gd name="T72" fmla="*/ 872 w 929"/>
                  <a:gd name="T73" fmla="*/ 371 h 929"/>
                  <a:gd name="T74" fmla="*/ 298 w 929"/>
                  <a:gd name="T75" fmla="*/ 465 h 929"/>
                  <a:gd name="T76" fmla="*/ 631 w 929"/>
                  <a:gd name="T77" fmla="*/ 465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9" h="929">
                    <a:moveTo>
                      <a:pt x="872" y="371"/>
                    </a:moveTo>
                    <a:cubicBezTo>
                      <a:pt x="828" y="371"/>
                      <a:pt x="828" y="371"/>
                      <a:pt x="828" y="371"/>
                    </a:cubicBezTo>
                    <a:cubicBezTo>
                      <a:pt x="815" y="371"/>
                      <a:pt x="801" y="361"/>
                      <a:pt x="797" y="348"/>
                    </a:cubicBezTo>
                    <a:cubicBezTo>
                      <a:pt x="793" y="336"/>
                      <a:pt x="788" y="324"/>
                      <a:pt x="782" y="312"/>
                    </a:cubicBezTo>
                    <a:cubicBezTo>
                      <a:pt x="776" y="300"/>
                      <a:pt x="778" y="283"/>
                      <a:pt x="787" y="274"/>
                    </a:cubicBezTo>
                    <a:cubicBezTo>
                      <a:pt x="819" y="242"/>
                      <a:pt x="819" y="242"/>
                      <a:pt x="819" y="242"/>
                    </a:cubicBezTo>
                    <a:cubicBezTo>
                      <a:pt x="829" y="232"/>
                      <a:pt x="835" y="217"/>
                      <a:pt x="835" y="202"/>
                    </a:cubicBezTo>
                    <a:cubicBezTo>
                      <a:pt x="835" y="187"/>
                      <a:pt x="829" y="173"/>
                      <a:pt x="819" y="162"/>
                    </a:cubicBezTo>
                    <a:cubicBezTo>
                      <a:pt x="767" y="111"/>
                      <a:pt x="767" y="111"/>
                      <a:pt x="767" y="111"/>
                    </a:cubicBezTo>
                    <a:cubicBezTo>
                      <a:pt x="756" y="100"/>
                      <a:pt x="742" y="94"/>
                      <a:pt x="727" y="94"/>
                    </a:cubicBezTo>
                    <a:cubicBezTo>
                      <a:pt x="712" y="94"/>
                      <a:pt x="697" y="100"/>
                      <a:pt x="687" y="111"/>
                    </a:cubicBezTo>
                    <a:cubicBezTo>
                      <a:pt x="655" y="142"/>
                      <a:pt x="655" y="142"/>
                      <a:pt x="655" y="142"/>
                    </a:cubicBezTo>
                    <a:cubicBezTo>
                      <a:pt x="650" y="147"/>
                      <a:pt x="641" y="150"/>
                      <a:pt x="632" y="150"/>
                    </a:cubicBezTo>
                    <a:cubicBezTo>
                      <a:pt x="627" y="150"/>
                      <a:pt x="621" y="149"/>
                      <a:pt x="617" y="147"/>
                    </a:cubicBezTo>
                    <a:cubicBezTo>
                      <a:pt x="605" y="141"/>
                      <a:pt x="593" y="136"/>
                      <a:pt x="581" y="132"/>
                    </a:cubicBezTo>
                    <a:cubicBezTo>
                      <a:pt x="568" y="128"/>
                      <a:pt x="558" y="114"/>
                      <a:pt x="558" y="102"/>
                    </a:cubicBezTo>
                    <a:cubicBezTo>
                      <a:pt x="558" y="57"/>
                      <a:pt x="558" y="57"/>
                      <a:pt x="558" y="57"/>
                    </a:cubicBezTo>
                    <a:cubicBezTo>
                      <a:pt x="558" y="26"/>
                      <a:pt x="532" y="0"/>
                      <a:pt x="501" y="0"/>
                    </a:cubicBezTo>
                    <a:cubicBezTo>
                      <a:pt x="428" y="0"/>
                      <a:pt x="428" y="0"/>
                      <a:pt x="428" y="0"/>
                    </a:cubicBezTo>
                    <a:cubicBezTo>
                      <a:pt x="397" y="0"/>
                      <a:pt x="371" y="26"/>
                      <a:pt x="371" y="57"/>
                    </a:cubicBezTo>
                    <a:cubicBezTo>
                      <a:pt x="371" y="102"/>
                      <a:pt x="371" y="102"/>
                      <a:pt x="371" y="102"/>
                    </a:cubicBezTo>
                    <a:cubicBezTo>
                      <a:pt x="371" y="114"/>
                      <a:pt x="360" y="128"/>
                      <a:pt x="347" y="132"/>
                    </a:cubicBezTo>
                    <a:cubicBezTo>
                      <a:pt x="335" y="136"/>
                      <a:pt x="323" y="141"/>
                      <a:pt x="312" y="147"/>
                    </a:cubicBezTo>
                    <a:cubicBezTo>
                      <a:pt x="307" y="149"/>
                      <a:pt x="302" y="150"/>
                      <a:pt x="296" y="150"/>
                    </a:cubicBezTo>
                    <a:cubicBezTo>
                      <a:pt x="287" y="150"/>
                      <a:pt x="279" y="147"/>
                      <a:pt x="274" y="142"/>
                    </a:cubicBezTo>
                    <a:cubicBezTo>
                      <a:pt x="242" y="111"/>
                      <a:pt x="242" y="111"/>
                      <a:pt x="242" y="111"/>
                    </a:cubicBezTo>
                    <a:cubicBezTo>
                      <a:pt x="231" y="100"/>
                      <a:pt x="217" y="94"/>
                      <a:pt x="202" y="94"/>
                    </a:cubicBezTo>
                    <a:cubicBezTo>
                      <a:pt x="187" y="94"/>
                      <a:pt x="172" y="100"/>
                      <a:pt x="162" y="111"/>
                    </a:cubicBezTo>
                    <a:cubicBezTo>
                      <a:pt x="110" y="162"/>
                      <a:pt x="110" y="162"/>
                      <a:pt x="110" y="162"/>
                    </a:cubicBezTo>
                    <a:cubicBezTo>
                      <a:pt x="88" y="184"/>
                      <a:pt x="88" y="220"/>
                      <a:pt x="110" y="242"/>
                    </a:cubicBezTo>
                    <a:cubicBezTo>
                      <a:pt x="142" y="274"/>
                      <a:pt x="142" y="274"/>
                      <a:pt x="142" y="274"/>
                    </a:cubicBezTo>
                    <a:cubicBezTo>
                      <a:pt x="150" y="283"/>
                      <a:pt x="153" y="300"/>
                      <a:pt x="147" y="312"/>
                    </a:cubicBezTo>
                    <a:cubicBezTo>
                      <a:pt x="141" y="324"/>
                      <a:pt x="136" y="336"/>
                      <a:pt x="132" y="348"/>
                    </a:cubicBezTo>
                    <a:cubicBezTo>
                      <a:pt x="127" y="361"/>
                      <a:pt x="113" y="371"/>
                      <a:pt x="101" y="371"/>
                    </a:cubicBezTo>
                    <a:cubicBezTo>
                      <a:pt x="57" y="371"/>
                      <a:pt x="57" y="371"/>
                      <a:pt x="57" y="371"/>
                    </a:cubicBezTo>
                    <a:cubicBezTo>
                      <a:pt x="25" y="371"/>
                      <a:pt x="0" y="397"/>
                      <a:pt x="0" y="428"/>
                    </a:cubicBezTo>
                    <a:cubicBezTo>
                      <a:pt x="0" y="501"/>
                      <a:pt x="0" y="501"/>
                      <a:pt x="0" y="501"/>
                    </a:cubicBezTo>
                    <a:cubicBezTo>
                      <a:pt x="0" y="532"/>
                      <a:pt x="25" y="558"/>
                      <a:pt x="57" y="558"/>
                    </a:cubicBezTo>
                    <a:cubicBezTo>
                      <a:pt x="101" y="558"/>
                      <a:pt x="101" y="558"/>
                      <a:pt x="101" y="558"/>
                    </a:cubicBezTo>
                    <a:cubicBezTo>
                      <a:pt x="113" y="558"/>
                      <a:pt x="127" y="569"/>
                      <a:pt x="132" y="582"/>
                    </a:cubicBezTo>
                    <a:cubicBezTo>
                      <a:pt x="136" y="594"/>
                      <a:pt x="141" y="606"/>
                      <a:pt x="147" y="617"/>
                    </a:cubicBezTo>
                    <a:cubicBezTo>
                      <a:pt x="152" y="629"/>
                      <a:pt x="150" y="647"/>
                      <a:pt x="142" y="655"/>
                    </a:cubicBezTo>
                    <a:cubicBezTo>
                      <a:pt x="110" y="687"/>
                      <a:pt x="110" y="687"/>
                      <a:pt x="110" y="687"/>
                    </a:cubicBezTo>
                    <a:cubicBezTo>
                      <a:pt x="88" y="709"/>
                      <a:pt x="88" y="745"/>
                      <a:pt x="110" y="767"/>
                    </a:cubicBezTo>
                    <a:cubicBezTo>
                      <a:pt x="162" y="819"/>
                      <a:pt x="162" y="819"/>
                      <a:pt x="162" y="819"/>
                    </a:cubicBezTo>
                    <a:cubicBezTo>
                      <a:pt x="172" y="830"/>
                      <a:pt x="187" y="836"/>
                      <a:pt x="202" y="836"/>
                    </a:cubicBezTo>
                    <a:cubicBezTo>
                      <a:pt x="217" y="836"/>
                      <a:pt x="231" y="830"/>
                      <a:pt x="242" y="819"/>
                    </a:cubicBezTo>
                    <a:cubicBezTo>
                      <a:pt x="274" y="787"/>
                      <a:pt x="274" y="787"/>
                      <a:pt x="274" y="787"/>
                    </a:cubicBezTo>
                    <a:cubicBezTo>
                      <a:pt x="279" y="782"/>
                      <a:pt x="287" y="779"/>
                      <a:pt x="296" y="779"/>
                    </a:cubicBezTo>
                    <a:cubicBezTo>
                      <a:pt x="302" y="779"/>
                      <a:pt x="308" y="780"/>
                      <a:pt x="312" y="782"/>
                    </a:cubicBezTo>
                    <a:cubicBezTo>
                      <a:pt x="323" y="788"/>
                      <a:pt x="335" y="793"/>
                      <a:pt x="347" y="797"/>
                    </a:cubicBezTo>
                    <a:cubicBezTo>
                      <a:pt x="360" y="802"/>
                      <a:pt x="371" y="816"/>
                      <a:pt x="371" y="828"/>
                    </a:cubicBezTo>
                    <a:cubicBezTo>
                      <a:pt x="371" y="872"/>
                      <a:pt x="371" y="872"/>
                      <a:pt x="371" y="872"/>
                    </a:cubicBezTo>
                    <a:cubicBezTo>
                      <a:pt x="371" y="904"/>
                      <a:pt x="397" y="929"/>
                      <a:pt x="428" y="929"/>
                    </a:cubicBezTo>
                    <a:cubicBezTo>
                      <a:pt x="501" y="929"/>
                      <a:pt x="501" y="929"/>
                      <a:pt x="501" y="929"/>
                    </a:cubicBezTo>
                    <a:cubicBezTo>
                      <a:pt x="532" y="929"/>
                      <a:pt x="558" y="904"/>
                      <a:pt x="558" y="872"/>
                    </a:cubicBezTo>
                    <a:cubicBezTo>
                      <a:pt x="558" y="828"/>
                      <a:pt x="558" y="828"/>
                      <a:pt x="558" y="828"/>
                    </a:cubicBezTo>
                    <a:cubicBezTo>
                      <a:pt x="558" y="816"/>
                      <a:pt x="568" y="802"/>
                      <a:pt x="581" y="797"/>
                    </a:cubicBezTo>
                    <a:cubicBezTo>
                      <a:pt x="593" y="793"/>
                      <a:pt x="605" y="788"/>
                      <a:pt x="617" y="782"/>
                    </a:cubicBezTo>
                    <a:cubicBezTo>
                      <a:pt x="621" y="780"/>
                      <a:pt x="627" y="779"/>
                      <a:pt x="632" y="779"/>
                    </a:cubicBezTo>
                    <a:cubicBezTo>
                      <a:pt x="641" y="779"/>
                      <a:pt x="650" y="782"/>
                      <a:pt x="655" y="787"/>
                    </a:cubicBezTo>
                    <a:cubicBezTo>
                      <a:pt x="687" y="819"/>
                      <a:pt x="687" y="819"/>
                      <a:pt x="687" y="819"/>
                    </a:cubicBezTo>
                    <a:cubicBezTo>
                      <a:pt x="697" y="830"/>
                      <a:pt x="712" y="836"/>
                      <a:pt x="727" y="836"/>
                    </a:cubicBezTo>
                    <a:cubicBezTo>
                      <a:pt x="742" y="836"/>
                      <a:pt x="756" y="830"/>
                      <a:pt x="767" y="819"/>
                    </a:cubicBezTo>
                    <a:cubicBezTo>
                      <a:pt x="819" y="767"/>
                      <a:pt x="819" y="767"/>
                      <a:pt x="819" y="767"/>
                    </a:cubicBezTo>
                    <a:cubicBezTo>
                      <a:pt x="841" y="745"/>
                      <a:pt x="841" y="709"/>
                      <a:pt x="819" y="687"/>
                    </a:cubicBezTo>
                    <a:cubicBezTo>
                      <a:pt x="787" y="655"/>
                      <a:pt x="787" y="655"/>
                      <a:pt x="787" y="655"/>
                    </a:cubicBezTo>
                    <a:cubicBezTo>
                      <a:pt x="778" y="647"/>
                      <a:pt x="776" y="629"/>
                      <a:pt x="782" y="617"/>
                    </a:cubicBezTo>
                    <a:cubicBezTo>
                      <a:pt x="788" y="606"/>
                      <a:pt x="793" y="594"/>
                      <a:pt x="797" y="582"/>
                    </a:cubicBezTo>
                    <a:cubicBezTo>
                      <a:pt x="801" y="569"/>
                      <a:pt x="815" y="558"/>
                      <a:pt x="828" y="558"/>
                    </a:cubicBezTo>
                    <a:cubicBezTo>
                      <a:pt x="872" y="558"/>
                      <a:pt x="872" y="558"/>
                      <a:pt x="872" y="558"/>
                    </a:cubicBezTo>
                    <a:cubicBezTo>
                      <a:pt x="903" y="558"/>
                      <a:pt x="929" y="532"/>
                      <a:pt x="929" y="501"/>
                    </a:cubicBezTo>
                    <a:cubicBezTo>
                      <a:pt x="929" y="428"/>
                      <a:pt x="929" y="428"/>
                      <a:pt x="929" y="428"/>
                    </a:cubicBezTo>
                    <a:cubicBezTo>
                      <a:pt x="929" y="397"/>
                      <a:pt x="903" y="371"/>
                      <a:pt x="872" y="371"/>
                    </a:cubicBezTo>
                    <a:close/>
                    <a:moveTo>
                      <a:pt x="464" y="631"/>
                    </a:moveTo>
                    <a:cubicBezTo>
                      <a:pt x="372" y="631"/>
                      <a:pt x="298" y="557"/>
                      <a:pt x="298" y="465"/>
                    </a:cubicBezTo>
                    <a:cubicBezTo>
                      <a:pt x="298" y="373"/>
                      <a:pt x="372" y="298"/>
                      <a:pt x="464" y="298"/>
                    </a:cubicBezTo>
                    <a:cubicBezTo>
                      <a:pt x="556" y="298"/>
                      <a:pt x="631" y="373"/>
                      <a:pt x="631" y="465"/>
                    </a:cubicBezTo>
                    <a:cubicBezTo>
                      <a:pt x="631" y="557"/>
                      <a:pt x="556" y="631"/>
                      <a:pt x="464" y="631"/>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0" name="Freeform 6">
                <a:extLst>
                  <a:ext uri="{FF2B5EF4-FFF2-40B4-BE49-F238E27FC236}">
                    <a16:creationId xmlns:a16="http://schemas.microsoft.com/office/drawing/2014/main" id="{BA8CD0D5-41E1-494C-AF95-170CDE1523E8}"/>
                  </a:ext>
                </a:extLst>
              </p:cNvPr>
              <p:cNvSpPr>
                <a:spLocks noEditPoints="1"/>
              </p:cNvSpPr>
              <p:nvPr/>
            </p:nvSpPr>
            <p:spPr bwMode="auto">
              <a:xfrm>
                <a:off x="2288399" y="5470157"/>
                <a:ext cx="1038224" cy="1038225"/>
              </a:xfrm>
              <a:custGeom>
                <a:avLst/>
                <a:gdLst>
                  <a:gd name="T0" fmla="*/ 542 w 608"/>
                  <a:gd name="T1" fmla="*/ 243 h 608"/>
                  <a:gd name="T2" fmla="*/ 512 w 608"/>
                  <a:gd name="T3" fmla="*/ 204 h 608"/>
                  <a:gd name="T4" fmla="*/ 536 w 608"/>
                  <a:gd name="T5" fmla="*/ 158 h 608"/>
                  <a:gd name="T6" fmla="*/ 536 w 608"/>
                  <a:gd name="T7" fmla="*/ 106 h 608"/>
                  <a:gd name="T8" fmla="*/ 476 w 608"/>
                  <a:gd name="T9" fmla="*/ 61 h 608"/>
                  <a:gd name="T10" fmla="*/ 429 w 608"/>
                  <a:gd name="T11" fmla="*/ 93 h 608"/>
                  <a:gd name="T12" fmla="*/ 404 w 608"/>
                  <a:gd name="T13" fmla="*/ 96 h 608"/>
                  <a:gd name="T14" fmla="*/ 365 w 608"/>
                  <a:gd name="T15" fmla="*/ 66 h 608"/>
                  <a:gd name="T16" fmla="*/ 328 w 608"/>
                  <a:gd name="T17" fmla="*/ 0 h 608"/>
                  <a:gd name="T18" fmla="*/ 243 w 608"/>
                  <a:gd name="T19" fmla="*/ 37 h 608"/>
                  <a:gd name="T20" fmla="*/ 227 w 608"/>
                  <a:gd name="T21" fmla="*/ 86 h 608"/>
                  <a:gd name="T22" fmla="*/ 194 w 608"/>
                  <a:gd name="T23" fmla="*/ 98 h 608"/>
                  <a:gd name="T24" fmla="*/ 158 w 608"/>
                  <a:gd name="T25" fmla="*/ 72 h 608"/>
                  <a:gd name="T26" fmla="*/ 106 w 608"/>
                  <a:gd name="T27" fmla="*/ 72 h 608"/>
                  <a:gd name="T28" fmla="*/ 72 w 608"/>
                  <a:gd name="T29" fmla="*/ 158 h 608"/>
                  <a:gd name="T30" fmla="*/ 96 w 608"/>
                  <a:gd name="T31" fmla="*/ 204 h 608"/>
                  <a:gd name="T32" fmla="*/ 66 w 608"/>
                  <a:gd name="T33" fmla="*/ 243 h 608"/>
                  <a:gd name="T34" fmla="*/ 0 w 608"/>
                  <a:gd name="T35" fmla="*/ 280 h 608"/>
                  <a:gd name="T36" fmla="*/ 37 w 608"/>
                  <a:gd name="T37" fmla="*/ 365 h 608"/>
                  <a:gd name="T38" fmla="*/ 86 w 608"/>
                  <a:gd name="T39" fmla="*/ 380 h 608"/>
                  <a:gd name="T40" fmla="*/ 93 w 608"/>
                  <a:gd name="T41" fmla="*/ 429 h 608"/>
                  <a:gd name="T42" fmla="*/ 72 w 608"/>
                  <a:gd name="T43" fmla="*/ 502 h 608"/>
                  <a:gd name="T44" fmla="*/ 132 w 608"/>
                  <a:gd name="T45" fmla="*/ 547 h 608"/>
                  <a:gd name="T46" fmla="*/ 179 w 608"/>
                  <a:gd name="T47" fmla="*/ 515 h 608"/>
                  <a:gd name="T48" fmla="*/ 204 w 608"/>
                  <a:gd name="T49" fmla="*/ 512 h 608"/>
                  <a:gd name="T50" fmla="*/ 243 w 608"/>
                  <a:gd name="T51" fmla="*/ 542 h 608"/>
                  <a:gd name="T52" fmla="*/ 280 w 608"/>
                  <a:gd name="T53" fmla="*/ 608 h 608"/>
                  <a:gd name="T54" fmla="*/ 365 w 608"/>
                  <a:gd name="T55" fmla="*/ 571 h 608"/>
                  <a:gd name="T56" fmla="*/ 380 w 608"/>
                  <a:gd name="T57" fmla="*/ 522 h 608"/>
                  <a:gd name="T58" fmla="*/ 414 w 608"/>
                  <a:gd name="T59" fmla="*/ 510 h 608"/>
                  <a:gd name="T60" fmla="*/ 449 w 608"/>
                  <a:gd name="T61" fmla="*/ 536 h 608"/>
                  <a:gd name="T62" fmla="*/ 502 w 608"/>
                  <a:gd name="T63" fmla="*/ 536 h 608"/>
                  <a:gd name="T64" fmla="*/ 536 w 608"/>
                  <a:gd name="T65" fmla="*/ 449 h 608"/>
                  <a:gd name="T66" fmla="*/ 512 w 608"/>
                  <a:gd name="T67" fmla="*/ 404 h 608"/>
                  <a:gd name="T68" fmla="*/ 542 w 608"/>
                  <a:gd name="T69" fmla="*/ 365 h 608"/>
                  <a:gd name="T70" fmla="*/ 608 w 608"/>
                  <a:gd name="T71" fmla="*/ 328 h 608"/>
                  <a:gd name="T72" fmla="*/ 571 w 608"/>
                  <a:gd name="T73" fmla="*/ 243 h 608"/>
                  <a:gd name="T74" fmla="*/ 195 w 608"/>
                  <a:gd name="T75" fmla="*/ 304 h 608"/>
                  <a:gd name="T76" fmla="*/ 413 w 608"/>
                  <a:gd name="T77" fmla="*/ 30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608">
                    <a:moveTo>
                      <a:pt x="571" y="243"/>
                    </a:moveTo>
                    <a:cubicBezTo>
                      <a:pt x="542" y="243"/>
                      <a:pt x="542" y="243"/>
                      <a:pt x="542" y="243"/>
                    </a:cubicBezTo>
                    <a:cubicBezTo>
                      <a:pt x="534" y="243"/>
                      <a:pt x="524" y="236"/>
                      <a:pt x="522" y="227"/>
                    </a:cubicBezTo>
                    <a:cubicBezTo>
                      <a:pt x="519" y="219"/>
                      <a:pt x="515" y="212"/>
                      <a:pt x="512" y="204"/>
                    </a:cubicBezTo>
                    <a:cubicBezTo>
                      <a:pt x="508" y="196"/>
                      <a:pt x="509" y="185"/>
                      <a:pt x="515" y="179"/>
                    </a:cubicBezTo>
                    <a:cubicBezTo>
                      <a:pt x="536" y="158"/>
                      <a:pt x="536" y="158"/>
                      <a:pt x="536" y="158"/>
                    </a:cubicBezTo>
                    <a:cubicBezTo>
                      <a:pt x="543" y="151"/>
                      <a:pt x="547" y="142"/>
                      <a:pt x="547" y="132"/>
                    </a:cubicBezTo>
                    <a:cubicBezTo>
                      <a:pt x="547" y="122"/>
                      <a:pt x="543" y="113"/>
                      <a:pt x="536" y="106"/>
                    </a:cubicBezTo>
                    <a:cubicBezTo>
                      <a:pt x="502" y="72"/>
                      <a:pt x="502" y="72"/>
                      <a:pt x="502" y="72"/>
                    </a:cubicBezTo>
                    <a:cubicBezTo>
                      <a:pt x="495" y="65"/>
                      <a:pt x="486" y="61"/>
                      <a:pt x="476" y="61"/>
                    </a:cubicBezTo>
                    <a:cubicBezTo>
                      <a:pt x="466" y="61"/>
                      <a:pt x="456" y="65"/>
                      <a:pt x="449" y="72"/>
                    </a:cubicBezTo>
                    <a:cubicBezTo>
                      <a:pt x="429" y="93"/>
                      <a:pt x="429" y="93"/>
                      <a:pt x="429" y="93"/>
                    </a:cubicBezTo>
                    <a:cubicBezTo>
                      <a:pt x="425" y="96"/>
                      <a:pt x="420" y="98"/>
                      <a:pt x="414" y="98"/>
                    </a:cubicBezTo>
                    <a:cubicBezTo>
                      <a:pt x="410" y="98"/>
                      <a:pt x="406" y="97"/>
                      <a:pt x="404" y="96"/>
                    </a:cubicBezTo>
                    <a:cubicBezTo>
                      <a:pt x="396" y="92"/>
                      <a:pt x="388" y="89"/>
                      <a:pt x="380" y="86"/>
                    </a:cubicBezTo>
                    <a:cubicBezTo>
                      <a:pt x="372" y="83"/>
                      <a:pt x="365" y="74"/>
                      <a:pt x="365" y="66"/>
                    </a:cubicBezTo>
                    <a:cubicBezTo>
                      <a:pt x="365" y="37"/>
                      <a:pt x="365" y="37"/>
                      <a:pt x="365" y="37"/>
                    </a:cubicBezTo>
                    <a:cubicBezTo>
                      <a:pt x="365" y="16"/>
                      <a:pt x="348" y="0"/>
                      <a:pt x="328" y="0"/>
                    </a:cubicBezTo>
                    <a:cubicBezTo>
                      <a:pt x="280" y="0"/>
                      <a:pt x="280" y="0"/>
                      <a:pt x="280" y="0"/>
                    </a:cubicBezTo>
                    <a:cubicBezTo>
                      <a:pt x="259" y="0"/>
                      <a:pt x="243" y="16"/>
                      <a:pt x="243" y="37"/>
                    </a:cubicBezTo>
                    <a:cubicBezTo>
                      <a:pt x="243" y="66"/>
                      <a:pt x="243" y="66"/>
                      <a:pt x="243" y="66"/>
                    </a:cubicBezTo>
                    <a:cubicBezTo>
                      <a:pt x="243" y="74"/>
                      <a:pt x="236" y="83"/>
                      <a:pt x="227" y="86"/>
                    </a:cubicBezTo>
                    <a:cubicBezTo>
                      <a:pt x="219" y="89"/>
                      <a:pt x="212" y="92"/>
                      <a:pt x="204" y="96"/>
                    </a:cubicBezTo>
                    <a:cubicBezTo>
                      <a:pt x="201" y="97"/>
                      <a:pt x="197" y="98"/>
                      <a:pt x="194" y="98"/>
                    </a:cubicBezTo>
                    <a:cubicBezTo>
                      <a:pt x="188" y="98"/>
                      <a:pt x="182" y="96"/>
                      <a:pt x="179" y="93"/>
                    </a:cubicBezTo>
                    <a:cubicBezTo>
                      <a:pt x="158" y="72"/>
                      <a:pt x="158" y="72"/>
                      <a:pt x="158" y="72"/>
                    </a:cubicBezTo>
                    <a:cubicBezTo>
                      <a:pt x="151" y="65"/>
                      <a:pt x="142" y="61"/>
                      <a:pt x="132" y="61"/>
                    </a:cubicBezTo>
                    <a:cubicBezTo>
                      <a:pt x="122" y="61"/>
                      <a:pt x="113" y="65"/>
                      <a:pt x="106" y="72"/>
                    </a:cubicBezTo>
                    <a:cubicBezTo>
                      <a:pt x="72" y="106"/>
                      <a:pt x="72" y="106"/>
                      <a:pt x="72" y="106"/>
                    </a:cubicBezTo>
                    <a:cubicBezTo>
                      <a:pt x="57" y="120"/>
                      <a:pt x="57" y="144"/>
                      <a:pt x="72" y="158"/>
                    </a:cubicBezTo>
                    <a:cubicBezTo>
                      <a:pt x="93" y="179"/>
                      <a:pt x="93" y="179"/>
                      <a:pt x="93" y="179"/>
                    </a:cubicBezTo>
                    <a:cubicBezTo>
                      <a:pt x="98" y="185"/>
                      <a:pt x="100" y="196"/>
                      <a:pt x="96" y="204"/>
                    </a:cubicBezTo>
                    <a:cubicBezTo>
                      <a:pt x="92" y="212"/>
                      <a:pt x="89" y="219"/>
                      <a:pt x="86" y="227"/>
                    </a:cubicBezTo>
                    <a:cubicBezTo>
                      <a:pt x="83" y="236"/>
                      <a:pt x="74" y="243"/>
                      <a:pt x="66" y="243"/>
                    </a:cubicBezTo>
                    <a:cubicBezTo>
                      <a:pt x="37" y="243"/>
                      <a:pt x="37" y="243"/>
                      <a:pt x="37" y="243"/>
                    </a:cubicBezTo>
                    <a:cubicBezTo>
                      <a:pt x="16" y="243"/>
                      <a:pt x="0" y="260"/>
                      <a:pt x="0" y="280"/>
                    </a:cubicBezTo>
                    <a:cubicBezTo>
                      <a:pt x="0" y="328"/>
                      <a:pt x="0" y="328"/>
                      <a:pt x="0" y="328"/>
                    </a:cubicBezTo>
                    <a:cubicBezTo>
                      <a:pt x="0" y="348"/>
                      <a:pt x="16" y="365"/>
                      <a:pt x="37" y="365"/>
                    </a:cubicBezTo>
                    <a:cubicBezTo>
                      <a:pt x="66" y="365"/>
                      <a:pt x="66" y="365"/>
                      <a:pt x="66" y="365"/>
                    </a:cubicBezTo>
                    <a:cubicBezTo>
                      <a:pt x="74" y="365"/>
                      <a:pt x="83" y="372"/>
                      <a:pt x="86" y="380"/>
                    </a:cubicBezTo>
                    <a:cubicBezTo>
                      <a:pt x="89" y="388"/>
                      <a:pt x="92" y="396"/>
                      <a:pt x="96" y="404"/>
                    </a:cubicBezTo>
                    <a:cubicBezTo>
                      <a:pt x="100" y="412"/>
                      <a:pt x="98" y="423"/>
                      <a:pt x="93" y="429"/>
                    </a:cubicBezTo>
                    <a:cubicBezTo>
                      <a:pt x="72" y="449"/>
                      <a:pt x="72" y="449"/>
                      <a:pt x="72" y="449"/>
                    </a:cubicBezTo>
                    <a:cubicBezTo>
                      <a:pt x="57" y="464"/>
                      <a:pt x="57" y="488"/>
                      <a:pt x="72" y="502"/>
                    </a:cubicBezTo>
                    <a:cubicBezTo>
                      <a:pt x="106" y="536"/>
                      <a:pt x="106" y="536"/>
                      <a:pt x="106" y="536"/>
                    </a:cubicBezTo>
                    <a:cubicBezTo>
                      <a:pt x="113" y="543"/>
                      <a:pt x="122" y="547"/>
                      <a:pt x="132" y="547"/>
                    </a:cubicBezTo>
                    <a:cubicBezTo>
                      <a:pt x="142" y="547"/>
                      <a:pt x="151" y="543"/>
                      <a:pt x="158" y="536"/>
                    </a:cubicBezTo>
                    <a:cubicBezTo>
                      <a:pt x="179" y="515"/>
                      <a:pt x="179" y="515"/>
                      <a:pt x="179" y="515"/>
                    </a:cubicBezTo>
                    <a:cubicBezTo>
                      <a:pt x="182" y="512"/>
                      <a:pt x="188" y="510"/>
                      <a:pt x="194" y="510"/>
                    </a:cubicBezTo>
                    <a:cubicBezTo>
                      <a:pt x="197" y="510"/>
                      <a:pt x="201" y="510"/>
                      <a:pt x="204" y="512"/>
                    </a:cubicBezTo>
                    <a:cubicBezTo>
                      <a:pt x="212" y="516"/>
                      <a:pt x="219" y="519"/>
                      <a:pt x="227" y="522"/>
                    </a:cubicBezTo>
                    <a:cubicBezTo>
                      <a:pt x="236" y="525"/>
                      <a:pt x="243" y="534"/>
                      <a:pt x="243" y="542"/>
                    </a:cubicBezTo>
                    <a:cubicBezTo>
                      <a:pt x="243" y="571"/>
                      <a:pt x="243" y="571"/>
                      <a:pt x="243" y="571"/>
                    </a:cubicBezTo>
                    <a:cubicBezTo>
                      <a:pt x="243" y="591"/>
                      <a:pt x="259" y="608"/>
                      <a:pt x="280" y="608"/>
                    </a:cubicBezTo>
                    <a:cubicBezTo>
                      <a:pt x="328" y="608"/>
                      <a:pt x="328" y="608"/>
                      <a:pt x="328" y="608"/>
                    </a:cubicBezTo>
                    <a:cubicBezTo>
                      <a:pt x="348" y="608"/>
                      <a:pt x="365" y="591"/>
                      <a:pt x="365" y="571"/>
                    </a:cubicBezTo>
                    <a:cubicBezTo>
                      <a:pt x="365" y="542"/>
                      <a:pt x="365" y="542"/>
                      <a:pt x="365" y="542"/>
                    </a:cubicBezTo>
                    <a:cubicBezTo>
                      <a:pt x="365" y="534"/>
                      <a:pt x="372" y="525"/>
                      <a:pt x="380" y="522"/>
                    </a:cubicBezTo>
                    <a:cubicBezTo>
                      <a:pt x="388" y="519"/>
                      <a:pt x="396" y="516"/>
                      <a:pt x="404" y="512"/>
                    </a:cubicBezTo>
                    <a:cubicBezTo>
                      <a:pt x="407" y="510"/>
                      <a:pt x="410" y="510"/>
                      <a:pt x="414" y="510"/>
                    </a:cubicBezTo>
                    <a:cubicBezTo>
                      <a:pt x="420" y="510"/>
                      <a:pt x="425" y="512"/>
                      <a:pt x="429" y="515"/>
                    </a:cubicBezTo>
                    <a:cubicBezTo>
                      <a:pt x="449" y="536"/>
                      <a:pt x="449" y="536"/>
                      <a:pt x="449" y="536"/>
                    </a:cubicBezTo>
                    <a:cubicBezTo>
                      <a:pt x="456" y="543"/>
                      <a:pt x="466" y="547"/>
                      <a:pt x="476" y="547"/>
                    </a:cubicBezTo>
                    <a:cubicBezTo>
                      <a:pt x="486" y="547"/>
                      <a:pt x="495" y="543"/>
                      <a:pt x="502" y="536"/>
                    </a:cubicBezTo>
                    <a:cubicBezTo>
                      <a:pt x="536" y="502"/>
                      <a:pt x="536" y="502"/>
                      <a:pt x="536" y="502"/>
                    </a:cubicBezTo>
                    <a:cubicBezTo>
                      <a:pt x="550" y="488"/>
                      <a:pt x="550" y="464"/>
                      <a:pt x="536" y="449"/>
                    </a:cubicBezTo>
                    <a:cubicBezTo>
                      <a:pt x="515" y="429"/>
                      <a:pt x="515" y="429"/>
                      <a:pt x="515" y="429"/>
                    </a:cubicBezTo>
                    <a:cubicBezTo>
                      <a:pt x="509" y="423"/>
                      <a:pt x="508" y="412"/>
                      <a:pt x="512" y="404"/>
                    </a:cubicBezTo>
                    <a:cubicBezTo>
                      <a:pt x="515" y="396"/>
                      <a:pt x="519" y="388"/>
                      <a:pt x="522" y="380"/>
                    </a:cubicBezTo>
                    <a:cubicBezTo>
                      <a:pt x="524" y="372"/>
                      <a:pt x="534" y="365"/>
                      <a:pt x="542" y="365"/>
                    </a:cubicBezTo>
                    <a:cubicBezTo>
                      <a:pt x="571" y="365"/>
                      <a:pt x="571" y="365"/>
                      <a:pt x="571" y="365"/>
                    </a:cubicBezTo>
                    <a:cubicBezTo>
                      <a:pt x="591" y="365"/>
                      <a:pt x="608" y="348"/>
                      <a:pt x="608" y="328"/>
                    </a:cubicBezTo>
                    <a:cubicBezTo>
                      <a:pt x="608" y="280"/>
                      <a:pt x="608" y="280"/>
                      <a:pt x="608" y="280"/>
                    </a:cubicBezTo>
                    <a:cubicBezTo>
                      <a:pt x="608" y="260"/>
                      <a:pt x="591" y="243"/>
                      <a:pt x="571" y="243"/>
                    </a:cubicBezTo>
                    <a:close/>
                    <a:moveTo>
                      <a:pt x="304" y="413"/>
                    </a:moveTo>
                    <a:cubicBezTo>
                      <a:pt x="244" y="413"/>
                      <a:pt x="195" y="364"/>
                      <a:pt x="195" y="304"/>
                    </a:cubicBezTo>
                    <a:cubicBezTo>
                      <a:pt x="195" y="244"/>
                      <a:pt x="244" y="195"/>
                      <a:pt x="304" y="195"/>
                    </a:cubicBezTo>
                    <a:cubicBezTo>
                      <a:pt x="364" y="195"/>
                      <a:pt x="413" y="244"/>
                      <a:pt x="413" y="304"/>
                    </a:cubicBezTo>
                    <a:cubicBezTo>
                      <a:pt x="413" y="364"/>
                      <a:pt x="364" y="413"/>
                      <a:pt x="304" y="413"/>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1" name="Freeform 7">
                <a:extLst>
                  <a:ext uri="{FF2B5EF4-FFF2-40B4-BE49-F238E27FC236}">
                    <a16:creationId xmlns:a16="http://schemas.microsoft.com/office/drawing/2014/main" id="{0FB29229-60D4-478D-805E-DFFFB764EE6B}"/>
                  </a:ext>
                </a:extLst>
              </p:cNvPr>
              <p:cNvSpPr>
                <a:spLocks noEditPoints="1"/>
              </p:cNvSpPr>
              <p:nvPr/>
            </p:nvSpPr>
            <p:spPr bwMode="auto">
              <a:xfrm>
                <a:off x="1510524" y="5805119"/>
                <a:ext cx="720725" cy="720725"/>
              </a:xfrm>
              <a:custGeom>
                <a:avLst/>
                <a:gdLst>
                  <a:gd name="T0" fmla="*/ 376 w 422"/>
                  <a:gd name="T1" fmla="*/ 168 h 422"/>
                  <a:gd name="T2" fmla="*/ 355 w 422"/>
                  <a:gd name="T3" fmla="*/ 142 h 422"/>
                  <a:gd name="T4" fmla="*/ 372 w 422"/>
                  <a:gd name="T5" fmla="*/ 110 h 422"/>
                  <a:gd name="T6" fmla="*/ 372 w 422"/>
                  <a:gd name="T7" fmla="*/ 73 h 422"/>
                  <a:gd name="T8" fmla="*/ 330 w 422"/>
                  <a:gd name="T9" fmla="*/ 42 h 422"/>
                  <a:gd name="T10" fmla="*/ 298 w 422"/>
                  <a:gd name="T11" fmla="*/ 64 h 422"/>
                  <a:gd name="T12" fmla="*/ 280 w 422"/>
                  <a:gd name="T13" fmla="*/ 66 h 422"/>
                  <a:gd name="T14" fmla="*/ 253 w 422"/>
                  <a:gd name="T15" fmla="*/ 46 h 422"/>
                  <a:gd name="T16" fmla="*/ 228 w 422"/>
                  <a:gd name="T17" fmla="*/ 0 h 422"/>
                  <a:gd name="T18" fmla="*/ 169 w 422"/>
                  <a:gd name="T19" fmla="*/ 26 h 422"/>
                  <a:gd name="T20" fmla="*/ 158 w 422"/>
                  <a:gd name="T21" fmla="*/ 60 h 422"/>
                  <a:gd name="T22" fmla="*/ 135 w 422"/>
                  <a:gd name="T23" fmla="*/ 68 h 422"/>
                  <a:gd name="T24" fmla="*/ 110 w 422"/>
                  <a:gd name="T25" fmla="*/ 50 h 422"/>
                  <a:gd name="T26" fmla="*/ 74 w 422"/>
                  <a:gd name="T27" fmla="*/ 50 h 422"/>
                  <a:gd name="T28" fmla="*/ 50 w 422"/>
                  <a:gd name="T29" fmla="*/ 110 h 422"/>
                  <a:gd name="T30" fmla="*/ 67 w 422"/>
                  <a:gd name="T31" fmla="*/ 142 h 422"/>
                  <a:gd name="T32" fmla="*/ 46 w 422"/>
                  <a:gd name="T33" fmla="*/ 168 h 422"/>
                  <a:gd name="T34" fmla="*/ 0 w 422"/>
                  <a:gd name="T35" fmla="*/ 194 h 422"/>
                  <a:gd name="T36" fmla="*/ 26 w 422"/>
                  <a:gd name="T37" fmla="*/ 253 h 422"/>
                  <a:gd name="T38" fmla="*/ 60 w 422"/>
                  <a:gd name="T39" fmla="*/ 264 h 422"/>
                  <a:gd name="T40" fmla="*/ 65 w 422"/>
                  <a:gd name="T41" fmla="*/ 297 h 422"/>
                  <a:gd name="T42" fmla="*/ 50 w 422"/>
                  <a:gd name="T43" fmla="*/ 348 h 422"/>
                  <a:gd name="T44" fmla="*/ 92 w 422"/>
                  <a:gd name="T45" fmla="*/ 379 h 422"/>
                  <a:gd name="T46" fmla="*/ 125 w 422"/>
                  <a:gd name="T47" fmla="*/ 357 h 422"/>
                  <a:gd name="T48" fmla="*/ 142 w 422"/>
                  <a:gd name="T49" fmla="*/ 355 h 422"/>
                  <a:gd name="T50" fmla="*/ 169 w 422"/>
                  <a:gd name="T51" fmla="*/ 376 h 422"/>
                  <a:gd name="T52" fmla="*/ 195 w 422"/>
                  <a:gd name="T53" fmla="*/ 422 h 422"/>
                  <a:gd name="T54" fmla="*/ 253 w 422"/>
                  <a:gd name="T55" fmla="*/ 396 h 422"/>
                  <a:gd name="T56" fmla="*/ 264 w 422"/>
                  <a:gd name="T57" fmla="*/ 362 h 422"/>
                  <a:gd name="T58" fmla="*/ 287 w 422"/>
                  <a:gd name="T59" fmla="*/ 354 h 422"/>
                  <a:gd name="T60" fmla="*/ 312 w 422"/>
                  <a:gd name="T61" fmla="*/ 372 h 422"/>
                  <a:gd name="T62" fmla="*/ 349 w 422"/>
                  <a:gd name="T63" fmla="*/ 372 h 422"/>
                  <a:gd name="T64" fmla="*/ 372 w 422"/>
                  <a:gd name="T65" fmla="*/ 312 h 422"/>
                  <a:gd name="T66" fmla="*/ 355 w 422"/>
                  <a:gd name="T67" fmla="*/ 280 h 422"/>
                  <a:gd name="T68" fmla="*/ 376 w 422"/>
                  <a:gd name="T69" fmla="*/ 253 h 422"/>
                  <a:gd name="T70" fmla="*/ 422 w 422"/>
                  <a:gd name="T71" fmla="*/ 227 h 422"/>
                  <a:gd name="T72" fmla="*/ 396 w 422"/>
                  <a:gd name="T73" fmla="*/ 168 h 422"/>
                  <a:gd name="T74" fmla="*/ 135 w 422"/>
                  <a:gd name="T75" fmla="*/ 211 h 422"/>
                  <a:gd name="T76" fmla="*/ 287 w 422"/>
                  <a:gd name="T77" fmla="*/ 21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2" h="422">
                    <a:moveTo>
                      <a:pt x="396" y="168"/>
                    </a:moveTo>
                    <a:cubicBezTo>
                      <a:pt x="376" y="168"/>
                      <a:pt x="376" y="168"/>
                      <a:pt x="376" y="168"/>
                    </a:cubicBezTo>
                    <a:cubicBezTo>
                      <a:pt x="371" y="168"/>
                      <a:pt x="364" y="163"/>
                      <a:pt x="362" y="158"/>
                    </a:cubicBezTo>
                    <a:cubicBezTo>
                      <a:pt x="360" y="152"/>
                      <a:pt x="358" y="147"/>
                      <a:pt x="355" y="142"/>
                    </a:cubicBezTo>
                    <a:cubicBezTo>
                      <a:pt x="353" y="136"/>
                      <a:pt x="354" y="128"/>
                      <a:pt x="358" y="124"/>
                    </a:cubicBezTo>
                    <a:cubicBezTo>
                      <a:pt x="372" y="110"/>
                      <a:pt x="372" y="110"/>
                      <a:pt x="372" y="110"/>
                    </a:cubicBezTo>
                    <a:cubicBezTo>
                      <a:pt x="377" y="105"/>
                      <a:pt x="380" y="98"/>
                      <a:pt x="380" y="92"/>
                    </a:cubicBezTo>
                    <a:cubicBezTo>
                      <a:pt x="380" y="85"/>
                      <a:pt x="377" y="78"/>
                      <a:pt x="372" y="73"/>
                    </a:cubicBezTo>
                    <a:cubicBezTo>
                      <a:pt x="349" y="50"/>
                      <a:pt x="349" y="50"/>
                      <a:pt x="349" y="50"/>
                    </a:cubicBezTo>
                    <a:cubicBezTo>
                      <a:pt x="344" y="45"/>
                      <a:pt x="337" y="42"/>
                      <a:pt x="330" y="42"/>
                    </a:cubicBezTo>
                    <a:cubicBezTo>
                      <a:pt x="323" y="42"/>
                      <a:pt x="317" y="45"/>
                      <a:pt x="312" y="50"/>
                    </a:cubicBezTo>
                    <a:cubicBezTo>
                      <a:pt x="298" y="64"/>
                      <a:pt x="298" y="64"/>
                      <a:pt x="298" y="64"/>
                    </a:cubicBezTo>
                    <a:cubicBezTo>
                      <a:pt x="295" y="67"/>
                      <a:pt x="292" y="68"/>
                      <a:pt x="287" y="68"/>
                    </a:cubicBezTo>
                    <a:cubicBezTo>
                      <a:pt x="285" y="68"/>
                      <a:pt x="282" y="67"/>
                      <a:pt x="280" y="66"/>
                    </a:cubicBezTo>
                    <a:cubicBezTo>
                      <a:pt x="275" y="64"/>
                      <a:pt x="270" y="62"/>
                      <a:pt x="264" y="60"/>
                    </a:cubicBezTo>
                    <a:cubicBezTo>
                      <a:pt x="258" y="58"/>
                      <a:pt x="253" y="51"/>
                      <a:pt x="253" y="46"/>
                    </a:cubicBezTo>
                    <a:cubicBezTo>
                      <a:pt x="253" y="26"/>
                      <a:pt x="253" y="26"/>
                      <a:pt x="253" y="26"/>
                    </a:cubicBezTo>
                    <a:cubicBezTo>
                      <a:pt x="253" y="11"/>
                      <a:pt x="242" y="0"/>
                      <a:pt x="228" y="0"/>
                    </a:cubicBezTo>
                    <a:cubicBezTo>
                      <a:pt x="195" y="0"/>
                      <a:pt x="195" y="0"/>
                      <a:pt x="195" y="0"/>
                    </a:cubicBezTo>
                    <a:cubicBezTo>
                      <a:pt x="180" y="0"/>
                      <a:pt x="169" y="11"/>
                      <a:pt x="169" y="26"/>
                    </a:cubicBezTo>
                    <a:cubicBezTo>
                      <a:pt x="169" y="46"/>
                      <a:pt x="169" y="46"/>
                      <a:pt x="169" y="46"/>
                    </a:cubicBezTo>
                    <a:cubicBezTo>
                      <a:pt x="169" y="51"/>
                      <a:pt x="164" y="58"/>
                      <a:pt x="158" y="60"/>
                    </a:cubicBezTo>
                    <a:cubicBezTo>
                      <a:pt x="153" y="62"/>
                      <a:pt x="147" y="64"/>
                      <a:pt x="142" y="66"/>
                    </a:cubicBezTo>
                    <a:cubicBezTo>
                      <a:pt x="140" y="67"/>
                      <a:pt x="137" y="68"/>
                      <a:pt x="135" y="68"/>
                    </a:cubicBezTo>
                    <a:cubicBezTo>
                      <a:pt x="131" y="68"/>
                      <a:pt x="127" y="67"/>
                      <a:pt x="125" y="64"/>
                    </a:cubicBezTo>
                    <a:cubicBezTo>
                      <a:pt x="110" y="50"/>
                      <a:pt x="110" y="50"/>
                      <a:pt x="110" y="50"/>
                    </a:cubicBezTo>
                    <a:cubicBezTo>
                      <a:pt x="105" y="45"/>
                      <a:pt x="99" y="42"/>
                      <a:pt x="92" y="42"/>
                    </a:cubicBezTo>
                    <a:cubicBezTo>
                      <a:pt x="85" y="42"/>
                      <a:pt x="79" y="45"/>
                      <a:pt x="74" y="50"/>
                    </a:cubicBezTo>
                    <a:cubicBezTo>
                      <a:pt x="50" y="73"/>
                      <a:pt x="50" y="73"/>
                      <a:pt x="50" y="73"/>
                    </a:cubicBezTo>
                    <a:cubicBezTo>
                      <a:pt x="40" y="83"/>
                      <a:pt x="40" y="100"/>
                      <a:pt x="50" y="110"/>
                    </a:cubicBezTo>
                    <a:cubicBezTo>
                      <a:pt x="65" y="124"/>
                      <a:pt x="65" y="124"/>
                      <a:pt x="65" y="124"/>
                    </a:cubicBezTo>
                    <a:cubicBezTo>
                      <a:pt x="69" y="128"/>
                      <a:pt x="70" y="136"/>
                      <a:pt x="67" y="142"/>
                    </a:cubicBezTo>
                    <a:cubicBezTo>
                      <a:pt x="64" y="147"/>
                      <a:pt x="62" y="152"/>
                      <a:pt x="60" y="158"/>
                    </a:cubicBezTo>
                    <a:cubicBezTo>
                      <a:pt x="58" y="163"/>
                      <a:pt x="52" y="168"/>
                      <a:pt x="46" y="168"/>
                    </a:cubicBezTo>
                    <a:cubicBezTo>
                      <a:pt x="26" y="168"/>
                      <a:pt x="26" y="168"/>
                      <a:pt x="26" y="168"/>
                    </a:cubicBezTo>
                    <a:cubicBezTo>
                      <a:pt x="12" y="168"/>
                      <a:pt x="0" y="180"/>
                      <a:pt x="0" y="194"/>
                    </a:cubicBezTo>
                    <a:cubicBezTo>
                      <a:pt x="0" y="227"/>
                      <a:pt x="0" y="227"/>
                      <a:pt x="0" y="227"/>
                    </a:cubicBezTo>
                    <a:cubicBezTo>
                      <a:pt x="0" y="242"/>
                      <a:pt x="12" y="253"/>
                      <a:pt x="26" y="253"/>
                    </a:cubicBezTo>
                    <a:cubicBezTo>
                      <a:pt x="46" y="253"/>
                      <a:pt x="46" y="253"/>
                      <a:pt x="46" y="253"/>
                    </a:cubicBezTo>
                    <a:cubicBezTo>
                      <a:pt x="52" y="253"/>
                      <a:pt x="58" y="258"/>
                      <a:pt x="60" y="264"/>
                    </a:cubicBezTo>
                    <a:cubicBezTo>
                      <a:pt x="62" y="269"/>
                      <a:pt x="64" y="275"/>
                      <a:pt x="67" y="280"/>
                    </a:cubicBezTo>
                    <a:cubicBezTo>
                      <a:pt x="70" y="286"/>
                      <a:pt x="69" y="293"/>
                      <a:pt x="65" y="297"/>
                    </a:cubicBezTo>
                    <a:cubicBezTo>
                      <a:pt x="50" y="312"/>
                      <a:pt x="50" y="312"/>
                      <a:pt x="50" y="312"/>
                    </a:cubicBezTo>
                    <a:cubicBezTo>
                      <a:pt x="40" y="322"/>
                      <a:pt x="40" y="338"/>
                      <a:pt x="50" y="348"/>
                    </a:cubicBezTo>
                    <a:cubicBezTo>
                      <a:pt x="74" y="372"/>
                      <a:pt x="74" y="372"/>
                      <a:pt x="74" y="372"/>
                    </a:cubicBezTo>
                    <a:cubicBezTo>
                      <a:pt x="79" y="376"/>
                      <a:pt x="85" y="379"/>
                      <a:pt x="92" y="379"/>
                    </a:cubicBezTo>
                    <a:cubicBezTo>
                      <a:pt x="99" y="379"/>
                      <a:pt x="105" y="376"/>
                      <a:pt x="110" y="372"/>
                    </a:cubicBezTo>
                    <a:cubicBezTo>
                      <a:pt x="125" y="357"/>
                      <a:pt x="125" y="357"/>
                      <a:pt x="125" y="357"/>
                    </a:cubicBezTo>
                    <a:cubicBezTo>
                      <a:pt x="127" y="355"/>
                      <a:pt x="131" y="354"/>
                      <a:pt x="135" y="354"/>
                    </a:cubicBezTo>
                    <a:cubicBezTo>
                      <a:pt x="137" y="354"/>
                      <a:pt x="140" y="354"/>
                      <a:pt x="142" y="355"/>
                    </a:cubicBezTo>
                    <a:cubicBezTo>
                      <a:pt x="147" y="358"/>
                      <a:pt x="153" y="360"/>
                      <a:pt x="158" y="362"/>
                    </a:cubicBezTo>
                    <a:cubicBezTo>
                      <a:pt x="164" y="364"/>
                      <a:pt x="169" y="370"/>
                      <a:pt x="169" y="376"/>
                    </a:cubicBezTo>
                    <a:cubicBezTo>
                      <a:pt x="169" y="396"/>
                      <a:pt x="169" y="396"/>
                      <a:pt x="169" y="396"/>
                    </a:cubicBezTo>
                    <a:cubicBezTo>
                      <a:pt x="169" y="410"/>
                      <a:pt x="180" y="422"/>
                      <a:pt x="195" y="422"/>
                    </a:cubicBezTo>
                    <a:cubicBezTo>
                      <a:pt x="228" y="422"/>
                      <a:pt x="228" y="422"/>
                      <a:pt x="228" y="422"/>
                    </a:cubicBezTo>
                    <a:cubicBezTo>
                      <a:pt x="242" y="422"/>
                      <a:pt x="253" y="410"/>
                      <a:pt x="253" y="396"/>
                    </a:cubicBezTo>
                    <a:cubicBezTo>
                      <a:pt x="253" y="376"/>
                      <a:pt x="253" y="376"/>
                      <a:pt x="253" y="376"/>
                    </a:cubicBezTo>
                    <a:cubicBezTo>
                      <a:pt x="253" y="370"/>
                      <a:pt x="258" y="364"/>
                      <a:pt x="264" y="362"/>
                    </a:cubicBezTo>
                    <a:cubicBezTo>
                      <a:pt x="270" y="360"/>
                      <a:pt x="275" y="358"/>
                      <a:pt x="280" y="355"/>
                    </a:cubicBezTo>
                    <a:cubicBezTo>
                      <a:pt x="282" y="354"/>
                      <a:pt x="285" y="354"/>
                      <a:pt x="287" y="354"/>
                    </a:cubicBezTo>
                    <a:cubicBezTo>
                      <a:pt x="292" y="354"/>
                      <a:pt x="295" y="355"/>
                      <a:pt x="298" y="357"/>
                    </a:cubicBezTo>
                    <a:cubicBezTo>
                      <a:pt x="312" y="372"/>
                      <a:pt x="312" y="372"/>
                      <a:pt x="312" y="372"/>
                    </a:cubicBezTo>
                    <a:cubicBezTo>
                      <a:pt x="317" y="376"/>
                      <a:pt x="323" y="379"/>
                      <a:pt x="330" y="379"/>
                    </a:cubicBezTo>
                    <a:cubicBezTo>
                      <a:pt x="337" y="379"/>
                      <a:pt x="344" y="376"/>
                      <a:pt x="349" y="372"/>
                    </a:cubicBezTo>
                    <a:cubicBezTo>
                      <a:pt x="372" y="348"/>
                      <a:pt x="372" y="348"/>
                      <a:pt x="372" y="348"/>
                    </a:cubicBezTo>
                    <a:cubicBezTo>
                      <a:pt x="382" y="338"/>
                      <a:pt x="382" y="322"/>
                      <a:pt x="372" y="312"/>
                    </a:cubicBezTo>
                    <a:cubicBezTo>
                      <a:pt x="358" y="297"/>
                      <a:pt x="358" y="297"/>
                      <a:pt x="358" y="297"/>
                    </a:cubicBezTo>
                    <a:cubicBezTo>
                      <a:pt x="354" y="293"/>
                      <a:pt x="353" y="285"/>
                      <a:pt x="355" y="280"/>
                    </a:cubicBezTo>
                    <a:cubicBezTo>
                      <a:pt x="358" y="275"/>
                      <a:pt x="360" y="269"/>
                      <a:pt x="362" y="264"/>
                    </a:cubicBezTo>
                    <a:cubicBezTo>
                      <a:pt x="364" y="258"/>
                      <a:pt x="371" y="253"/>
                      <a:pt x="376" y="253"/>
                    </a:cubicBezTo>
                    <a:cubicBezTo>
                      <a:pt x="396" y="253"/>
                      <a:pt x="396" y="253"/>
                      <a:pt x="396" y="253"/>
                    </a:cubicBezTo>
                    <a:cubicBezTo>
                      <a:pt x="411" y="253"/>
                      <a:pt x="422" y="242"/>
                      <a:pt x="422" y="227"/>
                    </a:cubicBezTo>
                    <a:cubicBezTo>
                      <a:pt x="422" y="194"/>
                      <a:pt x="422" y="194"/>
                      <a:pt x="422" y="194"/>
                    </a:cubicBezTo>
                    <a:cubicBezTo>
                      <a:pt x="422" y="180"/>
                      <a:pt x="411" y="168"/>
                      <a:pt x="396" y="168"/>
                    </a:cubicBezTo>
                    <a:close/>
                    <a:moveTo>
                      <a:pt x="211" y="286"/>
                    </a:moveTo>
                    <a:cubicBezTo>
                      <a:pt x="169" y="286"/>
                      <a:pt x="135" y="252"/>
                      <a:pt x="135" y="211"/>
                    </a:cubicBezTo>
                    <a:cubicBezTo>
                      <a:pt x="135" y="169"/>
                      <a:pt x="169" y="135"/>
                      <a:pt x="211" y="135"/>
                    </a:cubicBezTo>
                    <a:cubicBezTo>
                      <a:pt x="253" y="135"/>
                      <a:pt x="287" y="169"/>
                      <a:pt x="287" y="211"/>
                    </a:cubicBezTo>
                    <a:cubicBezTo>
                      <a:pt x="287" y="252"/>
                      <a:pt x="253" y="286"/>
                      <a:pt x="211" y="286"/>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2" name="Freeform 8">
                <a:extLst>
                  <a:ext uri="{FF2B5EF4-FFF2-40B4-BE49-F238E27FC236}">
                    <a16:creationId xmlns:a16="http://schemas.microsoft.com/office/drawing/2014/main" id="{6E174977-0B76-4175-A709-72016DCE420B}"/>
                  </a:ext>
                </a:extLst>
              </p:cNvPr>
              <p:cNvSpPr>
                <a:spLocks noEditPoints="1"/>
              </p:cNvSpPr>
              <p:nvPr/>
            </p:nvSpPr>
            <p:spPr bwMode="auto">
              <a:xfrm>
                <a:off x="1094599" y="5468569"/>
                <a:ext cx="525462" cy="523875"/>
              </a:xfrm>
              <a:custGeom>
                <a:avLst/>
                <a:gdLst>
                  <a:gd name="T0" fmla="*/ 275 w 308"/>
                  <a:gd name="T1" fmla="*/ 123 h 307"/>
                  <a:gd name="T2" fmla="*/ 260 w 308"/>
                  <a:gd name="T3" fmla="*/ 103 h 307"/>
                  <a:gd name="T4" fmla="*/ 272 w 308"/>
                  <a:gd name="T5" fmla="*/ 80 h 307"/>
                  <a:gd name="T6" fmla="*/ 272 w 308"/>
                  <a:gd name="T7" fmla="*/ 53 h 307"/>
                  <a:gd name="T8" fmla="*/ 241 w 308"/>
                  <a:gd name="T9" fmla="*/ 31 h 307"/>
                  <a:gd name="T10" fmla="*/ 217 w 308"/>
                  <a:gd name="T11" fmla="*/ 47 h 307"/>
                  <a:gd name="T12" fmla="*/ 205 w 308"/>
                  <a:gd name="T13" fmla="*/ 48 h 307"/>
                  <a:gd name="T14" fmla="*/ 185 w 308"/>
                  <a:gd name="T15" fmla="*/ 33 h 307"/>
                  <a:gd name="T16" fmla="*/ 166 w 308"/>
                  <a:gd name="T17" fmla="*/ 0 h 307"/>
                  <a:gd name="T18" fmla="*/ 123 w 308"/>
                  <a:gd name="T19" fmla="*/ 19 h 307"/>
                  <a:gd name="T20" fmla="*/ 116 w 308"/>
                  <a:gd name="T21" fmla="*/ 43 h 307"/>
                  <a:gd name="T22" fmla="*/ 99 w 308"/>
                  <a:gd name="T23" fmla="*/ 49 h 307"/>
                  <a:gd name="T24" fmla="*/ 81 w 308"/>
                  <a:gd name="T25" fmla="*/ 36 h 307"/>
                  <a:gd name="T26" fmla="*/ 54 w 308"/>
                  <a:gd name="T27" fmla="*/ 36 h 307"/>
                  <a:gd name="T28" fmla="*/ 37 w 308"/>
                  <a:gd name="T29" fmla="*/ 80 h 307"/>
                  <a:gd name="T30" fmla="*/ 49 w 308"/>
                  <a:gd name="T31" fmla="*/ 103 h 307"/>
                  <a:gd name="T32" fmla="*/ 34 w 308"/>
                  <a:gd name="T33" fmla="*/ 123 h 307"/>
                  <a:gd name="T34" fmla="*/ 0 w 308"/>
                  <a:gd name="T35" fmla="*/ 142 h 307"/>
                  <a:gd name="T36" fmla="*/ 19 w 308"/>
                  <a:gd name="T37" fmla="*/ 184 h 307"/>
                  <a:gd name="T38" fmla="*/ 44 w 308"/>
                  <a:gd name="T39" fmla="*/ 192 h 307"/>
                  <a:gd name="T40" fmla="*/ 47 w 308"/>
                  <a:gd name="T41" fmla="*/ 217 h 307"/>
                  <a:gd name="T42" fmla="*/ 37 w 308"/>
                  <a:gd name="T43" fmla="*/ 254 h 307"/>
                  <a:gd name="T44" fmla="*/ 67 w 308"/>
                  <a:gd name="T45" fmla="*/ 276 h 307"/>
                  <a:gd name="T46" fmla="*/ 91 w 308"/>
                  <a:gd name="T47" fmla="*/ 260 h 307"/>
                  <a:gd name="T48" fmla="*/ 104 w 308"/>
                  <a:gd name="T49" fmla="*/ 259 h 307"/>
                  <a:gd name="T50" fmla="*/ 123 w 308"/>
                  <a:gd name="T51" fmla="*/ 274 h 307"/>
                  <a:gd name="T52" fmla="*/ 142 w 308"/>
                  <a:gd name="T53" fmla="*/ 307 h 307"/>
                  <a:gd name="T54" fmla="*/ 185 w 308"/>
                  <a:gd name="T55" fmla="*/ 289 h 307"/>
                  <a:gd name="T56" fmla="*/ 193 w 308"/>
                  <a:gd name="T57" fmla="*/ 264 h 307"/>
                  <a:gd name="T58" fmla="*/ 210 w 308"/>
                  <a:gd name="T59" fmla="*/ 258 h 307"/>
                  <a:gd name="T60" fmla="*/ 228 w 308"/>
                  <a:gd name="T61" fmla="*/ 271 h 307"/>
                  <a:gd name="T62" fmla="*/ 255 w 308"/>
                  <a:gd name="T63" fmla="*/ 271 h 307"/>
                  <a:gd name="T64" fmla="*/ 272 w 308"/>
                  <a:gd name="T65" fmla="*/ 227 h 307"/>
                  <a:gd name="T66" fmla="*/ 260 w 308"/>
                  <a:gd name="T67" fmla="*/ 204 h 307"/>
                  <a:gd name="T68" fmla="*/ 275 w 308"/>
                  <a:gd name="T69" fmla="*/ 184 h 307"/>
                  <a:gd name="T70" fmla="*/ 308 w 308"/>
                  <a:gd name="T71" fmla="*/ 166 h 307"/>
                  <a:gd name="T72" fmla="*/ 289 w 308"/>
                  <a:gd name="T73" fmla="*/ 123 h 307"/>
                  <a:gd name="T74" fmla="*/ 99 w 308"/>
                  <a:gd name="T75" fmla="*/ 154 h 307"/>
                  <a:gd name="T76" fmla="*/ 209 w 308"/>
                  <a:gd name="T77" fmla="*/ 15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8" h="307">
                    <a:moveTo>
                      <a:pt x="289" y="123"/>
                    </a:moveTo>
                    <a:cubicBezTo>
                      <a:pt x="275" y="123"/>
                      <a:pt x="275" y="123"/>
                      <a:pt x="275" y="123"/>
                    </a:cubicBezTo>
                    <a:cubicBezTo>
                      <a:pt x="271" y="123"/>
                      <a:pt x="266" y="119"/>
                      <a:pt x="264" y="115"/>
                    </a:cubicBezTo>
                    <a:cubicBezTo>
                      <a:pt x="263" y="111"/>
                      <a:pt x="261" y="107"/>
                      <a:pt x="260" y="103"/>
                    </a:cubicBezTo>
                    <a:cubicBezTo>
                      <a:pt x="258" y="99"/>
                      <a:pt x="258" y="93"/>
                      <a:pt x="261" y="90"/>
                    </a:cubicBezTo>
                    <a:cubicBezTo>
                      <a:pt x="272" y="80"/>
                      <a:pt x="272" y="80"/>
                      <a:pt x="272" y="80"/>
                    </a:cubicBezTo>
                    <a:cubicBezTo>
                      <a:pt x="275" y="76"/>
                      <a:pt x="277" y="72"/>
                      <a:pt x="277" y="67"/>
                    </a:cubicBezTo>
                    <a:cubicBezTo>
                      <a:pt x="277" y="62"/>
                      <a:pt x="275" y="57"/>
                      <a:pt x="272" y="53"/>
                    </a:cubicBezTo>
                    <a:cubicBezTo>
                      <a:pt x="255" y="36"/>
                      <a:pt x="255" y="36"/>
                      <a:pt x="255" y="36"/>
                    </a:cubicBezTo>
                    <a:cubicBezTo>
                      <a:pt x="251" y="33"/>
                      <a:pt x="246" y="31"/>
                      <a:pt x="241" y="31"/>
                    </a:cubicBezTo>
                    <a:cubicBezTo>
                      <a:pt x="236" y="31"/>
                      <a:pt x="231" y="33"/>
                      <a:pt x="228" y="36"/>
                    </a:cubicBezTo>
                    <a:cubicBezTo>
                      <a:pt x="217" y="47"/>
                      <a:pt x="217" y="47"/>
                      <a:pt x="217" y="47"/>
                    </a:cubicBezTo>
                    <a:cubicBezTo>
                      <a:pt x="216" y="48"/>
                      <a:pt x="213" y="49"/>
                      <a:pt x="210" y="49"/>
                    </a:cubicBezTo>
                    <a:cubicBezTo>
                      <a:pt x="208" y="49"/>
                      <a:pt x="206" y="49"/>
                      <a:pt x="205" y="48"/>
                    </a:cubicBezTo>
                    <a:cubicBezTo>
                      <a:pt x="201" y="46"/>
                      <a:pt x="197" y="45"/>
                      <a:pt x="193" y="43"/>
                    </a:cubicBezTo>
                    <a:cubicBezTo>
                      <a:pt x="189" y="42"/>
                      <a:pt x="185" y="37"/>
                      <a:pt x="185" y="33"/>
                    </a:cubicBezTo>
                    <a:cubicBezTo>
                      <a:pt x="185" y="19"/>
                      <a:pt x="185" y="19"/>
                      <a:pt x="185" y="19"/>
                    </a:cubicBezTo>
                    <a:cubicBezTo>
                      <a:pt x="185" y="8"/>
                      <a:pt x="177" y="0"/>
                      <a:pt x="166" y="0"/>
                    </a:cubicBezTo>
                    <a:cubicBezTo>
                      <a:pt x="142" y="0"/>
                      <a:pt x="142" y="0"/>
                      <a:pt x="142" y="0"/>
                    </a:cubicBezTo>
                    <a:cubicBezTo>
                      <a:pt x="132" y="0"/>
                      <a:pt x="123" y="8"/>
                      <a:pt x="123" y="19"/>
                    </a:cubicBezTo>
                    <a:cubicBezTo>
                      <a:pt x="123" y="33"/>
                      <a:pt x="123" y="33"/>
                      <a:pt x="123" y="33"/>
                    </a:cubicBezTo>
                    <a:cubicBezTo>
                      <a:pt x="123" y="37"/>
                      <a:pt x="120" y="42"/>
                      <a:pt x="116" y="43"/>
                    </a:cubicBezTo>
                    <a:cubicBezTo>
                      <a:pt x="112" y="45"/>
                      <a:pt x="108" y="46"/>
                      <a:pt x="104" y="48"/>
                    </a:cubicBezTo>
                    <a:cubicBezTo>
                      <a:pt x="102" y="49"/>
                      <a:pt x="100" y="49"/>
                      <a:pt x="99" y="49"/>
                    </a:cubicBezTo>
                    <a:cubicBezTo>
                      <a:pt x="96" y="49"/>
                      <a:pt x="93" y="48"/>
                      <a:pt x="91" y="47"/>
                    </a:cubicBezTo>
                    <a:cubicBezTo>
                      <a:pt x="81" y="36"/>
                      <a:pt x="81" y="36"/>
                      <a:pt x="81" y="36"/>
                    </a:cubicBezTo>
                    <a:cubicBezTo>
                      <a:pt x="77" y="33"/>
                      <a:pt x="72" y="31"/>
                      <a:pt x="67" y="31"/>
                    </a:cubicBezTo>
                    <a:cubicBezTo>
                      <a:pt x="62" y="31"/>
                      <a:pt x="58" y="33"/>
                      <a:pt x="54" y="36"/>
                    </a:cubicBezTo>
                    <a:cubicBezTo>
                      <a:pt x="37" y="53"/>
                      <a:pt x="37" y="53"/>
                      <a:pt x="37" y="53"/>
                    </a:cubicBezTo>
                    <a:cubicBezTo>
                      <a:pt x="30" y="61"/>
                      <a:pt x="30" y="73"/>
                      <a:pt x="37" y="80"/>
                    </a:cubicBezTo>
                    <a:cubicBezTo>
                      <a:pt x="47" y="90"/>
                      <a:pt x="47" y="90"/>
                      <a:pt x="47" y="90"/>
                    </a:cubicBezTo>
                    <a:cubicBezTo>
                      <a:pt x="50" y="93"/>
                      <a:pt x="51" y="99"/>
                      <a:pt x="49" y="103"/>
                    </a:cubicBezTo>
                    <a:cubicBezTo>
                      <a:pt x="47" y="107"/>
                      <a:pt x="46" y="111"/>
                      <a:pt x="44" y="115"/>
                    </a:cubicBezTo>
                    <a:cubicBezTo>
                      <a:pt x="43" y="119"/>
                      <a:pt x="38" y="123"/>
                      <a:pt x="34" y="123"/>
                    </a:cubicBezTo>
                    <a:cubicBezTo>
                      <a:pt x="19" y="123"/>
                      <a:pt x="19" y="123"/>
                      <a:pt x="19" y="123"/>
                    </a:cubicBezTo>
                    <a:cubicBezTo>
                      <a:pt x="9" y="123"/>
                      <a:pt x="0" y="131"/>
                      <a:pt x="0" y="142"/>
                    </a:cubicBezTo>
                    <a:cubicBezTo>
                      <a:pt x="0" y="166"/>
                      <a:pt x="0" y="166"/>
                      <a:pt x="0" y="166"/>
                    </a:cubicBezTo>
                    <a:cubicBezTo>
                      <a:pt x="0" y="176"/>
                      <a:pt x="9" y="184"/>
                      <a:pt x="19" y="184"/>
                    </a:cubicBezTo>
                    <a:cubicBezTo>
                      <a:pt x="34" y="184"/>
                      <a:pt x="34" y="184"/>
                      <a:pt x="34" y="184"/>
                    </a:cubicBezTo>
                    <a:cubicBezTo>
                      <a:pt x="38" y="184"/>
                      <a:pt x="43" y="188"/>
                      <a:pt x="44" y="192"/>
                    </a:cubicBezTo>
                    <a:cubicBezTo>
                      <a:pt x="46" y="196"/>
                      <a:pt x="47" y="200"/>
                      <a:pt x="49" y="204"/>
                    </a:cubicBezTo>
                    <a:cubicBezTo>
                      <a:pt x="51" y="208"/>
                      <a:pt x="50" y="214"/>
                      <a:pt x="47" y="217"/>
                    </a:cubicBezTo>
                    <a:cubicBezTo>
                      <a:pt x="37" y="227"/>
                      <a:pt x="37" y="227"/>
                      <a:pt x="37" y="227"/>
                    </a:cubicBezTo>
                    <a:cubicBezTo>
                      <a:pt x="30" y="235"/>
                      <a:pt x="30" y="247"/>
                      <a:pt x="37" y="254"/>
                    </a:cubicBezTo>
                    <a:cubicBezTo>
                      <a:pt x="54" y="271"/>
                      <a:pt x="54" y="271"/>
                      <a:pt x="54" y="271"/>
                    </a:cubicBezTo>
                    <a:cubicBezTo>
                      <a:pt x="58" y="274"/>
                      <a:pt x="62" y="276"/>
                      <a:pt x="67" y="276"/>
                    </a:cubicBezTo>
                    <a:cubicBezTo>
                      <a:pt x="72" y="276"/>
                      <a:pt x="77" y="274"/>
                      <a:pt x="81" y="271"/>
                    </a:cubicBezTo>
                    <a:cubicBezTo>
                      <a:pt x="91" y="260"/>
                      <a:pt x="91" y="260"/>
                      <a:pt x="91" y="260"/>
                    </a:cubicBezTo>
                    <a:cubicBezTo>
                      <a:pt x="93" y="259"/>
                      <a:pt x="96" y="258"/>
                      <a:pt x="99" y="258"/>
                    </a:cubicBezTo>
                    <a:cubicBezTo>
                      <a:pt x="100" y="258"/>
                      <a:pt x="102" y="258"/>
                      <a:pt x="104" y="259"/>
                    </a:cubicBezTo>
                    <a:cubicBezTo>
                      <a:pt x="108" y="261"/>
                      <a:pt x="112" y="262"/>
                      <a:pt x="116" y="264"/>
                    </a:cubicBezTo>
                    <a:cubicBezTo>
                      <a:pt x="120" y="265"/>
                      <a:pt x="123" y="270"/>
                      <a:pt x="123" y="274"/>
                    </a:cubicBezTo>
                    <a:cubicBezTo>
                      <a:pt x="123" y="289"/>
                      <a:pt x="123" y="289"/>
                      <a:pt x="123" y="289"/>
                    </a:cubicBezTo>
                    <a:cubicBezTo>
                      <a:pt x="123" y="299"/>
                      <a:pt x="132" y="307"/>
                      <a:pt x="142" y="307"/>
                    </a:cubicBezTo>
                    <a:cubicBezTo>
                      <a:pt x="166" y="307"/>
                      <a:pt x="166" y="307"/>
                      <a:pt x="166" y="307"/>
                    </a:cubicBezTo>
                    <a:cubicBezTo>
                      <a:pt x="177" y="307"/>
                      <a:pt x="185" y="299"/>
                      <a:pt x="185" y="289"/>
                    </a:cubicBezTo>
                    <a:cubicBezTo>
                      <a:pt x="185" y="274"/>
                      <a:pt x="185" y="274"/>
                      <a:pt x="185" y="274"/>
                    </a:cubicBezTo>
                    <a:cubicBezTo>
                      <a:pt x="185" y="270"/>
                      <a:pt x="189" y="265"/>
                      <a:pt x="193" y="264"/>
                    </a:cubicBezTo>
                    <a:cubicBezTo>
                      <a:pt x="197" y="262"/>
                      <a:pt x="201" y="261"/>
                      <a:pt x="205" y="259"/>
                    </a:cubicBezTo>
                    <a:cubicBezTo>
                      <a:pt x="206" y="258"/>
                      <a:pt x="208" y="258"/>
                      <a:pt x="210" y="258"/>
                    </a:cubicBezTo>
                    <a:cubicBezTo>
                      <a:pt x="213" y="258"/>
                      <a:pt x="216" y="259"/>
                      <a:pt x="217" y="260"/>
                    </a:cubicBezTo>
                    <a:cubicBezTo>
                      <a:pt x="228" y="271"/>
                      <a:pt x="228" y="271"/>
                      <a:pt x="228" y="271"/>
                    </a:cubicBezTo>
                    <a:cubicBezTo>
                      <a:pt x="231" y="274"/>
                      <a:pt x="236" y="276"/>
                      <a:pt x="241" y="276"/>
                    </a:cubicBezTo>
                    <a:cubicBezTo>
                      <a:pt x="246" y="276"/>
                      <a:pt x="251" y="274"/>
                      <a:pt x="255" y="271"/>
                    </a:cubicBezTo>
                    <a:cubicBezTo>
                      <a:pt x="272" y="254"/>
                      <a:pt x="272" y="254"/>
                      <a:pt x="272" y="254"/>
                    </a:cubicBezTo>
                    <a:cubicBezTo>
                      <a:pt x="279" y="247"/>
                      <a:pt x="279" y="235"/>
                      <a:pt x="272" y="227"/>
                    </a:cubicBezTo>
                    <a:cubicBezTo>
                      <a:pt x="261" y="217"/>
                      <a:pt x="261" y="217"/>
                      <a:pt x="261" y="217"/>
                    </a:cubicBezTo>
                    <a:cubicBezTo>
                      <a:pt x="258" y="214"/>
                      <a:pt x="258" y="208"/>
                      <a:pt x="260" y="204"/>
                    </a:cubicBezTo>
                    <a:cubicBezTo>
                      <a:pt x="261" y="200"/>
                      <a:pt x="263" y="196"/>
                      <a:pt x="264" y="192"/>
                    </a:cubicBezTo>
                    <a:cubicBezTo>
                      <a:pt x="266" y="188"/>
                      <a:pt x="271" y="184"/>
                      <a:pt x="275" y="184"/>
                    </a:cubicBezTo>
                    <a:cubicBezTo>
                      <a:pt x="289" y="184"/>
                      <a:pt x="289" y="184"/>
                      <a:pt x="289" y="184"/>
                    </a:cubicBezTo>
                    <a:cubicBezTo>
                      <a:pt x="300" y="184"/>
                      <a:pt x="308" y="176"/>
                      <a:pt x="308" y="166"/>
                    </a:cubicBezTo>
                    <a:cubicBezTo>
                      <a:pt x="308" y="142"/>
                      <a:pt x="308" y="142"/>
                      <a:pt x="308" y="142"/>
                    </a:cubicBezTo>
                    <a:cubicBezTo>
                      <a:pt x="308" y="131"/>
                      <a:pt x="300" y="123"/>
                      <a:pt x="289" y="123"/>
                    </a:cubicBezTo>
                    <a:close/>
                    <a:moveTo>
                      <a:pt x="154" y="209"/>
                    </a:moveTo>
                    <a:cubicBezTo>
                      <a:pt x="124" y="209"/>
                      <a:pt x="99" y="184"/>
                      <a:pt x="99" y="154"/>
                    </a:cubicBezTo>
                    <a:cubicBezTo>
                      <a:pt x="99" y="123"/>
                      <a:pt x="124" y="98"/>
                      <a:pt x="154" y="98"/>
                    </a:cubicBezTo>
                    <a:cubicBezTo>
                      <a:pt x="185" y="98"/>
                      <a:pt x="209" y="123"/>
                      <a:pt x="209" y="154"/>
                    </a:cubicBezTo>
                    <a:cubicBezTo>
                      <a:pt x="209" y="184"/>
                      <a:pt x="185" y="209"/>
                      <a:pt x="154" y="209"/>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3" name="Freeform 9">
                <a:extLst>
                  <a:ext uri="{FF2B5EF4-FFF2-40B4-BE49-F238E27FC236}">
                    <a16:creationId xmlns:a16="http://schemas.microsoft.com/office/drawing/2014/main" id="{292028A3-71C1-49E0-9DAB-FD423ED2D499}"/>
                  </a:ext>
                </a:extLst>
              </p:cNvPr>
              <p:cNvSpPr>
                <a:spLocks noEditPoints="1"/>
              </p:cNvSpPr>
              <p:nvPr/>
            </p:nvSpPr>
            <p:spPr bwMode="auto">
              <a:xfrm>
                <a:off x="980299" y="6014669"/>
                <a:ext cx="484187" cy="487362"/>
              </a:xfrm>
              <a:custGeom>
                <a:avLst/>
                <a:gdLst>
                  <a:gd name="T0" fmla="*/ 253 w 284"/>
                  <a:gd name="T1" fmla="*/ 114 h 285"/>
                  <a:gd name="T2" fmla="*/ 239 w 284"/>
                  <a:gd name="T3" fmla="*/ 96 h 285"/>
                  <a:gd name="T4" fmla="*/ 251 w 284"/>
                  <a:gd name="T5" fmla="*/ 74 h 285"/>
                  <a:gd name="T6" fmla="*/ 250 w 284"/>
                  <a:gd name="T7" fmla="*/ 50 h 285"/>
                  <a:gd name="T8" fmla="*/ 222 w 284"/>
                  <a:gd name="T9" fmla="*/ 29 h 285"/>
                  <a:gd name="T10" fmla="*/ 200 w 284"/>
                  <a:gd name="T11" fmla="*/ 44 h 285"/>
                  <a:gd name="T12" fmla="*/ 189 w 284"/>
                  <a:gd name="T13" fmla="*/ 45 h 285"/>
                  <a:gd name="T14" fmla="*/ 171 w 284"/>
                  <a:gd name="T15" fmla="*/ 31 h 285"/>
                  <a:gd name="T16" fmla="*/ 153 w 284"/>
                  <a:gd name="T17" fmla="*/ 0 h 285"/>
                  <a:gd name="T18" fmla="*/ 114 w 284"/>
                  <a:gd name="T19" fmla="*/ 18 h 285"/>
                  <a:gd name="T20" fmla="*/ 106 w 284"/>
                  <a:gd name="T21" fmla="*/ 41 h 285"/>
                  <a:gd name="T22" fmla="*/ 91 w 284"/>
                  <a:gd name="T23" fmla="*/ 46 h 285"/>
                  <a:gd name="T24" fmla="*/ 74 w 284"/>
                  <a:gd name="T25" fmla="*/ 34 h 285"/>
                  <a:gd name="T26" fmla="*/ 49 w 284"/>
                  <a:gd name="T27" fmla="*/ 34 h 285"/>
                  <a:gd name="T28" fmla="*/ 34 w 284"/>
                  <a:gd name="T29" fmla="*/ 74 h 285"/>
                  <a:gd name="T30" fmla="*/ 45 w 284"/>
                  <a:gd name="T31" fmla="*/ 96 h 285"/>
                  <a:gd name="T32" fmla="*/ 31 w 284"/>
                  <a:gd name="T33" fmla="*/ 114 h 285"/>
                  <a:gd name="T34" fmla="*/ 0 w 284"/>
                  <a:gd name="T35" fmla="*/ 131 h 285"/>
                  <a:gd name="T36" fmla="*/ 17 w 284"/>
                  <a:gd name="T37" fmla="*/ 171 h 285"/>
                  <a:gd name="T38" fmla="*/ 40 w 284"/>
                  <a:gd name="T39" fmla="*/ 178 h 285"/>
                  <a:gd name="T40" fmla="*/ 43 w 284"/>
                  <a:gd name="T41" fmla="*/ 201 h 285"/>
                  <a:gd name="T42" fmla="*/ 34 w 284"/>
                  <a:gd name="T43" fmla="*/ 235 h 285"/>
                  <a:gd name="T44" fmla="*/ 62 w 284"/>
                  <a:gd name="T45" fmla="*/ 256 h 285"/>
                  <a:gd name="T46" fmla="*/ 84 w 284"/>
                  <a:gd name="T47" fmla="*/ 241 h 285"/>
                  <a:gd name="T48" fmla="*/ 95 w 284"/>
                  <a:gd name="T49" fmla="*/ 240 h 285"/>
                  <a:gd name="T50" fmla="*/ 113 w 284"/>
                  <a:gd name="T51" fmla="*/ 254 h 285"/>
                  <a:gd name="T52" fmla="*/ 131 w 284"/>
                  <a:gd name="T53" fmla="*/ 285 h 285"/>
                  <a:gd name="T54" fmla="*/ 171 w 284"/>
                  <a:gd name="T55" fmla="*/ 267 h 285"/>
                  <a:gd name="T56" fmla="*/ 178 w 284"/>
                  <a:gd name="T57" fmla="*/ 244 h 285"/>
                  <a:gd name="T58" fmla="*/ 193 w 284"/>
                  <a:gd name="T59" fmla="*/ 239 h 285"/>
                  <a:gd name="T60" fmla="*/ 210 w 284"/>
                  <a:gd name="T61" fmla="*/ 251 h 285"/>
                  <a:gd name="T62" fmla="*/ 235 w 284"/>
                  <a:gd name="T63" fmla="*/ 251 h 285"/>
                  <a:gd name="T64" fmla="*/ 251 w 284"/>
                  <a:gd name="T65" fmla="*/ 211 h 285"/>
                  <a:gd name="T66" fmla="*/ 239 w 284"/>
                  <a:gd name="T67" fmla="*/ 189 h 285"/>
                  <a:gd name="T68" fmla="*/ 253 w 284"/>
                  <a:gd name="T69" fmla="*/ 171 h 285"/>
                  <a:gd name="T70" fmla="*/ 284 w 284"/>
                  <a:gd name="T71" fmla="*/ 154 h 285"/>
                  <a:gd name="T72" fmla="*/ 267 w 284"/>
                  <a:gd name="T73" fmla="*/ 114 h 285"/>
                  <a:gd name="T74" fmla="*/ 91 w 284"/>
                  <a:gd name="T75" fmla="*/ 142 h 285"/>
                  <a:gd name="T76" fmla="*/ 193 w 284"/>
                  <a:gd name="T77" fmla="*/ 14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4" h="285">
                    <a:moveTo>
                      <a:pt x="267" y="114"/>
                    </a:moveTo>
                    <a:cubicBezTo>
                      <a:pt x="253" y="114"/>
                      <a:pt x="253" y="114"/>
                      <a:pt x="253" y="114"/>
                    </a:cubicBezTo>
                    <a:cubicBezTo>
                      <a:pt x="250" y="114"/>
                      <a:pt x="245" y="111"/>
                      <a:pt x="244" y="107"/>
                    </a:cubicBezTo>
                    <a:cubicBezTo>
                      <a:pt x="243" y="103"/>
                      <a:pt x="241" y="99"/>
                      <a:pt x="239" y="96"/>
                    </a:cubicBezTo>
                    <a:cubicBezTo>
                      <a:pt x="238" y="92"/>
                      <a:pt x="238" y="87"/>
                      <a:pt x="241" y="84"/>
                    </a:cubicBezTo>
                    <a:cubicBezTo>
                      <a:pt x="251" y="74"/>
                      <a:pt x="251" y="74"/>
                      <a:pt x="251" y="74"/>
                    </a:cubicBezTo>
                    <a:cubicBezTo>
                      <a:pt x="254" y="71"/>
                      <a:pt x="256" y="67"/>
                      <a:pt x="256" y="62"/>
                    </a:cubicBezTo>
                    <a:cubicBezTo>
                      <a:pt x="256" y="57"/>
                      <a:pt x="254" y="53"/>
                      <a:pt x="250" y="50"/>
                    </a:cubicBezTo>
                    <a:cubicBezTo>
                      <a:pt x="235" y="34"/>
                      <a:pt x="235" y="34"/>
                      <a:pt x="235" y="34"/>
                    </a:cubicBezTo>
                    <a:cubicBezTo>
                      <a:pt x="231" y="31"/>
                      <a:pt x="227" y="29"/>
                      <a:pt x="222" y="29"/>
                    </a:cubicBezTo>
                    <a:cubicBezTo>
                      <a:pt x="218" y="29"/>
                      <a:pt x="213" y="31"/>
                      <a:pt x="210" y="34"/>
                    </a:cubicBezTo>
                    <a:cubicBezTo>
                      <a:pt x="200" y="44"/>
                      <a:pt x="200" y="44"/>
                      <a:pt x="200" y="44"/>
                    </a:cubicBezTo>
                    <a:cubicBezTo>
                      <a:pt x="199" y="45"/>
                      <a:pt x="196" y="46"/>
                      <a:pt x="193" y="46"/>
                    </a:cubicBezTo>
                    <a:cubicBezTo>
                      <a:pt x="192" y="46"/>
                      <a:pt x="190" y="46"/>
                      <a:pt x="189" y="45"/>
                    </a:cubicBezTo>
                    <a:cubicBezTo>
                      <a:pt x="185" y="43"/>
                      <a:pt x="182" y="42"/>
                      <a:pt x="178" y="41"/>
                    </a:cubicBezTo>
                    <a:cubicBezTo>
                      <a:pt x="174" y="39"/>
                      <a:pt x="171" y="35"/>
                      <a:pt x="171" y="31"/>
                    </a:cubicBezTo>
                    <a:cubicBezTo>
                      <a:pt x="171" y="18"/>
                      <a:pt x="171" y="18"/>
                      <a:pt x="171" y="18"/>
                    </a:cubicBezTo>
                    <a:cubicBezTo>
                      <a:pt x="171" y="8"/>
                      <a:pt x="163" y="0"/>
                      <a:pt x="153" y="0"/>
                    </a:cubicBezTo>
                    <a:cubicBezTo>
                      <a:pt x="131" y="0"/>
                      <a:pt x="131" y="0"/>
                      <a:pt x="131" y="0"/>
                    </a:cubicBezTo>
                    <a:cubicBezTo>
                      <a:pt x="121" y="0"/>
                      <a:pt x="114" y="8"/>
                      <a:pt x="114" y="18"/>
                    </a:cubicBezTo>
                    <a:cubicBezTo>
                      <a:pt x="114" y="31"/>
                      <a:pt x="114" y="31"/>
                      <a:pt x="114" y="31"/>
                    </a:cubicBezTo>
                    <a:cubicBezTo>
                      <a:pt x="114" y="35"/>
                      <a:pt x="110" y="39"/>
                      <a:pt x="106" y="41"/>
                    </a:cubicBezTo>
                    <a:cubicBezTo>
                      <a:pt x="103" y="42"/>
                      <a:pt x="99" y="43"/>
                      <a:pt x="95" y="45"/>
                    </a:cubicBezTo>
                    <a:cubicBezTo>
                      <a:pt x="94" y="46"/>
                      <a:pt x="92" y="46"/>
                      <a:pt x="91" y="46"/>
                    </a:cubicBezTo>
                    <a:cubicBezTo>
                      <a:pt x="88" y="46"/>
                      <a:pt x="85" y="45"/>
                      <a:pt x="84" y="44"/>
                    </a:cubicBezTo>
                    <a:cubicBezTo>
                      <a:pt x="74" y="34"/>
                      <a:pt x="74" y="34"/>
                      <a:pt x="74" y="34"/>
                    </a:cubicBezTo>
                    <a:cubicBezTo>
                      <a:pt x="71" y="31"/>
                      <a:pt x="66" y="29"/>
                      <a:pt x="62" y="29"/>
                    </a:cubicBezTo>
                    <a:cubicBezTo>
                      <a:pt x="57" y="29"/>
                      <a:pt x="53" y="31"/>
                      <a:pt x="49" y="34"/>
                    </a:cubicBezTo>
                    <a:cubicBezTo>
                      <a:pt x="34" y="50"/>
                      <a:pt x="34" y="50"/>
                      <a:pt x="34" y="50"/>
                    </a:cubicBezTo>
                    <a:cubicBezTo>
                      <a:pt x="27" y="57"/>
                      <a:pt x="27" y="68"/>
                      <a:pt x="34" y="74"/>
                    </a:cubicBezTo>
                    <a:cubicBezTo>
                      <a:pt x="43" y="84"/>
                      <a:pt x="43" y="84"/>
                      <a:pt x="43" y="84"/>
                    </a:cubicBezTo>
                    <a:cubicBezTo>
                      <a:pt x="46" y="87"/>
                      <a:pt x="47" y="92"/>
                      <a:pt x="45" y="96"/>
                    </a:cubicBezTo>
                    <a:cubicBezTo>
                      <a:pt x="43" y="99"/>
                      <a:pt x="42" y="103"/>
                      <a:pt x="40" y="107"/>
                    </a:cubicBezTo>
                    <a:cubicBezTo>
                      <a:pt x="39" y="111"/>
                      <a:pt x="35" y="114"/>
                      <a:pt x="31" y="114"/>
                    </a:cubicBezTo>
                    <a:cubicBezTo>
                      <a:pt x="17" y="114"/>
                      <a:pt x="17" y="114"/>
                      <a:pt x="17" y="114"/>
                    </a:cubicBezTo>
                    <a:cubicBezTo>
                      <a:pt x="8" y="114"/>
                      <a:pt x="0" y="122"/>
                      <a:pt x="0" y="131"/>
                    </a:cubicBezTo>
                    <a:cubicBezTo>
                      <a:pt x="0" y="154"/>
                      <a:pt x="0" y="154"/>
                      <a:pt x="0" y="154"/>
                    </a:cubicBezTo>
                    <a:cubicBezTo>
                      <a:pt x="0" y="163"/>
                      <a:pt x="8" y="171"/>
                      <a:pt x="17" y="171"/>
                    </a:cubicBezTo>
                    <a:cubicBezTo>
                      <a:pt x="31" y="171"/>
                      <a:pt x="31" y="171"/>
                      <a:pt x="31" y="171"/>
                    </a:cubicBezTo>
                    <a:cubicBezTo>
                      <a:pt x="35" y="171"/>
                      <a:pt x="39" y="174"/>
                      <a:pt x="40" y="178"/>
                    </a:cubicBezTo>
                    <a:cubicBezTo>
                      <a:pt x="42" y="182"/>
                      <a:pt x="43" y="186"/>
                      <a:pt x="45" y="189"/>
                    </a:cubicBezTo>
                    <a:cubicBezTo>
                      <a:pt x="47" y="193"/>
                      <a:pt x="46" y="198"/>
                      <a:pt x="43" y="201"/>
                    </a:cubicBezTo>
                    <a:cubicBezTo>
                      <a:pt x="34" y="211"/>
                      <a:pt x="34" y="211"/>
                      <a:pt x="34" y="211"/>
                    </a:cubicBezTo>
                    <a:cubicBezTo>
                      <a:pt x="27" y="217"/>
                      <a:pt x="27" y="228"/>
                      <a:pt x="34" y="235"/>
                    </a:cubicBezTo>
                    <a:cubicBezTo>
                      <a:pt x="49" y="251"/>
                      <a:pt x="49" y="251"/>
                      <a:pt x="49" y="251"/>
                    </a:cubicBezTo>
                    <a:cubicBezTo>
                      <a:pt x="53" y="254"/>
                      <a:pt x="57" y="256"/>
                      <a:pt x="62" y="256"/>
                    </a:cubicBezTo>
                    <a:cubicBezTo>
                      <a:pt x="66" y="256"/>
                      <a:pt x="71" y="254"/>
                      <a:pt x="74" y="251"/>
                    </a:cubicBezTo>
                    <a:cubicBezTo>
                      <a:pt x="84" y="241"/>
                      <a:pt x="84" y="241"/>
                      <a:pt x="84" y="241"/>
                    </a:cubicBezTo>
                    <a:cubicBezTo>
                      <a:pt x="85" y="240"/>
                      <a:pt x="88" y="239"/>
                      <a:pt x="91" y="239"/>
                    </a:cubicBezTo>
                    <a:cubicBezTo>
                      <a:pt x="92" y="239"/>
                      <a:pt x="94" y="239"/>
                      <a:pt x="95" y="240"/>
                    </a:cubicBezTo>
                    <a:cubicBezTo>
                      <a:pt x="99" y="241"/>
                      <a:pt x="103" y="243"/>
                      <a:pt x="106" y="244"/>
                    </a:cubicBezTo>
                    <a:cubicBezTo>
                      <a:pt x="110" y="246"/>
                      <a:pt x="113" y="250"/>
                      <a:pt x="113" y="254"/>
                    </a:cubicBezTo>
                    <a:cubicBezTo>
                      <a:pt x="113" y="267"/>
                      <a:pt x="113" y="267"/>
                      <a:pt x="113" y="267"/>
                    </a:cubicBezTo>
                    <a:cubicBezTo>
                      <a:pt x="113" y="277"/>
                      <a:pt x="121" y="285"/>
                      <a:pt x="131" y="285"/>
                    </a:cubicBezTo>
                    <a:cubicBezTo>
                      <a:pt x="153" y="285"/>
                      <a:pt x="153" y="285"/>
                      <a:pt x="153" y="285"/>
                    </a:cubicBezTo>
                    <a:cubicBezTo>
                      <a:pt x="163" y="285"/>
                      <a:pt x="171" y="277"/>
                      <a:pt x="171" y="267"/>
                    </a:cubicBezTo>
                    <a:cubicBezTo>
                      <a:pt x="171" y="254"/>
                      <a:pt x="171" y="254"/>
                      <a:pt x="171" y="254"/>
                    </a:cubicBezTo>
                    <a:cubicBezTo>
                      <a:pt x="171" y="250"/>
                      <a:pt x="174" y="246"/>
                      <a:pt x="178" y="244"/>
                    </a:cubicBezTo>
                    <a:cubicBezTo>
                      <a:pt x="182" y="243"/>
                      <a:pt x="185" y="241"/>
                      <a:pt x="189" y="240"/>
                    </a:cubicBezTo>
                    <a:cubicBezTo>
                      <a:pt x="190" y="239"/>
                      <a:pt x="192" y="239"/>
                      <a:pt x="193" y="239"/>
                    </a:cubicBezTo>
                    <a:cubicBezTo>
                      <a:pt x="196" y="239"/>
                      <a:pt x="199" y="240"/>
                      <a:pt x="200" y="241"/>
                    </a:cubicBezTo>
                    <a:cubicBezTo>
                      <a:pt x="210" y="251"/>
                      <a:pt x="210" y="251"/>
                      <a:pt x="210" y="251"/>
                    </a:cubicBezTo>
                    <a:cubicBezTo>
                      <a:pt x="213" y="254"/>
                      <a:pt x="218" y="256"/>
                      <a:pt x="222" y="256"/>
                    </a:cubicBezTo>
                    <a:cubicBezTo>
                      <a:pt x="227" y="256"/>
                      <a:pt x="231" y="254"/>
                      <a:pt x="235" y="251"/>
                    </a:cubicBezTo>
                    <a:cubicBezTo>
                      <a:pt x="251" y="235"/>
                      <a:pt x="251" y="235"/>
                      <a:pt x="251" y="235"/>
                    </a:cubicBezTo>
                    <a:cubicBezTo>
                      <a:pt x="257" y="228"/>
                      <a:pt x="257" y="217"/>
                      <a:pt x="251" y="211"/>
                    </a:cubicBezTo>
                    <a:cubicBezTo>
                      <a:pt x="241" y="201"/>
                      <a:pt x="241" y="201"/>
                      <a:pt x="241" y="201"/>
                    </a:cubicBezTo>
                    <a:cubicBezTo>
                      <a:pt x="238" y="198"/>
                      <a:pt x="238" y="193"/>
                      <a:pt x="239" y="189"/>
                    </a:cubicBezTo>
                    <a:cubicBezTo>
                      <a:pt x="241" y="186"/>
                      <a:pt x="243" y="182"/>
                      <a:pt x="244" y="178"/>
                    </a:cubicBezTo>
                    <a:cubicBezTo>
                      <a:pt x="245" y="174"/>
                      <a:pt x="250" y="171"/>
                      <a:pt x="253" y="171"/>
                    </a:cubicBezTo>
                    <a:cubicBezTo>
                      <a:pt x="267" y="171"/>
                      <a:pt x="267" y="171"/>
                      <a:pt x="267" y="171"/>
                    </a:cubicBezTo>
                    <a:cubicBezTo>
                      <a:pt x="276" y="171"/>
                      <a:pt x="284" y="163"/>
                      <a:pt x="284" y="154"/>
                    </a:cubicBezTo>
                    <a:cubicBezTo>
                      <a:pt x="284" y="131"/>
                      <a:pt x="284" y="131"/>
                      <a:pt x="284" y="131"/>
                    </a:cubicBezTo>
                    <a:cubicBezTo>
                      <a:pt x="284" y="122"/>
                      <a:pt x="276" y="114"/>
                      <a:pt x="267" y="114"/>
                    </a:cubicBezTo>
                    <a:close/>
                    <a:moveTo>
                      <a:pt x="142" y="194"/>
                    </a:moveTo>
                    <a:cubicBezTo>
                      <a:pt x="114" y="194"/>
                      <a:pt x="91" y="171"/>
                      <a:pt x="91" y="142"/>
                    </a:cubicBezTo>
                    <a:cubicBezTo>
                      <a:pt x="91" y="114"/>
                      <a:pt x="114" y="91"/>
                      <a:pt x="142" y="91"/>
                    </a:cubicBezTo>
                    <a:cubicBezTo>
                      <a:pt x="170" y="91"/>
                      <a:pt x="193" y="114"/>
                      <a:pt x="193" y="142"/>
                    </a:cubicBezTo>
                    <a:cubicBezTo>
                      <a:pt x="193" y="171"/>
                      <a:pt x="170" y="194"/>
                      <a:pt x="142" y="194"/>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4" name="Freeform 10">
                <a:extLst>
                  <a:ext uri="{FF2B5EF4-FFF2-40B4-BE49-F238E27FC236}">
                    <a16:creationId xmlns:a16="http://schemas.microsoft.com/office/drawing/2014/main" id="{A3FDC1A1-C921-4710-A18F-B74AB6513D08}"/>
                  </a:ext>
                </a:extLst>
              </p:cNvPr>
              <p:cNvSpPr>
                <a:spLocks noEditPoints="1"/>
              </p:cNvSpPr>
              <p:nvPr/>
            </p:nvSpPr>
            <p:spPr bwMode="auto">
              <a:xfrm>
                <a:off x="1510524" y="4800232"/>
                <a:ext cx="990599" cy="989012"/>
              </a:xfrm>
              <a:custGeom>
                <a:avLst/>
                <a:gdLst>
                  <a:gd name="T0" fmla="*/ 516 w 580"/>
                  <a:gd name="T1" fmla="*/ 232 h 580"/>
                  <a:gd name="T2" fmla="*/ 488 w 580"/>
                  <a:gd name="T3" fmla="*/ 195 h 580"/>
                  <a:gd name="T4" fmla="*/ 511 w 580"/>
                  <a:gd name="T5" fmla="*/ 151 h 580"/>
                  <a:gd name="T6" fmla="*/ 511 w 580"/>
                  <a:gd name="T7" fmla="*/ 101 h 580"/>
                  <a:gd name="T8" fmla="*/ 453 w 580"/>
                  <a:gd name="T9" fmla="*/ 59 h 580"/>
                  <a:gd name="T10" fmla="*/ 409 w 580"/>
                  <a:gd name="T11" fmla="*/ 89 h 580"/>
                  <a:gd name="T12" fmla="*/ 385 w 580"/>
                  <a:gd name="T13" fmla="*/ 92 h 580"/>
                  <a:gd name="T14" fmla="*/ 348 w 580"/>
                  <a:gd name="T15" fmla="*/ 63 h 580"/>
                  <a:gd name="T16" fmla="*/ 312 w 580"/>
                  <a:gd name="T17" fmla="*/ 0 h 580"/>
                  <a:gd name="T18" fmla="*/ 231 w 580"/>
                  <a:gd name="T19" fmla="*/ 36 h 580"/>
                  <a:gd name="T20" fmla="*/ 217 w 580"/>
                  <a:gd name="T21" fmla="*/ 83 h 580"/>
                  <a:gd name="T22" fmla="*/ 185 w 580"/>
                  <a:gd name="T23" fmla="*/ 94 h 580"/>
                  <a:gd name="T24" fmla="*/ 151 w 580"/>
                  <a:gd name="T25" fmla="*/ 69 h 580"/>
                  <a:gd name="T26" fmla="*/ 101 w 580"/>
                  <a:gd name="T27" fmla="*/ 69 h 580"/>
                  <a:gd name="T28" fmla="*/ 69 w 580"/>
                  <a:gd name="T29" fmla="*/ 151 h 580"/>
                  <a:gd name="T30" fmla="*/ 91 w 580"/>
                  <a:gd name="T31" fmla="*/ 195 h 580"/>
                  <a:gd name="T32" fmla="*/ 63 w 580"/>
                  <a:gd name="T33" fmla="*/ 232 h 580"/>
                  <a:gd name="T34" fmla="*/ 0 w 580"/>
                  <a:gd name="T35" fmla="*/ 267 h 580"/>
                  <a:gd name="T36" fmla="*/ 35 w 580"/>
                  <a:gd name="T37" fmla="*/ 348 h 580"/>
                  <a:gd name="T38" fmla="*/ 82 w 580"/>
                  <a:gd name="T39" fmla="*/ 363 h 580"/>
                  <a:gd name="T40" fmla="*/ 88 w 580"/>
                  <a:gd name="T41" fmla="*/ 409 h 580"/>
                  <a:gd name="T42" fmla="*/ 68 w 580"/>
                  <a:gd name="T43" fmla="*/ 479 h 580"/>
                  <a:gd name="T44" fmla="*/ 126 w 580"/>
                  <a:gd name="T45" fmla="*/ 522 h 580"/>
                  <a:gd name="T46" fmla="*/ 171 w 580"/>
                  <a:gd name="T47" fmla="*/ 491 h 580"/>
                  <a:gd name="T48" fmla="*/ 194 w 580"/>
                  <a:gd name="T49" fmla="*/ 488 h 580"/>
                  <a:gd name="T50" fmla="*/ 231 w 580"/>
                  <a:gd name="T51" fmla="*/ 517 h 580"/>
                  <a:gd name="T52" fmla="*/ 267 w 580"/>
                  <a:gd name="T53" fmla="*/ 580 h 580"/>
                  <a:gd name="T54" fmla="*/ 348 w 580"/>
                  <a:gd name="T55" fmla="*/ 545 h 580"/>
                  <a:gd name="T56" fmla="*/ 363 w 580"/>
                  <a:gd name="T57" fmla="*/ 498 h 580"/>
                  <a:gd name="T58" fmla="*/ 394 w 580"/>
                  <a:gd name="T59" fmla="*/ 486 h 580"/>
                  <a:gd name="T60" fmla="*/ 428 w 580"/>
                  <a:gd name="T61" fmla="*/ 511 h 580"/>
                  <a:gd name="T62" fmla="*/ 479 w 580"/>
                  <a:gd name="T63" fmla="*/ 511 h 580"/>
                  <a:gd name="T64" fmla="*/ 511 w 580"/>
                  <a:gd name="T65" fmla="*/ 429 h 580"/>
                  <a:gd name="T66" fmla="*/ 488 w 580"/>
                  <a:gd name="T67" fmla="*/ 385 h 580"/>
                  <a:gd name="T68" fmla="*/ 516 w 580"/>
                  <a:gd name="T69" fmla="*/ 348 h 580"/>
                  <a:gd name="T70" fmla="*/ 580 w 580"/>
                  <a:gd name="T71" fmla="*/ 313 h 580"/>
                  <a:gd name="T72" fmla="*/ 544 w 580"/>
                  <a:gd name="T73" fmla="*/ 232 h 580"/>
                  <a:gd name="T74" fmla="*/ 186 w 580"/>
                  <a:gd name="T75" fmla="*/ 290 h 580"/>
                  <a:gd name="T76" fmla="*/ 394 w 580"/>
                  <a:gd name="T77" fmla="*/ 29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0" h="580">
                    <a:moveTo>
                      <a:pt x="544" y="232"/>
                    </a:moveTo>
                    <a:cubicBezTo>
                      <a:pt x="516" y="232"/>
                      <a:pt x="516" y="232"/>
                      <a:pt x="516" y="232"/>
                    </a:cubicBezTo>
                    <a:cubicBezTo>
                      <a:pt x="509" y="232"/>
                      <a:pt x="500" y="225"/>
                      <a:pt x="497" y="217"/>
                    </a:cubicBezTo>
                    <a:cubicBezTo>
                      <a:pt x="495" y="210"/>
                      <a:pt x="491" y="202"/>
                      <a:pt x="488" y="195"/>
                    </a:cubicBezTo>
                    <a:cubicBezTo>
                      <a:pt x="484" y="187"/>
                      <a:pt x="486" y="176"/>
                      <a:pt x="491" y="171"/>
                    </a:cubicBezTo>
                    <a:cubicBezTo>
                      <a:pt x="511" y="151"/>
                      <a:pt x="511" y="151"/>
                      <a:pt x="511" y="151"/>
                    </a:cubicBezTo>
                    <a:cubicBezTo>
                      <a:pt x="517" y="145"/>
                      <a:pt x="521" y="136"/>
                      <a:pt x="521" y="126"/>
                    </a:cubicBezTo>
                    <a:cubicBezTo>
                      <a:pt x="521" y="117"/>
                      <a:pt x="517" y="108"/>
                      <a:pt x="511" y="101"/>
                    </a:cubicBezTo>
                    <a:cubicBezTo>
                      <a:pt x="479" y="69"/>
                      <a:pt x="479" y="69"/>
                      <a:pt x="479" y="69"/>
                    </a:cubicBezTo>
                    <a:cubicBezTo>
                      <a:pt x="472" y="62"/>
                      <a:pt x="463" y="59"/>
                      <a:pt x="453" y="59"/>
                    </a:cubicBezTo>
                    <a:cubicBezTo>
                      <a:pt x="444" y="59"/>
                      <a:pt x="435" y="62"/>
                      <a:pt x="428" y="69"/>
                    </a:cubicBezTo>
                    <a:cubicBezTo>
                      <a:pt x="409" y="89"/>
                      <a:pt x="409" y="89"/>
                      <a:pt x="409" y="89"/>
                    </a:cubicBezTo>
                    <a:cubicBezTo>
                      <a:pt x="405" y="92"/>
                      <a:pt x="400" y="94"/>
                      <a:pt x="394" y="94"/>
                    </a:cubicBezTo>
                    <a:cubicBezTo>
                      <a:pt x="391" y="94"/>
                      <a:pt x="387" y="93"/>
                      <a:pt x="385" y="92"/>
                    </a:cubicBezTo>
                    <a:cubicBezTo>
                      <a:pt x="378" y="88"/>
                      <a:pt x="370" y="85"/>
                      <a:pt x="363" y="83"/>
                    </a:cubicBezTo>
                    <a:cubicBezTo>
                      <a:pt x="355" y="80"/>
                      <a:pt x="348" y="71"/>
                      <a:pt x="348" y="63"/>
                    </a:cubicBezTo>
                    <a:cubicBezTo>
                      <a:pt x="348" y="36"/>
                      <a:pt x="348" y="36"/>
                      <a:pt x="348" y="36"/>
                    </a:cubicBezTo>
                    <a:cubicBezTo>
                      <a:pt x="348" y="16"/>
                      <a:pt x="332" y="0"/>
                      <a:pt x="312" y="0"/>
                    </a:cubicBezTo>
                    <a:cubicBezTo>
                      <a:pt x="267" y="0"/>
                      <a:pt x="267" y="0"/>
                      <a:pt x="267" y="0"/>
                    </a:cubicBezTo>
                    <a:cubicBezTo>
                      <a:pt x="247" y="0"/>
                      <a:pt x="231" y="16"/>
                      <a:pt x="231" y="36"/>
                    </a:cubicBezTo>
                    <a:cubicBezTo>
                      <a:pt x="231" y="63"/>
                      <a:pt x="231" y="63"/>
                      <a:pt x="231" y="63"/>
                    </a:cubicBezTo>
                    <a:cubicBezTo>
                      <a:pt x="231" y="71"/>
                      <a:pt x="225" y="80"/>
                      <a:pt x="217" y="83"/>
                    </a:cubicBezTo>
                    <a:cubicBezTo>
                      <a:pt x="209" y="85"/>
                      <a:pt x="202" y="88"/>
                      <a:pt x="194" y="92"/>
                    </a:cubicBezTo>
                    <a:cubicBezTo>
                      <a:pt x="192" y="93"/>
                      <a:pt x="188" y="94"/>
                      <a:pt x="185" y="94"/>
                    </a:cubicBezTo>
                    <a:cubicBezTo>
                      <a:pt x="179" y="94"/>
                      <a:pt x="174" y="92"/>
                      <a:pt x="171" y="89"/>
                    </a:cubicBezTo>
                    <a:cubicBezTo>
                      <a:pt x="151" y="69"/>
                      <a:pt x="151" y="69"/>
                      <a:pt x="151" y="69"/>
                    </a:cubicBezTo>
                    <a:cubicBezTo>
                      <a:pt x="144" y="62"/>
                      <a:pt x="135" y="59"/>
                      <a:pt x="126" y="59"/>
                    </a:cubicBezTo>
                    <a:cubicBezTo>
                      <a:pt x="116" y="59"/>
                      <a:pt x="107" y="62"/>
                      <a:pt x="101" y="69"/>
                    </a:cubicBezTo>
                    <a:cubicBezTo>
                      <a:pt x="69" y="101"/>
                      <a:pt x="69" y="101"/>
                      <a:pt x="69" y="101"/>
                    </a:cubicBezTo>
                    <a:cubicBezTo>
                      <a:pt x="55" y="115"/>
                      <a:pt x="55" y="138"/>
                      <a:pt x="69" y="151"/>
                    </a:cubicBezTo>
                    <a:cubicBezTo>
                      <a:pt x="88" y="171"/>
                      <a:pt x="88" y="171"/>
                      <a:pt x="88" y="171"/>
                    </a:cubicBezTo>
                    <a:cubicBezTo>
                      <a:pt x="94" y="176"/>
                      <a:pt x="95" y="187"/>
                      <a:pt x="91" y="195"/>
                    </a:cubicBezTo>
                    <a:cubicBezTo>
                      <a:pt x="88" y="202"/>
                      <a:pt x="85" y="210"/>
                      <a:pt x="82" y="217"/>
                    </a:cubicBezTo>
                    <a:cubicBezTo>
                      <a:pt x="79" y="225"/>
                      <a:pt x="70" y="232"/>
                      <a:pt x="63" y="232"/>
                    </a:cubicBezTo>
                    <a:cubicBezTo>
                      <a:pt x="35" y="232"/>
                      <a:pt x="35" y="232"/>
                      <a:pt x="35" y="232"/>
                    </a:cubicBezTo>
                    <a:cubicBezTo>
                      <a:pt x="16" y="232"/>
                      <a:pt x="0" y="248"/>
                      <a:pt x="0" y="267"/>
                    </a:cubicBezTo>
                    <a:cubicBezTo>
                      <a:pt x="0" y="313"/>
                      <a:pt x="0" y="313"/>
                      <a:pt x="0" y="313"/>
                    </a:cubicBezTo>
                    <a:cubicBezTo>
                      <a:pt x="0" y="332"/>
                      <a:pt x="16" y="348"/>
                      <a:pt x="35" y="348"/>
                    </a:cubicBezTo>
                    <a:cubicBezTo>
                      <a:pt x="63" y="348"/>
                      <a:pt x="63" y="348"/>
                      <a:pt x="63" y="348"/>
                    </a:cubicBezTo>
                    <a:cubicBezTo>
                      <a:pt x="70" y="348"/>
                      <a:pt x="79" y="355"/>
                      <a:pt x="82" y="363"/>
                    </a:cubicBezTo>
                    <a:cubicBezTo>
                      <a:pt x="85" y="371"/>
                      <a:pt x="88" y="378"/>
                      <a:pt x="91" y="385"/>
                    </a:cubicBezTo>
                    <a:cubicBezTo>
                      <a:pt x="95" y="393"/>
                      <a:pt x="94" y="404"/>
                      <a:pt x="88" y="409"/>
                    </a:cubicBezTo>
                    <a:cubicBezTo>
                      <a:pt x="68" y="429"/>
                      <a:pt x="68" y="429"/>
                      <a:pt x="68" y="429"/>
                    </a:cubicBezTo>
                    <a:cubicBezTo>
                      <a:pt x="55" y="443"/>
                      <a:pt x="55" y="465"/>
                      <a:pt x="68" y="479"/>
                    </a:cubicBezTo>
                    <a:cubicBezTo>
                      <a:pt x="101" y="511"/>
                      <a:pt x="101" y="511"/>
                      <a:pt x="101" y="511"/>
                    </a:cubicBezTo>
                    <a:cubicBezTo>
                      <a:pt x="107" y="518"/>
                      <a:pt x="116" y="522"/>
                      <a:pt x="126" y="522"/>
                    </a:cubicBezTo>
                    <a:cubicBezTo>
                      <a:pt x="135" y="522"/>
                      <a:pt x="144" y="518"/>
                      <a:pt x="151" y="511"/>
                    </a:cubicBezTo>
                    <a:cubicBezTo>
                      <a:pt x="171" y="491"/>
                      <a:pt x="171" y="491"/>
                      <a:pt x="171" y="491"/>
                    </a:cubicBezTo>
                    <a:cubicBezTo>
                      <a:pt x="174" y="488"/>
                      <a:pt x="179" y="486"/>
                      <a:pt x="185" y="486"/>
                    </a:cubicBezTo>
                    <a:cubicBezTo>
                      <a:pt x="188" y="486"/>
                      <a:pt x="192" y="487"/>
                      <a:pt x="194" y="488"/>
                    </a:cubicBezTo>
                    <a:cubicBezTo>
                      <a:pt x="202" y="492"/>
                      <a:pt x="209" y="495"/>
                      <a:pt x="217" y="498"/>
                    </a:cubicBezTo>
                    <a:cubicBezTo>
                      <a:pt x="225" y="501"/>
                      <a:pt x="231" y="509"/>
                      <a:pt x="231" y="517"/>
                    </a:cubicBezTo>
                    <a:cubicBezTo>
                      <a:pt x="231" y="545"/>
                      <a:pt x="231" y="545"/>
                      <a:pt x="231" y="545"/>
                    </a:cubicBezTo>
                    <a:cubicBezTo>
                      <a:pt x="231" y="564"/>
                      <a:pt x="247" y="580"/>
                      <a:pt x="267" y="580"/>
                    </a:cubicBezTo>
                    <a:cubicBezTo>
                      <a:pt x="312" y="580"/>
                      <a:pt x="312" y="580"/>
                      <a:pt x="312" y="580"/>
                    </a:cubicBezTo>
                    <a:cubicBezTo>
                      <a:pt x="332" y="580"/>
                      <a:pt x="348" y="564"/>
                      <a:pt x="348" y="545"/>
                    </a:cubicBezTo>
                    <a:cubicBezTo>
                      <a:pt x="348" y="517"/>
                      <a:pt x="348" y="517"/>
                      <a:pt x="348" y="517"/>
                    </a:cubicBezTo>
                    <a:cubicBezTo>
                      <a:pt x="348" y="509"/>
                      <a:pt x="355" y="501"/>
                      <a:pt x="363" y="498"/>
                    </a:cubicBezTo>
                    <a:cubicBezTo>
                      <a:pt x="370" y="495"/>
                      <a:pt x="377" y="492"/>
                      <a:pt x="385" y="488"/>
                    </a:cubicBezTo>
                    <a:cubicBezTo>
                      <a:pt x="388" y="487"/>
                      <a:pt x="391" y="486"/>
                      <a:pt x="394" y="486"/>
                    </a:cubicBezTo>
                    <a:cubicBezTo>
                      <a:pt x="400" y="486"/>
                      <a:pt x="405" y="488"/>
                      <a:pt x="409" y="491"/>
                    </a:cubicBezTo>
                    <a:cubicBezTo>
                      <a:pt x="428" y="511"/>
                      <a:pt x="428" y="511"/>
                      <a:pt x="428" y="511"/>
                    </a:cubicBezTo>
                    <a:cubicBezTo>
                      <a:pt x="435" y="518"/>
                      <a:pt x="444" y="522"/>
                      <a:pt x="453" y="522"/>
                    </a:cubicBezTo>
                    <a:cubicBezTo>
                      <a:pt x="463" y="522"/>
                      <a:pt x="472" y="518"/>
                      <a:pt x="479" y="511"/>
                    </a:cubicBezTo>
                    <a:cubicBezTo>
                      <a:pt x="511" y="479"/>
                      <a:pt x="511" y="479"/>
                      <a:pt x="511" y="479"/>
                    </a:cubicBezTo>
                    <a:cubicBezTo>
                      <a:pt x="524" y="465"/>
                      <a:pt x="524" y="443"/>
                      <a:pt x="511" y="429"/>
                    </a:cubicBezTo>
                    <a:cubicBezTo>
                      <a:pt x="491" y="409"/>
                      <a:pt x="491" y="409"/>
                      <a:pt x="491" y="409"/>
                    </a:cubicBezTo>
                    <a:cubicBezTo>
                      <a:pt x="486" y="404"/>
                      <a:pt x="484" y="393"/>
                      <a:pt x="488" y="385"/>
                    </a:cubicBezTo>
                    <a:cubicBezTo>
                      <a:pt x="491" y="378"/>
                      <a:pt x="495" y="371"/>
                      <a:pt x="497" y="363"/>
                    </a:cubicBezTo>
                    <a:cubicBezTo>
                      <a:pt x="500" y="355"/>
                      <a:pt x="509" y="348"/>
                      <a:pt x="516" y="348"/>
                    </a:cubicBezTo>
                    <a:cubicBezTo>
                      <a:pt x="544" y="348"/>
                      <a:pt x="544" y="348"/>
                      <a:pt x="544" y="348"/>
                    </a:cubicBezTo>
                    <a:cubicBezTo>
                      <a:pt x="564" y="348"/>
                      <a:pt x="580" y="332"/>
                      <a:pt x="580" y="313"/>
                    </a:cubicBezTo>
                    <a:cubicBezTo>
                      <a:pt x="580" y="267"/>
                      <a:pt x="580" y="267"/>
                      <a:pt x="580" y="267"/>
                    </a:cubicBezTo>
                    <a:cubicBezTo>
                      <a:pt x="580" y="248"/>
                      <a:pt x="564" y="232"/>
                      <a:pt x="544" y="232"/>
                    </a:cubicBezTo>
                    <a:close/>
                    <a:moveTo>
                      <a:pt x="290" y="394"/>
                    </a:moveTo>
                    <a:cubicBezTo>
                      <a:pt x="232" y="394"/>
                      <a:pt x="186" y="347"/>
                      <a:pt x="186" y="290"/>
                    </a:cubicBezTo>
                    <a:cubicBezTo>
                      <a:pt x="186" y="233"/>
                      <a:pt x="232" y="186"/>
                      <a:pt x="290" y="186"/>
                    </a:cubicBezTo>
                    <a:cubicBezTo>
                      <a:pt x="347" y="186"/>
                      <a:pt x="394" y="233"/>
                      <a:pt x="394" y="290"/>
                    </a:cubicBezTo>
                    <a:cubicBezTo>
                      <a:pt x="394" y="347"/>
                      <a:pt x="347" y="394"/>
                      <a:pt x="290" y="394"/>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5" name="Freeform 11">
                <a:extLst>
                  <a:ext uri="{FF2B5EF4-FFF2-40B4-BE49-F238E27FC236}">
                    <a16:creationId xmlns:a16="http://schemas.microsoft.com/office/drawing/2014/main" id="{13A54505-29FB-445B-972B-7782B8A77FCE}"/>
                  </a:ext>
                </a:extLst>
              </p:cNvPr>
              <p:cNvSpPr>
                <a:spLocks noEditPoints="1"/>
              </p:cNvSpPr>
              <p:nvPr/>
            </p:nvSpPr>
            <p:spPr bwMode="auto">
              <a:xfrm>
                <a:off x="3336148" y="5401894"/>
                <a:ext cx="849312" cy="847725"/>
              </a:xfrm>
              <a:custGeom>
                <a:avLst/>
                <a:gdLst>
                  <a:gd name="T0" fmla="*/ 443 w 497"/>
                  <a:gd name="T1" fmla="*/ 198 h 496"/>
                  <a:gd name="T2" fmla="*/ 418 w 497"/>
                  <a:gd name="T3" fmla="*/ 166 h 496"/>
                  <a:gd name="T4" fmla="*/ 438 w 497"/>
                  <a:gd name="T5" fmla="*/ 129 h 496"/>
                  <a:gd name="T6" fmla="*/ 438 w 497"/>
                  <a:gd name="T7" fmla="*/ 86 h 496"/>
                  <a:gd name="T8" fmla="*/ 389 w 497"/>
                  <a:gd name="T9" fmla="*/ 50 h 496"/>
                  <a:gd name="T10" fmla="*/ 351 w 497"/>
                  <a:gd name="T11" fmla="*/ 76 h 496"/>
                  <a:gd name="T12" fmla="*/ 330 w 497"/>
                  <a:gd name="T13" fmla="*/ 78 h 496"/>
                  <a:gd name="T14" fmla="*/ 298 w 497"/>
                  <a:gd name="T15" fmla="*/ 54 h 496"/>
                  <a:gd name="T16" fmla="*/ 268 w 497"/>
                  <a:gd name="T17" fmla="*/ 0 h 496"/>
                  <a:gd name="T18" fmla="*/ 199 w 497"/>
                  <a:gd name="T19" fmla="*/ 30 h 496"/>
                  <a:gd name="T20" fmla="*/ 186 w 497"/>
                  <a:gd name="T21" fmla="*/ 70 h 496"/>
                  <a:gd name="T22" fmla="*/ 159 w 497"/>
                  <a:gd name="T23" fmla="*/ 80 h 496"/>
                  <a:gd name="T24" fmla="*/ 130 w 497"/>
                  <a:gd name="T25" fmla="*/ 59 h 496"/>
                  <a:gd name="T26" fmla="*/ 87 w 497"/>
                  <a:gd name="T27" fmla="*/ 59 h 496"/>
                  <a:gd name="T28" fmla="*/ 59 w 497"/>
                  <a:gd name="T29" fmla="*/ 129 h 496"/>
                  <a:gd name="T30" fmla="*/ 79 w 497"/>
                  <a:gd name="T31" fmla="*/ 166 h 496"/>
                  <a:gd name="T32" fmla="*/ 55 w 497"/>
                  <a:gd name="T33" fmla="*/ 198 h 496"/>
                  <a:gd name="T34" fmla="*/ 0 w 497"/>
                  <a:gd name="T35" fmla="*/ 228 h 496"/>
                  <a:gd name="T36" fmla="*/ 31 w 497"/>
                  <a:gd name="T37" fmla="*/ 298 h 496"/>
                  <a:gd name="T38" fmla="*/ 71 w 497"/>
                  <a:gd name="T39" fmla="*/ 310 h 496"/>
                  <a:gd name="T40" fmla="*/ 76 w 497"/>
                  <a:gd name="T41" fmla="*/ 350 h 496"/>
                  <a:gd name="T42" fmla="*/ 59 w 497"/>
                  <a:gd name="T43" fmla="*/ 410 h 496"/>
                  <a:gd name="T44" fmla="*/ 108 w 497"/>
                  <a:gd name="T45" fmla="*/ 446 h 496"/>
                  <a:gd name="T46" fmla="*/ 147 w 497"/>
                  <a:gd name="T47" fmla="*/ 420 h 496"/>
                  <a:gd name="T48" fmla="*/ 167 w 497"/>
                  <a:gd name="T49" fmla="*/ 418 h 496"/>
                  <a:gd name="T50" fmla="*/ 199 w 497"/>
                  <a:gd name="T51" fmla="*/ 442 h 496"/>
                  <a:gd name="T52" fmla="*/ 229 w 497"/>
                  <a:gd name="T53" fmla="*/ 496 h 496"/>
                  <a:gd name="T54" fmla="*/ 298 w 497"/>
                  <a:gd name="T55" fmla="*/ 466 h 496"/>
                  <a:gd name="T56" fmla="*/ 311 w 497"/>
                  <a:gd name="T57" fmla="*/ 426 h 496"/>
                  <a:gd name="T58" fmla="*/ 338 w 497"/>
                  <a:gd name="T59" fmla="*/ 416 h 496"/>
                  <a:gd name="T60" fmla="*/ 367 w 497"/>
                  <a:gd name="T61" fmla="*/ 437 h 496"/>
                  <a:gd name="T62" fmla="*/ 410 w 497"/>
                  <a:gd name="T63" fmla="*/ 437 h 496"/>
                  <a:gd name="T64" fmla="*/ 438 w 497"/>
                  <a:gd name="T65" fmla="*/ 367 h 496"/>
                  <a:gd name="T66" fmla="*/ 418 w 497"/>
                  <a:gd name="T67" fmla="*/ 329 h 496"/>
                  <a:gd name="T68" fmla="*/ 443 w 497"/>
                  <a:gd name="T69" fmla="*/ 298 h 496"/>
                  <a:gd name="T70" fmla="*/ 497 w 497"/>
                  <a:gd name="T71" fmla="*/ 267 h 496"/>
                  <a:gd name="T72" fmla="*/ 466 w 497"/>
                  <a:gd name="T73" fmla="*/ 198 h 496"/>
                  <a:gd name="T74" fmla="*/ 160 w 497"/>
                  <a:gd name="T75" fmla="*/ 248 h 496"/>
                  <a:gd name="T76" fmla="*/ 338 w 497"/>
                  <a:gd name="T77" fmla="*/ 2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7" h="496">
                    <a:moveTo>
                      <a:pt x="466" y="198"/>
                    </a:moveTo>
                    <a:cubicBezTo>
                      <a:pt x="443" y="198"/>
                      <a:pt x="443" y="198"/>
                      <a:pt x="443" y="198"/>
                    </a:cubicBezTo>
                    <a:cubicBezTo>
                      <a:pt x="436" y="198"/>
                      <a:pt x="429" y="192"/>
                      <a:pt x="426" y="185"/>
                    </a:cubicBezTo>
                    <a:cubicBezTo>
                      <a:pt x="424" y="179"/>
                      <a:pt x="421" y="173"/>
                      <a:pt x="418" y="166"/>
                    </a:cubicBezTo>
                    <a:cubicBezTo>
                      <a:pt x="415" y="160"/>
                      <a:pt x="416" y="151"/>
                      <a:pt x="421" y="146"/>
                    </a:cubicBezTo>
                    <a:cubicBezTo>
                      <a:pt x="438" y="129"/>
                      <a:pt x="438" y="129"/>
                      <a:pt x="438" y="129"/>
                    </a:cubicBezTo>
                    <a:cubicBezTo>
                      <a:pt x="444" y="123"/>
                      <a:pt x="447" y="116"/>
                      <a:pt x="447" y="108"/>
                    </a:cubicBezTo>
                    <a:cubicBezTo>
                      <a:pt x="447" y="99"/>
                      <a:pt x="444" y="92"/>
                      <a:pt x="438" y="86"/>
                    </a:cubicBezTo>
                    <a:cubicBezTo>
                      <a:pt x="410" y="59"/>
                      <a:pt x="410" y="59"/>
                      <a:pt x="410" y="59"/>
                    </a:cubicBezTo>
                    <a:cubicBezTo>
                      <a:pt x="405" y="53"/>
                      <a:pt x="397" y="50"/>
                      <a:pt x="389" y="50"/>
                    </a:cubicBezTo>
                    <a:cubicBezTo>
                      <a:pt x="381" y="50"/>
                      <a:pt x="373" y="53"/>
                      <a:pt x="367" y="59"/>
                    </a:cubicBezTo>
                    <a:cubicBezTo>
                      <a:pt x="351" y="76"/>
                      <a:pt x="351" y="76"/>
                      <a:pt x="351" y="76"/>
                    </a:cubicBezTo>
                    <a:cubicBezTo>
                      <a:pt x="348" y="78"/>
                      <a:pt x="343" y="80"/>
                      <a:pt x="338" y="80"/>
                    </a:cubicBezTo>
                    <a:cubicBezTo>
                      <a:pt x="335" y="80"/>
                      <a:pt x="332" y="79"/>
                      <a:pt x="330" y="78"/>
                    </a:cubicBezTo>
                    <a:cubicBezTo>
                      <a:pt x="324" y="75"/>
                      <a:pt x="318" y="72"/>
                      <a:pt x="311" y="70"/>
                    </a:cubicBezTo>
                    <a:cubicBezTo>
                      <a:pt x="304" y="68"/>
                      <a:pt x="298" y="60"/>
                      <a:pt x="298" y="54"/>
                    </a:cubicBezTo>
                    <a:cubicBezTo>
                      <a:pt x="298" y="30"/>
                      <a:pt x="298" y="30"/>
                      <a:pt x="298" y="30"/>
                    </a:cubicBezTo>
                    <a:cubicBezTo>
                      <a:pt x="298" y="13"/>
                      <a:pt x="285" y="0"/>
                      <a:pt x="268" y="0"/>
                    </a:cubicBezTo>
                    <a:cubicBezTo>
                      <a:pt x="229" y="0"/>
                      <a:pt x="229" y="0"/>
                      <a:pt x="229" y="0"/>
                    </a:cubicBezTo>
                    <a:cubicBezTo>
                      <a:pt x="212" y="0"/>
                      <a:pt x="199" y="13"/>
                      <a:pt x="199" y="30"/>
                    </a:cubicBezTo>
                    <a:cubicBezTo>
                      <a:pt x="199" y="54"/>
                      <a:pt x="199" y="54"/>
                      <a:pt x="199" y="54"/>
                    </a:cubicBezTo>
                    <a:cubicBezTo>
                      <a:pt x="199" y="60"/>
                      <a:pt x="193" y="68"/>
                      <a:pt x="186" y="70"/>
                    </a:cubicBezTo>
                    <a:cubicBezTo>
                      <a:pt x="180" y="72"/>
                      <a:pt x="173" y="75"/>
                      <a:pt x="167" y="78"/>
                    </a:cubicBezTo>
                    <a:cubicBezTo>
                      <a:pt x="165" y="79"/>
                      <a:pt x="162" y="80"/>
                      <a:pt x="159" y="80"/>
                    </a:cubicBezTo>
                    <a:cubicBezTo>
                      <a:pt x="154" y="80"/>
                      <a:pt x="149" y="78"/>
                      <a:pt x="147" y="76"/>
                    </a:cubicBezTo>
                    <a:cubicBezTo>
                      <a:pt x="130" y="59"/>
                      <a:pt x="130" y="59"/>
                      <a:pt x="130" y="59"/>
                    </a:cubicBezTo>
                    <a:cubicBezTo>
                      <a:pt x="124" y="53"/>
                      <a:pt x="116" y="50"/>
                      <a:pt x="108" y="50"/>
                    </a:cubicBezTo>
                    <a:cubicBezTo>
                      <a:pt x="100" y="50"/>
                      <a:pt x="93" y="53"/>
                      <a:pt x="87" y="59"/>
                    </a:cubicBezTo>
                    <a:cubicBezTo>
                      <a:pt x="59" y="86"/>
                      <a:pt x="59" y="86"/>
                      <a:pt x="59" y="86"/>
                    </a:cubicBezTo>
                    <a:cubicBezTo>
                      <a:pt x="47" y="98"/>
                      <a:pt x="47" y="117"/>
                      <a:pt x="59" y="129"/>
                    </a:cubicBezTo>
                    <a:cubicBezTo>
                      <a:pt x="76" y="146"/>
                      <a:pt x="76" y="146"/>
                      <a:pt x="76" y="146"/>
                    </a:cubicBezTo>
                    <a:cubicBezTo>
                      <a:pt x="81" y="151"/>
                      <a:pt x="82" y="160"/>
                      <a:pt x="79" y="166"/>
                    </a:cubicBezTo>
                    <a:cubicBezTo>
                      <a:pt x="76" y="173"/>
                      <a:pt x="73" y="179"/>
                      <a:pt x="71" y="185"/>
                    </a:cubicBezTo>
                    <a:cubicBezTo>
                      <a:pt x="68" y="192"/>
                      <a:pt x="61" y="198"/>
                      <a:pt x="55" y="198"/>
                    </a:cubicBezTo>
                    <a:cubicBezTo>
                      <a:pt x="31" y="198"/>
                      <a:pt x="31" y="198"/>
                      <a:pt x="31" y="198"/>
                    </a:cubicBezTo>
                    <a:cubicBezTo>
                      <a:pt x="14" y="198"/>
                      <a:pt x="0" y="212"/>
                      <a:pt x="0" y="228"/>
                    </a:cubicBezTo>
                    <a:cubicBezTo>
                      <a:pt x="0" y="267"/>
                      <a:pt x="0" y="267"/>
                      <a:pt x="0" y="267"/>
                    </a:cubicBezTo>
                    <a:cubicBezTo>
                      <a:pt x="0" y="284"/>
                      <a:pt x="14" y="298"/>
                      <a:pt x="31" y="298"/>
                    </a:cubicBezTo>
                    <a:cubicBezTo>
                      <a:pt x="55" y="298"/>
                      <a:pt x="55" y="298"/>
                      <a:pt x="55" y="298"/>
                    </a:cubicBezTo>
                    <a:cubicBezTo>
                      <a:pt x="61" y="298"/>
                      <a:pt x="68" y="304"/>
                      <a:pt x="71" y="310"/>
                    </a:cubicBezTo>
                    <a:cubicBezTo>
                      <a:pt x="73" y="317"/>
                      <a:pt x="76" y="323"/>
                      <a:pt x="79" y="329"/>
                    </a:cubicBezTo>
                    <a:cubicBezTo>
                      <a:pt x="82" y="336"/>
                      <a:pt x="81" y="345"/>
                      <a:pt x="76" y="350"/>
                    </a:cubicBezTo>
                    <a:cubicBezTo>
                      <a:pt x="59" y="367"/>
                      <a:pt x="59" y="367"/>
                      <a:pt x="59" y="367"/>
                    </a:cubicBezTo>
                    <a:cubicBezTo>
                      <a:pt x="47" y="379"/>
                      <a:pt x="47" y="398"/>
                      <a:pt x="59" y="410"/>
                    </a:cubicBezTo>
                    <a:cubicBezTo>
                      <a:pt x="87" y="437"/>
                      <a:pt x="87" y="437"/>
                      <a:pt x="87" y="437"/>
                    </a:cubicBezTo>
                    <a:cubicBezTo>
                      <a:pt x="93" y="443"/>
                      <a:pt x="100" y="446"/>
                      <a:pt x="108" y="446"/>
                    </a:cubicBezTo>
                    <a:cubicBezTo>
                      <a:pt x="116" y="446"/>
                      <a:pt x="124" y="443"/>
                      <a:pt x="130" y="437"/>
                    </a:cubicBezTo>
                    <a:cubicBezTo>
                      <a:pt x="147" y="420"/>
                      <a:pt x="147" y="420"/>
                      <a:pt x="147" y="420"/>
                    </a:cubicBezTo>
                    <a:cubicBezTo>
                      <a:pt x="149" y="418"/>
                      <a:pt x="154" y="416"/>
                      <a:pt x="159" y="416"/>
                    </a:cubicBezTo>
                    <a:cubicBezTo>
                      <a:pt x="162" y="416"/>
                      <a:pt x="165" y="417"/>
                      <a:pt x="167" y="418"/>
                    </a:cubicBezTo>
                    <a:cubicBezTo>
                      <a:pt x="173" y="421"/>
                      <a:pt x="180" y="423"/>
                      <a:pt x="186" y="426"/>
                    </a:cubicBezTo>
                    <a:cubicBezTo>
                      <a:pt x="193" y="428"/>
                      <a:pt x="199" y="436"/>
                      <a:pt x="199" y="442"/>
                    </a:cubicBezTo>
                    <a:cubicBezTo>
                      <a:pt x="199" y="466"/>
                      <a:pt x="199" y="466"/>
                      <a:pt x="199" y="466"/>
                    </a:cubicBezTo>
                    <a:cubicBezTo>
                      <a:pt x="199" y="483"/>
                      <a:pt x="212" y="496"/>
                      <a:pt x="229" y="496"/>
                    </a:cubicBezTo>
                    <a:cubicBezTo>
                      <a:pt x="268" y="496"/>
                      <a:pt x="268" y="496"/>
                      <a:pt x="268" y="496"/>
                    </a:cubicBezTo>
                    <a:cubicBezTo>
                      <a:pt x="285" y="496"/>
                      <a:pt x="298" y="483"/>
                      <a:pt x="298" y="466"/>
                    </a:cubicBezTo>
                    <a:cubicBezTo>
                      <a:pt x="298" y="442"/>
                      <a:pt x="298" y="442"/>
                      <a:pt x="298" y="442"/>
                    </a:cubicBezTo>
                    <a:cubicBezTo>
                      <a:pt x="298" y="436"/>
                      <a:pt x="304" y="428"/>
                      <a:pt x="311" y="426"/>
                    </a:cubicBezTo>
                    <a:cubicBezTo>
                      <a:pt x="318" y="423"/>
                      <a:pt x="324" y="421"/>
                      <a:pt x="330" y="418"/>
                    </a:cubicBezTo>
                    <a:cubicBezTo>
                      <a:pt x="332" y="417"/>
                      <a:pt x="335" y="416"/>
                      <a:pt x="338" y="416"/>
                    </a:cubicBezTo>
                    <a:cubicBezTo>
                      <a:pt x="343" y="416"/>
                      <a:pt x="348" y="418"/>
                      <a:pt x="351" y="420"/>
                    </a:cubicBezTo>
                    <a:cubicBezTo>
                      <a:pt x="367" y="437"/>
                      <a:pt x="367" y="437"/>
                      <a:pt x="367" y="437"/>
                    </a:cubicBezTo>
                    <a:cubicBezTo>
                      <a:pt x="373" y="443"/>
                      <a:pt x="381" y="446"/>
                      <a:pt x="389" y="446"/>
                    </a:cubicBezTo>
                    <a:cubicBezTo>
                      <a:pt x="397" y="446"/>
                      <a:pt x="405" y="443"/>
                      <a:pt x="410" y="437"/>
                    </a:cubicBezTo>
                    <a:cubicBezTo>
                      <a:pt x="438" y="410"/>
                      <a:pt x="438" y="410"/>
                      <a:pt x="438" y="410"/>
                    </a:cubicBezTo>
                    <a:cubicBezTo>
                      <a:pt x="450" y="398"/>
                      <a:pt x="450" y="379"/>
                      <a:pt x="438" y="367"/>
                    </a:cubicBezTo>
                    <a:cubicBezTo>
                      <a:pt x="421" y="350"/>
                      <a:pt x="421" y="350"/>
                      <a:pt x="421" y="350"/>
                    </a:cubicBezTo>
                    <a:cubicBezTo>
                      <a:pt x="416" y="345"/>
                      <a:pt x="415" y="336"/>
                      <a:pt x="418" y="329"/>
                    </a:cubicBezTo>
                    <a:cubicBezTo>
                      <a:pt x="421" y="323"/>
                      <a:pt x="424" y="317"/>
                      <a:pt x="426" y="310"/>
                    </a:cubicBezTo>
                    <a:cubicBezTo>
                      <a:pt x="429" y="304"/>
                      <a:pt x="436" y="298"/>
                      <a:pt x="443" y="298"/>
                    </a:cubicBezTo>
                    <a:cubicBezTo>
                      <a:pt x="466" y="298"/>
                      <a:pt x="466" y="298"/>
                      <a:pt x="466" y="298"/>
                    </a:cubicBezTo>
                    <a:cubicBezTo>
                      <a:pt x="483" y="298"/>
                      <a:pt x="497" y="284"/>
                      <a:pt x="497" y="267"/>
                    </a:cubicBezTo>
                    <a:cubicBezTo>
                      <a:pt x="497" y="228"/>
                      <a:pt x="497" y="228"/>
                      <a:pt x="497" y="228"/>
                    </a:cubicBezTo>
                    <a:cubicBezTo>
                      <a:pt x="497" y="212"/>
                      <a:pt x="483" y="198"/>
                      <a:pt x="466" y="198"/>
                    </a:cubicBezTo>
                    <a:close/>
                    <a:moveTo>
                      <a:pt x="249" y="337"/>
                    </a:moveTo>
                    <a:cubicBezTo>
                      <a:pt x="200" y="337"/>
                      <a:pt x="160" y="297"/>
                      <a:pt x="160" y="248"/>
                    </a:cubicBezTo>
                    <a:cubicBezTo>
                      <a:pt x="160" y="199"/>
                      <a:pt x="200" y="159"/>
                      <a:pt x="249" y="159"/>
                    </a:cubicBezTo>
                    <a:cubicBezTo>
                      <a:pt x="298" y="159"/>
                      <a:pt x="338" y="199"/>
                      <a:pt x="338" y="248"/>
                    </a:cubicBezTo>
                    <a:cubicBezTo>
                      <a:pt x="338" y="297"/>
                      <a:pt x="298" y="337"/>
                      <a:pt x="249" y="337"/>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sp>
          <p:nvSpPr>
            <p:cNvPr id="9" name="Freeform 12">
              <a:extLst>
                <a:ext uri="{FF2B5EF4-FFF2-40B4-BE49-F238E27FC236}">
                  <a16:creationId xmlns:a16="http://schemas.microsoft.com/office/drawing/2014/main" id="{F19F7691-1FF7-4F56-823E-093D8C9E4C35}"/>
                </a:ext>
              </a:extLst>
            </p:cNvPr>
            <p:cNvSpPr>
              <a:spLocks/>
            </p:cNvSpPr>
            <p:nvPr/>
          </p:nvSpPr>
          <p:spPr bwMode="auto">
            <a:xfrm>
              <a:off x="2980548" y="1696671"/>
              <a:ext cx="911224" cy="862012"/>
            </a:xfrm>
            <a:custGeom>
              <a:avLst/>
              <a:gdLst>
                <a:gd name="T0" fmla="*/ 164 w 534"/>
                <a:gd name="T1" fmla="*/ 502 h 505"/>
                <a:gd name="T2" fmla="*/ 279 w 534"/>
                <a:gd name="T3" fmla="*/ 0 h 505"/>
                <a:gd name="T4" fmla="*/ 208 w 534"/>
                <a:gd name="T5" fmla="*/ 505 h 505"/>
                <a:gd name="T6" fmla="*/ 252 w 534"/>
                <a:gd name="T7" fmla="*/ 232 h 505"/>
                <a:gd name="T8" fmla="*/ 164 w 534"/>
                <a:gd name="T9" fmla="*/ 502 h 505"/>
              </a:gdLst>
              <a:ahLst/>
              <a:cxnLst>
                <a:cxn ang="0">
                  <a:pos x="T0" y="T1"/>
                </a:cxn>
                <a:cxn ang="0">
                  <a:pos x="T2" y="T3"/>
                </a:cxn>
                <a:cxn ang="0">
                  <a:pos x="T4" y="T5"/>
                </a:cxn>
                <a:cxn ang="0">
                  <a:pos x="T6" y="T7"/>
                </a:cxn>
                <a:cxn ang="0">
                  <a:pos x="T8" y="T9"/>
                </a:cxn>
              </a:cxnLst>
              <a:rect l="0" t="0" r="r" b="b"/>
              <a:pathLst>
                <a:path w="534" h="505">
                  <a:moveTo>
                    <a:pt x="164" y="502"/>
                  </a:moveTo>
                  <a:cubicBezTo>
                    <a:pt x="164" y="502"/>
                    <a:pt x="0" y="261"/>
                    <a:pt x="279" y="0"/>
                  </a:cubicBezTo>
                  <a:cubicBezTo>
                    <a:pt x="279" y="0"/>
                    <a:pt x="534" y="301"/>
                    <a:pt x="208" y="505"/>
                  </a:cubicBezTo>
                  <a:cubicBezTo>
                    <a:pt x="208" y="505"/>
                    <a:pt x="215" y="311"/>
                    <a:pt x="252" y="232"/>
                  </a:cubicBezTo>
                  <a:cubicBezTo>
                    <a:pt x="252" y="232"/>
                    <a:pt x="154" y="404"/>
                    <a:pt x="164" y="50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0" name="Freeform 13">
              <a:extLst>
                <a:ext uri="{FF2B5EF4-FFF2-40B4-BE49-F238E27FC236}">
                  <a16:creationId xmlns:a16="http://schemas.microsoft.com/office/drawing/2014/main" id="{6BE6BD00-C917-492A-98F9-CA3B75680645}"/>
                </a:ext>
              </a:extLst>
            </p:cNvPr>
            <p:cNvSpPr>
              <a:spLocks/>
            </p:cNvSpPr>
            <p:nvPr/>
          </p:nvSpPr>
          <p:spPr bwMode="auto">
            <a:xfrm>
              <a:off x="3448860" y="2230071"/>
              <a:ext cx="674687" cy="660400"/>
            </a:xfrm>
            <a:custGeom>
              <a:avLst/>
              <a:gdLst>
                <a:gd name="T0" fmla="*/ 0 w 395"/>
                <a:gd name="T1" fmla="*/ 212 h 387"/>
                <a:gd name="T2" fmla="*/ 395 w 395"/>
                <a:gd name="T3" fmla="*/ 87 h 387"/>
                <a:gd name="T4" fmla="*/ 16 w 395"/>
                <a:gd name="T5" fmla="*/ 243 h 387"/>
                <a:gd name="T6" fmla="*/ 223 w 395"/>
                <a:gd name="T7" fmla="*/ 163 h 387"/>
                <a:gd name="T8" fmla="*/ 0 w 395"/>
                <a:gd name="T9" fmla="*/ 212 h 387"/>
              </a:gdLst>
              <a:ahLst/>
              <a:cxnLst>
                <a:cxn ang="0">
                  <a:pos x="T0" y="T1"/>
                </a:cxn>
                <a:cxn ang="0">
                  <a:pos x="T2" y="T3"/>
                </a:cxn>
                <a:cxn ang="0">
                  <a:pos x="T4" y="T5"/>
                </a:cxn>
                <a:cxn ang="0">
                  <a:pos x="T6" y="T7"/>
                </a:cxn>
                <a:cxn ang="0">
                  <a:pos x="T8" y="T9"/>
                </a:cxn>
              </a:cxnLst>
              <a:rect l="0" t="0" r="r" b="b"/>
              <a:pathLst>
                <a:path w="395" h="387">
                  <a:moveTo>
                    <a:pt x="0" y="212"/>
                  </a:moveTo>
                  <a:cubicBezTo>
                    <a:pt x="0" y="212"/>
                    <a:pt x="101" y="0"/>
                    <a:pt x="395" y="87"/>
                  </a:cubicBezTo>
                  <a:cubicBezTo>
                    <a:pt x="395" y="87"/>
                    <a:pt x="290" y="387"/>
                    <a:pt x="16" y="243"/>
                  </a:cubicBezTo>
                  <a:cubicBezTo>
                    <a:pt x="16" y="243"/>
                    <a:pt x="154" y="170"/>
                    <a:pt x="223" y="163"/>
                  </a:cubicBezTo>
                  <a:cubicBezTo>
                    <a:pt x="223" y="163"/>
                    <a:pt x="64" y="165"/>
                    <a:pt x="0" y="21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1" name="Freeform 14">
              <a:extLst>
                <a:ext uri="{FF2B5EF4-FFF2-40B4-BE49-F238E27FC236}">
                  <a16:creationId xmlns:a16="http://schemas.microsoft.com/office/drawing/2014/main" id="{70A461E5-8AD3-4A7A-B0FC-446BA81CF896}"/>
                </a:ext>
              </a:extLst>
            </p:cNvPr>
            <p:cNvSpPr>
              <a:spLocks/>
            </p:cNvSpPr>
            <p:nvPr/>
          </p:nvSpPr>
          <p:spPr bwMode="auto">
            <a:xfrm>
              <a:off x="2228074" y="2091958"/>
              <a:ext cx="700087" cy="741362"/>
            </a:xfrm>
            <a:custGeom>
              <a:avLst/>
              <a:gdLst>
                <a:gd name="T0" fmla="*/ 409 w 410"/>
                <a:gd name="T1" fmla="*/ 297 h 434"/>
                <a:gd name="T2" fmla="*/ 0 w 410"/>
                <a:gd name="T3" fmla="*/ 211 h 434"/>
                <a:gd name="T4" fmla="*/ 410 w 410"/>
                <a:gd name="T5" fmla="*/ 262 h 434"/>
                <a:gd name="T6" fmla="*/ 189 w 410"/>
                <a:gd name="T7" fmla="*/ 230 h 434"/>
                <a:gd name="T8" fmla="*/ 409 w 410"/>
                <a:gd name="T9" fmla="*/ 297 h 434"/>
              </a:gdLst>
              <a:ahLst/>
              <a:cxnLst>
                <a:cxn ang="0">
                  <a:pos x="T0" y="T1"/>
                </a:cxn>
                <a:cxn ang="0">
                  <a:pos x="T2" y="T3"/>
                </a:cxn>
                <a:cxn ang="0">
                  <a:pos x="T4" y="T5"/>
                </a:cxn>
                <a:cxn ang="0">
                  <a:pos x="T6" y="T7"/>
                </a:cxn>
                <a:cxn ang="0">
                  <a:pos x="T8" y="T9"/>
                </a:cxn>
              </a:cxnLst>
              <a:rect l="0" t="0" r="r" b="b"/>
              <a:pathLst>
                <a:path w="410" h="434">
                  <a:moveTo>
                    <a:pt x="409" y="297"/>
                  </a:moveTo>
                  <a:cubicBezTo>
                    <a:pt x="409" y="297"/>
                    <a:pt x="215" y="434"/>
                    <a:pt x="0" y="211"/>
                  </a:cubicBezTo>
                  <a:cubicBezTo>
                    <a:pt x="0" y="211"/>
                    <a:pt x="241" y="0"/>
                    <a:pt x="410" y="262"/>
                  </a:cubicBezTo>
                  <a:cubicBezTo>
                    <a:pt x="410" y="262"/>
                    <a:pt x="253" y="258"/>
                    <a:pt x="189" y="230"/>
                  </a:cubicBezTo>
                  <a:cubicBezTo>
                    <a:pt x="189" y="230"/>
                    <a:pt x="329" y="307"/>
                    <a:pt x="409" y="29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2" name="Freeform 15">
              <a:extLst>
                <a:ext uri="{FF2B5EF4-FFF2-40B4-BE49-F238E27FC236}">
                  <a16:creationId xmlns:a16="http://schemas.microsoft.com/office/drawing/2014/main" id="{7688F5F0-F559-4D98-A96A-D9D917D73842}"/>
                </a:ext>
              </a:extLst>
            </p:cNvPr>
            <p:cNvSpPr>
              <a:spLocks/>
            </p:cNvSpPr>
            <p:nvPr/>
          </p:nvSpPr>
          <p:spPr bwMode="auto">
            <a:xfrm>
              <a:off x="2580498" y="1763346"/>
              <a:ext cx="700087" cy="727075"/>
            </a:xfrm>
            <a:custGeom>
              <a:avLst/>
              <a:gdLst>
                <a:gd name="T0" fmla="*/ 251 w 410"/>
                <a:gd name="T1" fmla="*/ 426 h 426"/>
                <a:gd name="T2" fmla="*/ 61 w 410"/>
                <a:gd name="T3" fmla="*/ 0 h 426"/>
                <a:gd name="T4" fmla="*/ 284 w 410"/>
                <a:gd name="T5" fmla="*/ 405 h 426"/>
                <a:gd name="T6" fmla="*/ 168 w 410"/>
                <a:gd name="T7" fmla="*/ 183 h 426"/>
                <a:gd name="T8" fmla="*/ 251 w 410"/>
                <a:gd name="T9" fmla="*/ 426 h 426"/>
              </a:gdLst>
              <a:ahLst/>
              <a:cxnLst>
                <a:cxn ang="0">
                  <a:pos x="T0" y="T1"/>
                </a:cxn>
                <a:cxn ang="0">
                  <a:pos x="T2" y="T3"/>
                </a:cxn>
                <a:cxn ang="0">
                  <a:pos x="T4" y="T5"/>
                </a:cxn>
                <a:cxn ang="0">
                  <a:pos x="T6" y="T7"/>
                </a:cxn>
                <a:cxn ang="0">
                  <a:pos x="T8" y="T9"/>
                </a:cxn>
              </a:cxnLst>
              <a:rect l="0" t="0" r="r" b="b"/>
              <a:pathLst>
                <a:path w="410" h="426">
                  <a:moveTo>
                    <a:pt x="251" y="426"/>
                  </a:moveTo>
                  <a:cubicBezTo>
                    <a:pt x="251" y="426"/>
                    <a:pt x="0" y="341"/>
                    <a:pt x="61" y="0"/>
                  </a:cubicBezTo>
                  <a:cubicBezTo>
                    <a:pt x="61" y="0"/>
                    <a:pt x="410" y="78"/>
                    <a:pt x="284" y="405"/>
                  </a:cubicBezTo>
                  <a:cubicBezTo>
                    <a:pt x="284" y="405"/>
                    <a:pt x="184" y="260"/>
                    <a:pt x="168" y="183"/>
                  </a:cubicBezTo>
                  <a:cubicBezTo>
                    <a:pt x="168" y="183"/>
                    <a:pt x="190" y="361"/>
                    <a:pt x="251" y="4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3" name="Freeform 16">
              <a:extLst>
                <a:ext uri="{FF2B5EF4-FFF2-40B4-BE49-F238E27FC236}">
                  <a16:creationId xmlns:a16="http://schemas.microsoft.com/office/drawing/2014/main" id="{8A73A253-9D33-4A61-A56D-E9D02DB8DCC0}"/>
                </a:ext>
              </a:extLst>
            </p:cNvPr>
            <p:cNvSpPr>
              <a:spLocks/>
            </p:cNvSpPr>
            <p:nvPr/>
          </p:nvSpPr>
          <p:spPr bwMode="auto">
            <a:xfrm>
              <a:off x="3669523" y="1917333"/>
              <a:ext cx="401637" cy="363537"/>
            </a:xfrm>
            <a:custGeom>
              <a:avLst/>
              <a:gdLst>
                <a:gd name="T0" fmla="*/ 7 w 235"/>
                <a:gd name="T1" fmla="*/ 199 h 213"/>
                <a:gd name="T2" fmla="*/ 203 w 235"/>
                <a:gd name="T3" fmla="*/ 0 h 213"/>
                <a:gd name="T4" fmla="*/ 26 w 235"/>
                <a:gd name="T5" fmla="*/ 213 h 213"/>
                <a:gd name="T6" fmla="*/ 124 w 235"/>
                <a:gd name="T7" fmla="*/ 100 h 213"/>
                <a:gd name="T8" fmla="*/ 7 w 235"/>
                <a:gd name="T9" fmla="*/ 199 h 213"/>
              </a:gdLst>
              <a:ahLst/>
              <a:cxnLst>
                <a:cxn ang="0">
                  <a:pos x="T0" y="T1"/>
                </a:cxn>
                <a:cxn ang="0">
                  <a:pos x="T2" y="T3"/>
                </a:cxn>
                <a:cxn ang="0">
                  <a:pos x="T4" y="T5"/>
                </a:cxn>
                <a:cxn ang="0">
                  <a:pos x="T6" y="T7"/>
                </a:cxn>
                <a:cxn ang="0">
                  <a:pos x="T8" y="T9"/>
                </a:cxn>
              </a:cxnLst>
              <a:rect l="0" t="0" r="r" b="b"/>
              <a:pathLst>
                <a:path w="235" h="213">
                  <a:moveTo>
                    <a:pt x="7" y="199"/>
                  </a:moveTo>
                  <a:cubicBezTo>
                    <a:pt x="7" y="199"/>
                    <a:pt x="0" y="41"/>
                    <a:pt x="203" y="0"/>
                  </a:cubicBezTo>
                  <a:cubicBezTo>
                    <a:pt x="203" y="0"/>
                    <a:pt x="235" y="211"/>
                    <a:pt x="26" y="213"/>
                  </a:cubicBezTo>
                  <a:cubicBezTo>
                    <a:pt x="26" y="213"/>
                    <a:pt x="85" y="126"/>
                    <a:pt x="124" y="100"/>
                  </a:cubicBezTo>
                  <a:cubicBezTo>
                    <a:pt x="124" y="100"/>
                    <a:pt x="30" y="151"/>
                    <a:pt x="7" y="19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4" name="Freeform 17">
              <a:extLst>
                <a:ext uri="{FF2B5EF4-FFF2-40B4-BE49-F238E27FC236}">
                  <a16:creationId xmlns:a16="http://schemas.microsoft.com/office/drawing/2014/main" id="{CEF62393-EAEF-4367-9D13-5664164ABCD7}"/>
                </a:ext>
              </a:extLst>
            </p:cNvPr>
            <p:cNvSpPr>
              <a:spLocks/>
            </p:cNvSpPr>
            <p:nvPr/>
          </p:nvSpPr>
          <p:spPr bwMode="auto">
            <a:xfrm>
              <a:off x="2266174" y="1901458"/>
              <a:ext cx="371475" cy="407987"/>
            </a:xfrm>
            <a:custGeom>
              <a:avLst/>
              <a:gdLst>
                <a:gd name="T0" fmla="*/ 207 w 218"/>
                <a:gd name="T1" fmla="*/ 215 h 239"/>
                <a:gd name="T2" fmla="*/ 0 w 218"/>
                <a:gd name="T3" fmla="*/ 53 h 239"/>
                <a:gd name="T4" fmla="*/ 218 w 218"/>
                <a:gd name="T5" fmla="*/ 196 h 239"/>
                <a:gd name="T6" fmla="*/ 102 w 218"/>
                <a:gd name="T7" fmla="*/ 116 h 239"/>
                <a:gd name="T8" fmla="*/ 207 w 218"/>
                <a:gd name="T9" fmla="*/ 215 h 239"/>
              </a:gdLst>
              <a:ahLst/>
              <a:cxnLst>
                <a:cxn ang="0">
                  <a:pos x="T0" y="T1"/>
                </a:cxn>
                <a:cxn ang="0">
                  <a:pos x="T2" y="T3"/>
                </a:cxn>
                <a:cxn ang="0">
                  <a:pos x="T4" y="T5"/>
                </a:cxn>
                <a:cxn ang="0">
                  <a:pos x="T6" y="T7"/>
                </a:cxn>
                <a:cxn ang="0">
                  <a:pos x="T8" y="T9"/>
                </a:cxn>
              </a:cxnLst>
              <a:rect l="0" t="0" r="r" b="b"/>
              <a:pathLst>
                <a:path w="218" h="239">
                  <a:moveTo>
                    <a:pt x="207" y="215"/>
                  </a:moveTo>
                  <a:cubicBezTo>
                    <a:pt x="207" y="215"/>
                    <a:pt x="60" y="239"/>
                    <a:pt x="0" y="53"/>
                  </a:cubicBezTo>
                  <a:cubicBezTo>
                    <a:pt x="0" y="53"/>
                    <a:pt x="195" y="0"/>
                    <a:pt x="218" y="196"/>
                  </a:cubicBezTo>
                  <a:cubicBezTo>
                    <a:pt x="218" y="196"/>
                    <a:pt x="130" y="150"/>
                    <a:pt x="102" y="116"/>
                  </a:cubicBezTo>
                  <a:cubicBezTo>
                    <a:pt x="102" y="116"/>
                    <a:pt x="160" y="199"/>
                    <a:pt x="207" y="21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5" name="Freeform 18">
              <a:extLst>
                <a:ext uri="{FF2B5EF4-FFF2-40B4-BE49-F238E27FC236}">
                  <a16:creationId xmlns:a16="http://schemas.microsoft.com/office/drawing/2014/main" id="{833851FA-E56F-471A-9C08-FF5FF09F08DF}"/>
                </a:ext>
              </a:extLst>
            </p:cNvPr>
            <p:cNvSpPr>
              <a:spLocks/>
            </p:cNvSpPr>
            <p:nvPr/>
          </p:nvSpPr>
          <p:spPr bwMode="auto">
            <a:xfrm>
              <a:off x="2913873" y="1433146"/>
              <a:ext cx="531812" cy="514350"/>
            </a:xfrm>
            <a:custGeom>
              <a:avLst/>
              <a:gdLst>
                <a:gd name="T0" fmla="*/ 138 w 312"/>
                <a:gd name="T1" fmla="*/ 0 h 301"/>
                <a:gd name="T2" fmla="*/ 142 w 312"/>
                <a:gd name="T3" fmla="*/ 298 h 301"/>
                <a:gd name="T4" fmla="*/ 143 w 312"/>
                <a:gd name="T5" fmla="*/ 137 h 301"/>
                <a:gd name="T6" fmla="*/ 117 w 312"/>
                <a:gd name="T7" fmla="*/ 301 h 301"/>
                <a:gd name="T8" fmla="*/ 138 w 312"/>
                <a:gd name="T9" fmla="*/ 0 h 301"/>
              </a:gdLst>
              <a:ahLst/>
              <a:cxnLst>
                <a:cxn ang="0">
                  <a:pos x="T0" y="T1"/>
                </a:cxn>
                <a:cxn ang="0">
                  <a:pos x="T2" y="T3"/>
                </a:cxn>
                <a:cxn ang="0">
                  <a:pos x="T4" y="T5"/>
                </a:cxn>
                <a:cxn ang="0">
                  <a:pos x="T6" y="T7"/>
                </a:cxn>
                <a:cxn ang="0">
                  <a:pos x="T8" y="T9"/>
                </a:cxn>
              </a:cxnLst>
              <a:rect l="0" t="0" r="r" b="b"/>
              <a:pathLst>
                <a:path w="312" h="301">
                  <a:moveTo>
                    <a:pt x="138" y="0"/>
                  </a:moveTo>
                  <a:cubicBezTo>
                    <a:pt x="138" y="0"/>
                    <a:pt x="312" y="151"/>
                    <a:pt x="142" y="298"/>
                  </a:cubicBezTo>
                  <a:cubicBezTo>
                    <a:pt x="142" y="298"/>
                    <a:pt x="129" y="186"/>
                    <a:pt x="143" y="137"/>
                  </a:cubicBezTo>
                  <a:cubicBezTo>
                    <a:pt x="143" y="137"/>
                    <a:pt x="102" y="245"/>
                    <a:pt x="117" y="301"/>
                  </a:cubicBezTo>
                  <a:cubicBezTo>
                    <a:pt x="117" y="301"/>
                    <a:pt x="0" y="176"/>
                    <a:pt x="138"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6" name="Freeform 19">
              <a:extLst>
                <a:ext uri="{FF2B5EF4-FFF2-40B4-BE49-F238E27FC236}">
                  <a16:creationId xmlns:a16="http://schemas.microsoft.com/office/drawing/2014/main" id="{2BB57AEF-A454-4B2F-A2EE-745C5F7EB7AD}"/>
                </a:ext>
              </a:extLst>
            </p:cNvPr>
            <p:cNvSpPr>
              <a:spLocks/>
            </p:cNvSpPr>
            <p:nvPr/>
          </p:nvSpPr>
          <p:spPr bwMode="auto">
            <a:xfrm>
              <a:off x="3448860" y="2674571"/>
              <a:ext cx="430212" cy="463550"/>
            </a:xfrm>
            <a:custGeom>
              <a:avLst/>
              <a:gdLst>
                <a:gd name="T0" fmla="*/ 7 w 252"/>
                <a:gd name="T1" fmla="*/ 49 h 272"/>
                <a:gd name="T2" fmla="*/ 252 w 252"/>
                <a:gd name="T3" fmla="*/ 184 h 272"/>
                <a:gd name="T4" fmla="*/ 0 w 252"/>
                <a:gd name="T5" fmla="*/ 71 h 272"/>
                <a:gd name="T6" fmla="*/ 135 w 252"/>
                <a:gd name="T7" fmla="*/ 135 h 272"/>
                <a:gd name="T8" fmla="*/ 7 w 252"/>
                <a:gd name="T9" fmla="*/ 49 h 272"/>
              </a:gdLst>
              <a:ahLst/>
              <a:cxnLst>
                <a:cxn ang="0">
                  <a:pos x="T0" y="T1"/>
                </a:cxn>
                <a:cxn ang="0">
                  <a:pos x="T2" y="T3"/>
                </a:cxn>
                <a:cxn ang="0">
                  <a:pos x="T4" y="T5"/>
                </a:cxn>
                <a:cxn ang="0">
                  <a:pos x="T6" y="T7"/>
                </a:cxn>
                <a:cxn ang="0">
                  <a:pos x="T8" y="T9"/>
                </a:cxn>
              </a:cxnLst>
              <a:rect l="0" t="0" r="r" b="b"/>
              <a:pathLst>
                <a:path w="252" h="272">
                  <a:moveTo>
                    <a:pt x="7" y="49"/>
                  </a:moveTo>
                  <a:cubicBezTo>
                    <a:pt x="7" y="49"/>
                    <a:pt x="158" y="0"/>
                    <a:pt x="252" y="184"/>
                  </a:cubicBezTo>
                  <a:cubicBezTo>
                    <a:pt x="252" y="184"/>
                    <a:pt x="57" y="272"/>
                    <a:pt x="0" y="71"/>
                  </a:cubicBezTo>
                  <a:cubicBezTo>
                    <a:pt x="0" y="71"/>
                    <a:pt x="99" y="104"/>
                    <a:pt x="135" y="135"/>
                  </a:cubicBezTo>
                  <a:cubicBezTo>
                    <a:pt x="135" y="135"/>
                    <a:pt x="60" y="58"/>
                    <a:pt x="7" y="4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7" name="Freeform 20">
              <a:extLst>
                <a:ext uri="{FF2B5EF4-FFF2-40B4-BE49-F238E27FC236}">
                  <a16:creationId xmlns:a16="http://schemas.microsoft.com/office/drawing/2014/main" id="{94F2BD22-724E-4E38-825A-0B3EBFCCF068}"/>
                </a:ext>
              </a:extLst>
            </p:cNvPr>
            <p:cNvSpPr>
              <a:spLocks/>
            </p:cNvSpPr>
            <p:nvPr/>
          </p:nvSpPr>
          <p:spPr bwMode="auto">
            <a:xfrm>
              <a:off x="2475723" y="2626946"/>
              <a:ext cx="463550" cy="444500"/>
            </a:xfrm>
            <a:custGeom>
              <a:avLst/>
              <a:gdLst>
                <a:gd name="T0" fmla="*/ 271 w 271"/>
                <a:gd name="T1" fmla="*/ 106 h 261"/>
                <a:gd name="T2" fmla="*/ 0 w 271"/>
                <a:gd name="T3" fmla="*/ 217 h 261"/>
                <a:gd name="T4" fmla="*/ 258 w 271"/>
                <a:gd name="T5" fmla="*/ 85 h 261"/>
                <a:gd name="T6" fmla="*/ 117 w 271"/>
                <a:gd name="T7" fmla="*/ 153 h 261"/>
                <a:gd name="T8" fmla="*/ 271 w 271"/>
                <a:gd name="T9" fmla="*/ 106 h 261"/>
              </a:gdLst>
              <a:ahLst/>
              <a:cxnLst>
                <a:cxn ang="0">
                  <a:pos x="T0" y="T1"/>
                </a:cxn>
                <a:cxn ang="0">
                  <a:pos x="T2" y="T3"/>
                </a:cxn>
                <a:cxn ang="0">
                  <a:pos x="T4" y="T5"/>
                </a:cxn>
                <a:cxn ang="0">
                  <a:pos x="T6" y="T7"/>
                </a:cxn>
                <a:cxn ang="0">
                  <a:pos x="T8" y="T9"/>
                </a:cxn>
              </a:cxnLst>
              <a:rect l="0" t="0" r="r" b="b"/>
              <a:pathLst>
                <a:path w="271" h="261">
                  <a:moveTo>
                    <a:pt x="271" y="106"/>
                  </a:moveTo>
                  <a:cubicBezTo>
                    <a:pt x="271" y="106"/>
                    <a:pt x="212" y="261"/>
                    <a:pt x="0" y="217"/>
                  </a:cubicBezTo>
                  <a:cubicBezTo>
                    <a:pt x="0" y="217"/>
                    <a:pt x="56" y="0"/>
                    <a:pt x="258" y="85"/>
                  </a:cubicBezTo>
                  <a:cubicBezTo>
                    <a:pt x="258" y="85"/>
                    <a:pt x="165" y="145"/>
                    <a:pt x="117" y="153"/>
                  </a:cubicBezTo>
                  <a:cubicBezTo>
                    <a:pt x="117" y="153"/>
                    <a:pt x="229" y="143"/>
                    <a:pt x="271" y="106"/>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8" name="Freeform 21">
              <a:extLst>
                <a:ext uri="{FF2B5EF4-FFF2-40B4-BE49-F238E27FC236}">
                  <a16:creationId xmlns:a16="http://schemas.microsoft.com/office/drawing/2014/main" id="{42E7D057-443D-4F11-B176-F4847A542B20}"/>
                </a:ext>
              </a:extLst>
            </p:cNvPr>
            <p:cNvSpPr>
              <a:spLocks/>
            </p:cNvSpPr>
            <p:nvPr/>
          </p:nvSpPr>
          <p:spPr bwMode="auto">
            <a:xfrm>
              <a:off x="594537" y="2533283"/>
              <a:ext cx="2595561" cy="3906836"/>
            </a:xfrm>
            <a:custGeom>
              <a:avLst/>
              <a:gdLst>
                <a:gd name="T0" fmla="*/ 54 w 1520"/>
                <a:gd name="T1" fmla="*/ 2289 h 2289"/>
                <a:gd name="T2" fmla="*/ 29 w 1520"/>
                <a:gd name="T3" fmla="*/ 2270 h 2289"/>
                <a:gd name="T4" fmla="*/ 109 w 1520"/>
                <a:gd name="T5" fmla="*/ 1992 h 2289"/>
                <a:gd name="T6" fmla="*/ 308 w 1520"/>
                <a:gd name="T7" fmla="*/ 1589 h 2289"/>
                <a:gd name="T8" fmla="*/ 779 w 1520"/>
                <a:gd name="T9" fmla="*/ 1134 h 2289"/>
                <a:gd name="T10" fmla="*/ 858 w 1520"/>
                <a:gd name="T11" fmla="*/ 1141 h 2289"/>
                <a:gd name="T12" fmla="*/ 1045 w 1520"/>
                <a:gd name="T13" fmla="*/ 724 h 2289"/>
                <a:gd name="T14" fmla="*/ 1468 w 1520"/>
                <a:gd name="T15" fmla="*/ 540 h 2289"/>
                <a:gd name="T16" fmla="*/ 1468 w 1520"/>
                <a:gd name="T17" fmla="*/ 25 h 2289"/>
                <a:gd name="T18" fmla="*/ 1494 w 1520"/>
                <a:gd name="T19" fmla="*/ 0 h 2289"/>
                <a:gd name="T20" fmla="*/ 1520 w 1520"/>
                <a:gd name="T21" fmla="*/ 25 h 2289"/>
                <a:gd name="T22" fmla="*/ 1520 w 1520"/>
                <a:gd name="T23" fmla="*/ 565 h 2289"/>
                <a:gd name="T24" fmla="*/ 1494 w 1520"/>
                <a:gd name="T25" fmla="*/ 591 h 2289"/>
                <a:gd name="T26" fmla="*/ 1082 w 1520"/>
                <a:gd name="T27" fmla="*/ 761 h 2289"/>
                <a:gd name="T28" fmla="*/ 909 w 1520"/>
                <a:gd name="T29" fmla="*/ 1172 h 2289"/>
                <a:gd name="T30" fmla="*/ 899 w 1520"/>
                <a:gd name="T31" fmla="*/ 1192 h 2289"/>
                <a:gd name="T32" fmla="*/ 877 w 1520"/>
                <a:gd name="T33" fmla="*/ 1197 h 2289"/>
                <a:gd name="T34" fmla="*/ 779 w 1520"/>
                <a:gd name="T35" fmla="*/ 1186 h 2289"/>
                <a:gd name="T36" fmla="*/ 360 w 1520"/>
                <a:gd name="T37" fmla="*/ 1605 h 2289"/>
                <a:gd name="T38" fmla="*/ 360 w 1520"/>
                <a:gd name="T39" fmla="*/ 1607 h 2289"/>
                <a:gd name="T40" fmla="*/ 342 w 1520"/>
                <a:gd name="T41" fmla="*/ 1632 h 2289"/>
                <a:gd name="T42" fmla="*/ 160 w 1520"/>
                <a:gd name="T43" fmla="*/ 1983 h 2289"/>
                <a:gd name="T44" fmla="*/ 163 w 1520"/>
                <a:gd name="T45" fmla="*/ 1992 h 2289"/>
                <a:gd name="T46" fmla="*/ 164 w 1520"/>
                <a:gd name="T47" fmla="*/ 1993 h 2289"/>
                <a:gd name="T48" fmla="*/ 155 w 1520"/>
                <a:gd name="T49" fmla="*/ 2021 h 2289"/>
                <a:gd name="T50" fmla="*/ 79 w 1520"/>
                <a:gd name="T51" fmla="*/ 2256 h 2289"/>
                <a:gd name="T52" fmla="*/ 61 w 1520"/>
                <a:gd name="T53" fmla="*/ 2288 h 2289"/>
                <a:gd name="T54" fmla="*/ 54 w 1520"/>
                <a:gd name="T55" fmla="*/ 2289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0" h="2289">
                  <a:moveTo>
                    <a:pt x="54" y="2289"/>
                  </a:moveTo>
                  <a:cubicBezTo>
                    <a:pt x="43" y="2289"/>
                    <a:pt x="32" y="2282"/>
                    <a:pt x="29" y="2270"/>
                  </a:cubicBezTo>
                  <a:cubicBezTo>
                    <a:pt x="0" y="2169"/>
                    <a:pt x="31" y="2061"/>
                    <a:pt x="109" y="1992"/>
                  </a:cubicBezTo>
                  <a:cubicBezTo>
                    <a:pt x="64" y="1826"/>
                    <a:pt x="150" y="1653"/>
                    <a:pt x="308" y="1589"/>
                  </a:cubicBezTo>
                  <a:cubicBezTo>
                    <a:pt x="317" y="1337"/>
                    <a:pt x="525" y="1134"/>
                    <a:pt x="779" y="1134"/>
                  </a:cubicBezTo>
                  <a:cubicBezTo>
                    <a:pt x="806" y="1134"/>
                    <a:pt x="832" y="1136"/>
                    <a:pt x="858" y="1141"/>
                  </a:cubicBezTo>
                  <a:cubicBezTo>
                    <a:pt x="867" y="983"/>
                    <a:pt x="933" y="836"/>
                    <a:pt x="1045" y="724"/>
                  </a:cubicBezTo>
                  <a:cubicBezTo>
                    <a:pt x="1159" y="611"/>
                    <a:pt x="1309" y="546"/>
                    <a:pt x="1468" y="540"/>
                  </a:cubicBezTo>
                  <a:cubicBezTo>
                    <a:pt x="1468" y="25"/>
                    <a:pt x="1468" y="25"/>
                    <a:pt x="1468" y="25"/>
                  </a:cubicBezTo>
                  <a:cubicBezTo>
                    <a:pt x="1468" y="11"/>
                    <a:pt x="1480" y="0"/>
                    <a:pt x="1494" y="0"/>
                  </a:cubicBezTo>
                  <a:cubicBezTo>
                    <a:pt x="1509" y="0"/>
                    <a:pt x="1520" y="11"/>
                    <a:pt x="1520" y="25"/>
                  </a:cubicBezTo>
                  <a:cubicBezTo>
                    <a:pt x="1520" y="565"/>
                    <a:pt x="1520" y="565"/>
                    <a:pt x="1520" y="565"/>
                  </a:cubicBezTo>
                  <a:cubicBezTo>
                    <a:pt x="1520" y="579"/>
                    <a:pt x="1509" y="591"/>
                    <a:pt x="1494" y="591"/>
                  </a:cubicBezTo>
                  <a:cubicBezTo>
                    <a:pt x="1339" y="591"/>
                    <a:pt x="1192" y="651"/>
                    <a:pt x="1082" y="761"/>
                  </a:cubicBezTo>
                  <a:cubicBezTo>
                    <a:pt x="971" y="871"/>
                    <a:pt x="910" y="1017"/>
                    <a:pt x="909" y="1172"/>
                  </a:cubicBezTo>
                  <a:cubicBezTo>
                    <a:pt x="909" y="1180"/>
                    <a:pt x="905" y="1188"/>
                    <a:pt x="899" y="1192"/>
                  </a:cubicBezTo>
                  <a:cubicBezTo>
                    <a:pt x="893" y="1197"/>
                    <a:pt x="885" y="1199"/>
                    <a:pt x="877" y="1197"/>
                  </a:cubicBezTo>
                  <a:cubicBezTo>
                    <a:pt x="845" y="1190"/>
                    <a:pt x="812" y="1186"/>
                    <a:pt x="779" y="1186"/>
                  </a:cubicBezTo>
                  <a:cubicBezTo>
                    <a:pt x="548" y="1186"/>
                    <a:pt x="360" y="1374"/>
                    <a:pt x="360" y="1605"/>
                  </a:cubicBezTo>
                  <a:cubicBezTo>
                    <a:pt x="360" y="1606"/>
                    <a:pt x="360" y="1606"/>
                    <a:pt x="360" y="1607"/>
                  </a:cubicBezTo>
                  <a:cubicBezTo>
                    <a:pt x="360" y="1618"/>
                    <a:pt x="353" y="1628"/>
                    <a:pt x="342" y="1632"/>
                  </a:cubicBezTo>
                  <a:cubicBezTo>
                    <a:pt x="198" y="1681"/>
                    <a:pt x="118" y="1836"/>
                    <a:pt x="160" y="1983"/>
                  </a:cubicBezTo>
                  <a:cubicBezTo>
                    <a:pt x="161" y="1986"/>
                    <a:pt x="162" y="1989"/>
                    <a:pt x="163" y="1992"/>
                  </a:cubicBezTo>
                  <a:cubicBezTo>
                    <a:pt x="164" y="1993"/>
                    <a:pt x="164" y="1993"/>
                    <a:pt x="164" y="1993"/>
                  </a:cubicBezTo>
                  <a:cubicBezTo>
                    <a:pt x="167" y="2003"/>
                    <a:pt x="163" y="2014"/>
                    <a:pt x="155" y="2021"/>
                  </a:cubicBezTo>
                  <a:cubicBezTo>
                    <a:pt x="84" y="2077"/>
                    <a:pt x="54" y="2169"/>
                    <a:pt x="79" y="2256"/>
                  </a:cubicBezTo>
                  <a:cubicBezTo>
                    <a:pt x="83" y="2270"/>
                    <a:pt x="75" y="2284"/>
                    <a:pt x="61" y="2288"/>
                  </a:cubicBezTo>
                  <a:cubicBezTo>
                    <a:pt x="59" y="2289"/>
                    <a:pt x="56" y="2289"/>
                    <a:pt x="54" y="22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40364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D59FA-7CDB-4CC5-9B6C-106F21BCC605}"/>
              </a:ext>
            </a:extLst>
          </p:cNvPr>
          <p:cNvSpPr>
            <a:spLocks noGrp="1"/>
          </p:cNvSpPr>
          <p:nvPr>
            <p:ph type="title"/>
          </p:nvPr>
        </p:nvSpPr>
        <p:spPr/>
        <p:txBody>
          <a:bodyPr/>
          <a:lstStyle/>
          <a:p>
            <a:pPr algn="just" rtl="1"/>
            <a:r>
              <a:rPr lang="fa-IR" b="1" dirty="0">
                <a:cs typeface="B Mitra" panose="00000400000000000000" pitchFamily="2" charset="-78"/>
              </a:rPr>
              <a:t>چرخۀ حیات</a:t>
            </a:r>
            <a:endParaRPr lang="en-US" b="1" dirty="0">
              <a:cs typeface="B Mitra" panose="00000400000000000000" pitchFamily="2" charset="-78"/>
            </a:endParaRPr>
          </a:p>
        </p:txBody>
      </p:sp>
      <p:sp>
        <p:nvSpPr>
          <p:cNvPr id="5" name="Text Placeholder 4">
            <a:extLst>
              <a:ext uri="{FF2B5EF4-FFF2-40B4-BE49-F238E27FC236}">
                <a16:creationId xmlns:a16="http://schemas.microsoft.com/office/drawing/2014/main" id="{9ED4BBDA-3EAA-49DA-923A-5F3A713E9E22}"/>
              </a:ext>
            </a:extLst>
          </p:cNvPr>
          <p:cNvSpPr>
            <a:spLocks noGrp="1"/>
          </p:cNvSpPr>
          <p:nvPr>
            <p:ph sz="half" idx="2"/>
          </p:nvPr>
        </p:nvSpPr>
        <p:spPr/>
        <p:txBody>
          <a:bodyPr>
            <a:no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ابر و باد و مه و خورشید و فلک در کارند تا ریز جانداران زنده شوند و زندگی را برای گیاهان مهیا کنند و گیاهان برای حیوانات و آن‌ها برای انسان‌ها؛ اکوسیستمی کامل و یک کل به هم پیوسته:</a:t>
            </a:r>
            <a:endParaRPr lang="fa-IR" sz="2800" dirty="0">
              <a:solidFill>
                <a:schemeClr val="tx1">
                  <a:lumMod val="50000"/>
                </a:schemeClr>
              </a:solidFill>
              <a:cs typeface="B Mitra" panose="00000400000000000000" pitchFamily="2" charset="-78"/>
            </a:endParaRPr>
          </a:p>
          <a:p>
            <a:pPr marL="0" indent="0" algn="just" rtl="1">
              <a:lnSpc>
                <a:spcPct val="100000"/>
              </a:lnSpc>
              <a:buNone/>
            </a:pPr>
            <a:r>
              <a:rPr lang="fa-IR" sz="2800" dirty="0">
                <a:solidFill>
                  <a:schemeClr val="tx1">
                    <a:lumMod val="50000"/>
                  </a:schemeClr>
                </a:solidFill>
                <a:highlight>
                  <a:srgbClr val="00FF00"/>
                </a:highlight>
                <a:cs typeface="B Mitra" panose="00000400000000000000" pitchFamily="2" charset="-78"/>
              </a:rPr>
              <a:t>هُوَ الَّذِي خَلَقَ لَكُمْ مَا فِي الْأَرْضِ جَمِيعًا</a:t>
            </a:r>
          </a:p>
          <a:p>
            <a:pPr marL="0" indent="0" algn="just" rtl="1">
              <a:lnSpc>
                <a:spcPct val="100000"/>
              </a:lnSpc>
              <a:buNone/>
            </a:pPr>
            <a:r>
              <a:rPr lang="fa-IR" sz="2400" dirty="0">
                <a:solidFill>
                  <a:schemeClr val="tx1">
                    <a:lumMod val="50000"/>
                  </a:schemeClr>
                </a:solidFill>
                <a:cs typeface="B Mitra" panose="00000400000000000000" pitchFamily="2" charset="-78"/>
              </a:rPr>
              <a:t>[بخشی از آیه 29 سوره بقره]</a:t>
            </a:r>
          </a:p>
          <a:p>
            <a:pPr marL="0" indent="0" algn="just" rtl="1">
              <a:lnSpc>
                <a:spcPct val="100000"/>
              </a:lnSpc>
              <a:buNone/>
            </a:pPr>
            <a:r>
              <a:rPr lang="fa-IR" sz="2800" dirty="0">
                <a:solidFill>
                  <a:schemeClr val="tx1">
                    <a:lumMod val="50000"/>
                  </a:schemeClr>
                </a:solidFill>
                <a:cs typeface="B Mitra" panose="00000400000000000000" pitchFamily="2" charset="-78"/>
              </a:rPr>
              <a:t>اوست که همۀ آن‌چه را در زمین است برای شما آفرید...</a:t>
            </a:r>
          </a:p>
        </p:txBody>
      </p:sp>
      <p:pic>
        <p:nvPicPr>
          <p:cNvPr id="10" name="Content Placeholder 9">
            <a:extLst>
              <a:ext uri="{FF2B5EF4-FFF2-40B4-BE49-F238E27FC236}">
                <a16:creationId xmlns:a16="http://schemas.microsoft.com/office/drawing/2014/main" id="{89E316CD-534D-41AF-9563-D040C95B2C3F}"/>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19492" t="12608" r="19677" b="26193"/>
          <a:stretch/>
        </p:blipFill>
        <p:spPr>
          <a:xfrm>
            <a:off x="1496567" y="2189612"/>
            <a:ext cx="3205947" cy="3225377"/>
          </a:xfrm>
        </p:spPr>
      </p:pic>
    </p:spTree>
    <p:extLst>
      <p:ext uri="{BB962C8B-B14F-4D97-AF65-F5344CB8AC3E}">
        <p14:creationId xmlns:p14="http://schemas.microsoft.com/office/powerpoint/2010/main" val="396031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D59FA-7CDB-4CC5-9B6C-106F21BCC605}"/>
              </a:ext>
            </a:extLst>
          </p:cNvPr>
          <p:cNvSpPr>
            <a:spLocks noGrp="1"/>
          </p:cNvSpPr>
          <p:nvPr>
            <p:ph type="title"/>
          </p:nvPr>
        </p:nvSpPr>
        <p:spPr/>
        <p:txBody>
          <a:bodyPr/>
          <a:lstStyle/>
          <a:p>
            <a:pPr algn="just" rtl="1"/>
            <a:r>
              <a:rPr lang="fa-IR" b="1" dirty="0">
                <a:cs typeface="B Mitra" panose="00000400000000000000" pitchFamily="2" charset="-78"/>
              </a:rPr>
              <a:t>تداوم چرخۀ حیات از خاک تا افلاک</a:t>
            </a:r>
            <a:endParaRPr lang="en-US" b="1" dirty="0">
              <a:cs typeface="B Mitra" panose="00000400000000000000" pitchFamily="2" charset="-78"/>
            </a:endParaRPr>
          </a:p>
        </p:txBody>
      </p:sp>
      <p:sp>
        <p:nvSpPr>
          <p:cNvPr id="5" name="Text Placeholder 4">
            <a:extLst>
              <a:ext uri="{FF2B5EF4-FFF2-40B4-BE49-F238E27FC236}">
                <a16:creationId xmlns:a16="http://schemas.microsoft.com/office/drawing/2014/main" id="{9ED4BBDA-3EAA-49DA-923A-5F3A713E9E22}"/>
              </a:ext>
            </a:extLst>
          </p:cNvPr>
          <p:cNvSpPr>
            <a:spLocks noGrp="1"/>
          </p:cNvSpPr>
          <p:nvPr>
            <p:ph sz="half" idx="2"/>
          </p:nvPr>
        </p:nvSpPr>
        <p:spPr>
          <a:xfrm>
            <a:off x="838200" y="1825625"/>
            <a:ext cx="10515600" cy="4351338"/>
          </a:xfrm>
        </p:spPr>
        <p:txBody>
          <a:bodyPr>
            <a:no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چرخه‌ای که از زیست کوچکترین موجودات تا زندگی بشر را شامل می‌شود و حیات قلوب و معنویات انسان نیز تحت تاثیر مستقیم آن است؛</a:t>
            </a:r>
            <a:endParaRPr lang="fa-IR" sz="2800" dirty="0">
              <a:solidFill>
                <a:schemeClr val="tx1">
                  <a:lumMod val="50000"/>
                </a:schemeClr>
              </a:solidFill>
              <a:cs typeface="B Mitra" panose="00000400000000000000" pitchFamily="2" charset="-78"/>
            </a:endParaRPr>
          </a:p>
          <a:p>
            <a:pPr marL="0" indent="0" algn="just" rtl="1">
              <a:lnSpc>
                <a:spcPct val="100000"/>
              </a:lnSpc>
              <a:buNone/>
            </a:pPr>
            <a:r>
              <a:rPr lang="fa-IR" sz="2800" dirty="0">
                <a:solidFill>
                  <a:schemeClr val="tx1">
                    <a:lumMod val="50000"/>
                  </a:schemeClr>
                </a:solidFill>
                <a:highlight>
                  <a:srgbClr val="00FF00"/>
                </a:highlight>
                <a:cs typeface="B Mitra" panose="00000400000000000000" pitchFamily="2" charset="-78"/>
              </a:rPr>
              <a:t>يُخْرِجُ الْحَيَّ مِنَ الْمَيِّتِ وَيُخْرِجُ الْمَيِّتَ مِنَ الْحَيِّ وَيُحْيِي الْأَرْضَ بَعْدَ مَوْتِهَا وَكَذَلِكَ تُخْرَجُونَ</a:t>
            </a:r>
          </a:p>
          <a:p>
            <a:pPr marL="0" indent="0" algn="just" rtl="1">
              <a:lnSpc>
                <a:spcPct val="100000"/>
              </a:lnSpc>
              <a:buNone/>
            </a:pPr>
            <a:r>
              <a:rPr lang="fa-IR" sz="2800" dirty="0">
                <a:solidFill>
                  <a:schemeClr val="tx1">
                    <a:lumMod val="50000"/>
                  </a:schemeClr>
                </a:solidFill>
                <a:highlight>
                  <a:srgbClr val="00FF00"/>
                </a:highlight>
                <a:cs typeface="B Mitra" panose="00000400000000000000" pitchFamily="2" charset="-78"/>
              </a:rPr>
              <a:t>وَمِنْ آيَاتِهِ أَنْ خَلَقَكُمْ مِنْ تُرَابٍ ثُمَّ إِذَا أَنْتُمْ بَشَرٌ تَنْتَشِرُونَ</a:t>
            </a:r>
          </a:p>
          <a:p>
            <a:pPr marL="0" indent="0" algn="just" rtl="1">
              <a:lnSpc>
                <a:spcPct val="100000"/>
              </a:lnSpc>
              <a:buNone/>
            </a:pPr>
            <a:r>
              <a:rPr lang="fa-IR" sz="2400" dirty="0">
                <a:solidFill>
                  <a:schemeClr val="tx1">
                    <a:lumMod val="50000"/>
                  </a:schemeClr>
                </a:solidFill>
                <a:cs typeface="B Mitra" panose="00000400000000000000" pitchFamily="2" charset="-78"/>
              </a:rPr>
              <a:t>[آیات 19 و 29 سوره روم]</a:t>
            </a:r>
          </a:p>
          <a:p>
            <a:pPr marL="0" indent="0" algn="just" rtl="1">
              <a:lnSpc>
                <a:spcPct val="100000"/>
              </a:lnSpc>
              <a:buNone/>
            </a:pPr>
            <a:r>
              <a:rPr lang="fa-IR" sz="2800" dirty="0">
                <a:solidFill>
                  <a:schemeClr val="tx1">
                    <a:lumMod val="50000"/>
                  </a:schemeClr>
                </a:solidFill>
                <a:cs typeface="B Mitra" panose="00000400000000000000" pitchFamily="2" charset="-78"/>
              </a:rPr>
              <a:t>زنده را از مرده بیرون می‌آورد و مرده را از زنده بیرون می‌آورد، و زمین را پس از مردگی‌اش زنده می‌کند؛ و این گونه [از گورها] بیرون آورده می‌شوید.</a:t>
            </a:r>
          </a:p>
          <a:p>
            <a:pPr marL="0" indent="0" algn="just" rtl="1">
              <a:lnSpc>
                <a:spcPct val="100000"/>
              </a:lnSpc>
              <a:buNone/>
            </a:pPr>
            <a:r>
              <a:rPr lang="fa-IR" sz="2800" dirty="0">
                <a:solidFill>
                  <a:schemeClr val="tx1">
                    <a:lumMod val="50000"/>
                  </a:schemeClr>
                </a:solidFill>
                <a:cs typeface="B Mitra" panose="00000400000000000000" pitchFamily="2" charset="-78"/>
              </a:rPr>
              <a:t>و از نشانه‌های [قدرت و ربوبیت] او این است که شما را از خاکی [بی‌جان] آفرید؛ پس اکنون بشری هستید که [روی زمین] پراکنده و منتشرید.</a:t>
            </a:r>
          </a:p>
        </p:txBody>
      </p:sp>
    </p:spTree>
    <p:extLst>
      <p:ext uri="{BB962C8B-B14F-4D97-AF65-F5344CB8AC3E}">
        <p14:creationId xmlns:p14="http://schemas.microsoft.com/office/powerpoint/2010/main" val="2056844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EFA7-3FF9-4315-974E-5EDE79C654B9}"/>
              </a:ext>
            </a:extLst>
          </p:cNvPr>
          <p:cNvSpPr>
            <a:spLocks noGrp="1"/>
          </p:cNvSpPr>
          <p:nvPr>
            <p:ph type="title"/>
          </p:nvPr>
        </p:nvSpPr>
        <p:spPr/>
        <p:txBody>
          <a:bodyPr>
            <a:normAutofit/>
          </a:bodyPr>
          <a:lstStyle/>
          <a:p>
            <a:pPr algn="just" rtl="1"/>
            <a:r>
              <a:rPr lang="fa-IR" b="1" kern="0" dirty="0">
                <a:effectLst/>
                <a:ea typeface="Farhang"/>
                <a:cs typeface="B Mitra" panose="00000400000000000000" pitchFamily="2" charset="-78"/>
              </a:rPr>
              <a:t>نقش انسان در چرخۀ حیات</a:t>
            </a:r>
            <a:endParaRPr lang="en-US" sz="4800" dirty="0">
              <a:cs typeface="B Mitra" panose="00000400000000000000" pitchFamily="2" charset="-78"/>
            </a:endParaRPr>
          </a:p>
        </p:txBody>
      </p:sp>
      <p:sp>
        <p:nvSpPr>
          <p:cNvPr id="5" name="Text Placeholder 4">
            <a:extLst>
              <a:ext uri="{FF2B5EF4-FFF2-40B4-BE49-F238E27FC236}">
                <a16:creationId xmlns:a16="http://schemas.microsoft.com/office/drawing/2014/main" id="{EF7B7644-4F72-4F69-B60D-02B6E615C2C0}"/>
              </a:ext>
            </a:extLst>
          </p:cNvPr>
          <p:cNvSpPr>
            <a:spLocks noGrp="1"/>
          </p:cNvSpPr>
          <p:nvPr>
            <p:ph sz="half" idx="2"/>
          </p:nvPr>
        </p:nvSpPr>
        <p:spPr/>
        <p:txBody>
          <a:bodyPr>
            <a:no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انسان هم می‌تواند با مصرفِ صرف، بن‌بست چرخۀ حیات باشد</a:t>
            </a: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یا به وظیفه‌اش عمل کند و به عنوان جانشین خدا، فرآیند </a:t>
            </a:r>
            <a:r>
              <a:rPr lang="fa-IR" sz="280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این چرخه را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تسهیل کند</a:t>
            </a:r>
            <a:r>
              <a:rPr lang="fa-IR" sz="28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a:t>
            </a:r>
          </a:p>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lang="fa-IR"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مولا علی علیه السلام در این باره می‌فرمایند:</a:t>
            </a:r>
          </a:p>
          <a:p>
            <a:pPr marL="0" marR="0" lvl="0" indent="0" algn="just" defTabSz="914400" rtl="1" eaLnBrk="1" fontAlgn="auto" latinLnBrk="0" hangingPunct="1">
              <a:lnSpc>
                <a:spcPct val="100000"/>
              </a:lnSpc>
              <a:spcBef>
                <a:spcPts val="0"/>
              </a:spcBef>
              <a:spcAft>
                <a:spcPts val="0"/>
              </a:spcAft>
              <a:buClrTx/>
              <a:buSzPts val="1600"/>
              <a:buFontTx/>
              <a:buNone/>
              <a:tabLst>
                <a:tab pos="539750" algn="r"/>
                <a:tab pos="2865755" algn="ctr"/>
              </a:tabLst>
              <a:defRPr/>
            </a:pPr>
            <a:r>
              <a:rPr lang="ar-SA" dirty="0">
                <a:solidFill>
                  <a:schemeClr val="tx1">
                    <a:lumMod val="50000"/>
                  </a:schemeClr>
                </a:solidFill>
                <a:effectLst/>
                <a:highlight>
                  <a:srgbClr val="00FF00"/>
                </a:highlight>
                <a:latin typeface="Calibri" panose="020F0502020204030204" pitchFamily="34" charset="0"/>
                <a:ea typeface="Calibri" panose="020F0502020204030204" pitchFamily="34" charset="0"/>
                <a:cs typeface="B Mitra" panose="00000400000000000000" pitchFamily="2" charset="-78"/>
              </a:rPr>
              <a:t>اتَّقُوا اللّه في عِبادِهِ و بِلادِهِ. فإنّكُم مَسؤولُونَ حتّى عنِ البِقاعِ و البَهائمِ. أطِيعُوا اللّه و لا تَعصُوهُ</a:t>
            </a:r>
            <a:r>
              <a:rPr lang="fa-IR" dirty="0">
                <a:solidFill>
                  <a:schemeClr val="tx1">
                    <a:lumMod val="50000"/>
                  </a:schemeClr>
                </a:solidFill>
                <a:latin typeface="Calibri" panose="020F0502020204030204" pitchFamily="34" charset="0"/>
                <a:ea typeface="Calibri" panose="020F0502020204030204" pitchFamily="34" charset="0"/>
                <a:cs typeface="B Mitra" panose="00000400000000000000" pitchFamily="2" charset="-78"/>
              </a:rPr>
              <a:t> </a:t>
            </a:r>
            <a:r>
              <a:rPr lang="fa-IR" sz="2400" dirty="0">
                <a:solidFill>
                  <a:schemeClr val="tx1">
                    <a:lumMod val="50000"/>
                  </a:schemeClr>
                </a:solidFill>
                <a:latin typeface="Calibri" panose="020F0502020204030204" pitchFamily="34" charset="0"/>
                <a:ea typeface="Calibri" panose="020F0502020204030204" pitchFamily="34" charset="0"/>
                <a:cs typeface="B Mitra" panose="00000400000000000000" pitchFamily="2" charset="-78"/>
              </a:rPr>
              <a:t>[</a:t>
            </a:r>
            <a:r>
              <a:rPr lang="ar-SA" sz="2400"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نهج البلاغه، خطبة 167</a:t>
            </a:r>
            <a:r>
              <a:rPr lang="fa-IR" sz="2400"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 </a:t>
            </a:r>
            <a:r>
              <a:rPr lang="ar-SA"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از خدا بترسيد درباره بندگان او و سرزمين‌هايش؛ زيرا شما حتى نسبت به قطعه‌هاى زمين‌ها و </a:t>
            </a:r>
            <a:r>
              <a:rPr lang="fa-IR"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حیوانات</a:t>
            </a:r>
            <a:r>
              <a:rPr lang="ar-SA"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rPr>
              <a:t> نيز بايد پاسخگو باشيد. از خدا اطاعت كنيد و نافرمانى او نكنيد.</a:t>
            </a:r>
            <a:endParaRPr lang="en-US" dirty="0">
              <a:solidFill>
                <a:schemeClr val="tx1">
                  <a:lumMod val="50000"/>
                </a:schemeClr>
              </a:solidFill>
              <a:effectLst/>
              <a:latin typeface="Calibri" panose="020F0502020204030204" pitchFamily="34" charset="0"/>
              <a:ea typeface="Calibri" panose="020F0502020204030204" pitchFamily="34" charset="0"/>
              <a:cs typeface="B Mitra" panose="00000400000000000000" pitchFamily="2" charset="-78"/>
            </a:endParaRPr>
          </a:p>
        </p:txBody>
      </p:sp>
      <p:pic>
        <p:nvPicPr>
          <p:cNvPr id="10" name="Content Placeholder 9">
            <a:extLst>
              <a:ext uri="{FF2B5EF4-FFF2-40B4-BE49-F238E27FC236}">
                <a16:creationId xmlns:a16="http://schemas.microsoft.com/office/drawing/2014/main" id="{A3E97694-C79A-B56D-E35C-17656264866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19796" y="2192618"/>
            <a:ext cx="5181600" cy="3610927"/>
          </a:xfrm>
        </p:spPr>
      </p:pic>
    </p:spTree>
    <p:extLst>
      <p:ext uri="{BB962C8B-B14F-4D97-AF65-F5344CB8AC3E}">
        <p14:creationId xmlns:p14="http://schemas.microsoft.com/office/powerpoint/2010/main" val="2774929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DA66B-1252-4BA0-B5F6-6A24604E395E}"/>
              </a:ext>
            </a:extLst>
          </p:cNvPr>
          <p:cNvSpPr>
            <a:spLocks noGrp="1"/>
          </p:cNvSpPr>
          <p:nvPr>
            <p:ph type="title"/>
          </p:nvPr>
        </p:nvSpPr>
        <p:spPr/>
        <p:txBody>
          <a:bodyPr/>
          <a:lstStyle/>
          <a:p>
            <a:pPr algn="r" rtl="1"/>
            <a:r>
              <a:rPr lang="fa-IR" b="1" dirty="0">
                <a:cs typeface="B Mitra" panose="00000400000000000000" pitchFamily="2" charset="-78"/>
              </a:rPr>
              <a:t>ارادۀ انسان شرط آبادانی</a:t>
            </a:r>
            <a:endParaRPr lang="en-US" b="1" dirty="0"/>
          </a:p>
        </p:txBody>
      </p:sp>
      <p:pic>
        <p:nvPicPr>
          <p:cNvPr id="6" name="Content Placeholder 5">
            <a:extLst>
              <a:ext uri="{FF2B5EF4-FFF2-40B4-BE49-F238E27FC236}">
                <a16:creationId xmlns:a16="http://schemas.microsoft.com/office/drawing/2014/main" id="{B44CD02A-17DE-450F-8CCD-FBED2C4DF6D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2936" y="371703"/>
            <a:ext cx="5201085" cy="5811838"/>
          </a:xfrm>
        </p:spPr>
      </p:pic>
      <p:sp>
        <p:nvSpPr>
          <p:cNvPr id="4" name="Content Placeholder 3">
            <a:extLst>
              <a:ext uri="{FF2B5EF4-FFF2-40B4-BE49-F238E27FC236}">
                <a16:creationId xmlns:a16="http://schemas.microsoft.com/office/drawing/2014/main" id="{A9D9B363-F63F-49D2-B20A-42C47BB704C9}"/>
              </a:ext>
            </a:extLst>
          </p:cNvPr>
          <p:cNvSpPr>
            <a:spLocks noGrp="1"/>
          </p:cNvSpPr>
          <p:nvPr>
            <p:ph sz="half" idx="2"/>
          </p:nvPr>
        </p:nvSpPr>
        <p:spPr/>
        <p:txBody>
          <a:bodyPr>
            <a:normAutofit/>
          </a:bodyPr>
          <a:lstStyle/>
          <a:p>
            <a:pPr marL="0" indent="0" algn="just" rtl="1">
              <a:lnSpc>
                <a:spcPct val="100000"/>
              </a:lnSpc>
              <a:buNone/>
            </a:pPr>
            <a:r>
              <a:rPr lang="fa-IR" dirty="0">
                <a:solidFill>
                  <a:schemeClr val="tx1">
                    <a:lumMod val="50000"/>
                  </a:schemeClr>
                </a:solidFill>
                <a:cs typeface="B Mitra" panose="00000400000000000000" pitchFamily="2" charset="-78"/>
              </a:rPr>
              <a:t>در صورتی که انسان متوجه وظیفۀ الهی خود در چرخۀ حیات باشد، هیچ مشکلی نمی‌تواند سد راه آبادگری او شود. تجربۀ تاریخی ما نیز این را نشان داده که عزم و ارادۀ انسان تنها شرط آبادانی زمین است.</a:t>
            </a:r>
          </a:p>
          <a:p>
            <a:pPr marL="0" indent="0" algn="just" rtl="1">
              <a:lnSpc>
                <a:spcPct val="100000"/>
              </a:lnSpc>
              <a:buNone/>
            </a:pPr>
            <a:r>
              <a:rPr lang="fa-IR" dirty="0">
                <a:solidFill>
                  <a:schemeClr val="tx1">
                    <a:lumMod val="50000"/>
                  </a:schemeClr>
                </a:solidFill>
                <a:highlight>
                  <a:srgbClr val="00FF00"/>
                </a:highlight>
                <a:cs typeface="B Mitra" panose="00000400000000000000" pitchFamily="2" charset="-78"/>
              </a:rPr>
              <a:t>إِنَّ اللَّهَ لَا يُغَيِّرُ مَا بِقَوْمٍ حَتَّى يُغَيِّرُوا مَا بِأَنْفُسِهِمْ</a:t>
            </a:r>
          </a:p>
          <a:p>
            <a:pPr marL="0" indent="0" algn="just" rtl="1">
              <a:lnSpc>
                <a:spcPct val="100000"/>
              </a:lnSpc>
              <a:buNone/>
            </a:pPr>
            <a:r>
              <a:rPr lang="fa-IR" sz="2800" dirty="0">
                <a:solidFill>
                  <a:schemeClr val="tx1">
                    <a:lumMod val="50000"/>
                  </a:schemeClr>
                </a:solidFill>
                <a:cs typeface="B Mitra" panose="00000400000000000000" pitchFamily="2" charset="-78"/>
              </a:rPr>
              <a:t>[بخشی از آیه 11 سوره رعد] </a:t>
            </a:r>
            <a:r>
              <a:rPr lang="fa-IR" dirty="0">
                <a:solidFill>
                  <a:schemeClr val="tx1">
                    <a:lumMod val="50000"/>
                  </a:schemeClr>
                </a:solidFill>
                <a:cs typeface="B Mitra" panose="00000400000000000000" pitchFamily="2" charset="-78"/>
              </a:rPr>
              <a:t>یقیناً خدا سرنوشت هیچ ملتی را [به سوی بلا، نکبت، شکست و شقاوت] تغییر نمی‌دهد.</a:t>
            </a:r>
          </a:p>
        </p:txBody>
      </p:sp>
      <p:sp>
        <p:nvSpPr>
          <p:cNvPr id="5" name="TextBox 4">
            <a:extLst>
              <a:ext uri="{FF2B5EF4-FFF2-40B4-BE49-F238E27FC236}">
                <a16:creationId xmlns:a16="http://schemas.microsoft.com/office/drawing/2014/main" id="{2744CE95-6E80-436D-B88F-8074C87C3A75}"/>
              </a:ext>
            </a:extLst>
          </p:cNvPr>
          <p:cNvSpPr txBox="1"/>
          <p:nvPr/>
        </p:nvSpPr>
        <p:spPr>
          <a:xfrm>
            <a:off x="772420" y="6183541"/>
            <a:ext cx="3898692" cy="338554"/>
          </a:xfrm>
          <a:prstGeom prst="rect">
            <a:avLst/>
          </a:prstGeom>
          <a:noFill/>
        </p:spPr>
        <p:txBody>
          <a:bodyPr wrap="square">
            <a:spAutoFit/>
          </a:bodyPr>
          <a:lstStyle/>
          <a:p>
            <a:pPr marL="179705" marR="0" lvl="0" indent="0" defTabSz="914400" rtl="1" eaLnBrk="1" fontAlgn="auto" latinLnBrk="0" hangingPunct="1">
              <a:spcBef>
                <a:spcPts val="0"/>
              </a:spcBef>
              <a:spcAft>
                <a:spcPts val="800"/>
              </a:spcAft>
              <a:buClrTx/>
              <a:buSzTx/>
              <a:buFontTx/>
              <a:buNone/>
              <a:tabLst>
                <a:tab pos="539750" algn="r"/>
              </a:tabLst>
              <a:defRPr/>
            </a:pPr>
            <a:r>
              <a:rPr lang="fa-IR" sz="1600" b="1" dirty="0">
                <a:solidFill>
                  <a:schemeClr val="tx1">
                    <a:lumMod val="75000"/>
                  </a:schemeClr>
                </a:solidFill>
                <a:latin typeface="Neirizi" panose="02000503000000020003" pitchFamily="2" charset="0"/>
                <a:ea typeface="A Ordibehesht shablon" panose="02000503000000020002" pitchFamily="2" charset="-78"/>
                <a:cs typeface="B Mitra" panose="00000400000000000000" pitchFamily="2" charset="-78"/>
              </a:rPr>
              <a:t>تصویری از باغ شازده در کویرهای استان کرمان</a:t>
            </a:r>
          </a:p>
        </p:txBody>
      </p:sp>
    </p:spTree>
    <p:extLst>
      <p:ext uri="{BB962C8B-B14F-4D97-AF65-F5344CB8AC3E}">
        <p14:creationId xmlns:p14="http://schemas.microsoft.com/office/powerpoint/2010/main" val="627659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63D2-FF99-469B-A9CB-F7C3E4FA0BE9}"/>
              </a:ext>
            </a:extLst>
          </p:cNvPr>
          <p:cNvSpPr>
            <a:spLocks noGrp="1"/>
          </p:cNvSpPr>
          <p:nvPr>
            <p:ph type="title"/>
          </p:nvPr>
        </p:nvSpPr>
        <p:spPr/>
        <p:txBody>
          <a:bodyPr numCol="1">
            <a:normAutofit/>
          </a:bodyPr>
          <a:lstStyle/>
          <a:p>
            <a:pPr algn="just" rtl="1"/>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حیات از کجا آغاز می‌شود؟</a:t>
            </a:r>
            <a:endParaRPr lang="en-US" sz="6000" dirty="0"/>
          </a:p>
        </p:txBody>
      </p:sp>
      <p:pic>
        <p:nvPicPr>
          <p:cNvPr id="4" name="Content Placeholder 3">
            <a:extLst>
              <a:ext uri="{FF2B5EF4-FFF2-40B4-BE49-F238E27FC236}">
                <a16:creationId xmlns:a16="http://schemas.microsoft.com/office/drawing/2014/main" id="{EA5B8EC5-E1E7-4157-9395-3283821DFC6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2952" y="2001500"/>
            <a:ext cx="5181600" cy="3609848"/>
          </a:xfrm>
        </p:spPr>
      </p:pic>
      <p:sp>
        <p:nvSpPr>
          <p:cNvPr id="6" name="Text Placeholder 5">
            <a:extLst>
              <a:ext uri="{FF2B5EF4-FFF2-40B4-BE49-F238E27FC236}">
                <a16:creationId xmlns:a16="http://schemas.microsoft.com/office/drawing/2014/main" id="{47C7CBB7-1BDD-4973-82A3-4A2938109B08}"/>
              </a:ext>
            </a:extLst>
          </p:cNvPr>
          <p:cNvSpPr>
            <a:spLocks noGrp="1"/>
          </p:cNvSpPr>
          <p:nvPr>
            <p:ph sz="half" idx="2"/>
          </p:nvPr>
        </p:nvSpPr>
        <p:spPr/>
        <p:txBody>
          <a:bodyPr numCol="1">
            <a:normAutofit lnSpcReduction="10000"/>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اما چرخۀ حیات از آب شروع می‌شود، از زمان برخورد آب با خاک مرده؛ و زمین مادر این تولد است!</a:t>
            </a:r>
          </a:p>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آن جاست که ریز جانداران (باکتری‌ها</a:t>
            </a:r>
            <a:r>
              <a:rPr lang="fa-IR" sz="28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 آغازبرخوردیان</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 قارچ‌ها و انگل‌ها) زیست و حیاتی دوباره می‌یابند</a:t>
            </a: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a:t>
            </a:r>
            <a:endParaRPr lang="fa-IR" sz="20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r>
              <a:rPr lang="fa-IR" dirty="0">
                <a:solidFill>
                  <a:schemeClr val="tx1">
                    <a:lumMod val="50000"/>
                  </a:schemeClr>
                </a:solidFill>
                <a:effectLst/>
                <a:highlight>
                  <a:srgbClr val="00FF00"/>
                </a:highlight>
                <a:latin typeface="B Lotus" panose="00000400000000000000" pitchFamily="2" charset="-78"/>
                <a:ea typeface="B Lotus" panose="00000400000000000000" pitchFamily="2" charset="-78"/>
                <a:cs typeface="B Mitra" panose="00000400000000000000" pitchFamily="2" charset="-78"/>
              </a:rPr>
              <a:t>وَجَعَلْنَا مِنَ الْمَاءِ كُلَّ شَيْءٍ حَيٍّ</a:t>
            </a:r>
          </a:p>
          <a:p>
            <a:pPr marL="0" indent="0" algn="just" rtl="1">
              <a:lnSpc>
                <a:spcPct val="100000"/>
              </a:lnSpc>
              <a:buNone/>
            </a:pPr>
            <a:r>
              <a:rPr lang="fa-IR" sz="2400" dirty="0">
                <a:solidFill>
                  <a:schemeClr val="tx1">
                    <a:lumMod val="50000"/>
                  </a:schemeClr>
                </a:solidFill>
                <a:cs typeface="B Mitra" panose="00000400000000000000" pitchFamily="2" charset="-78"/>
              </a:rPr>
              <a:t>[بخشی از آیه 30 سوره انبیاء]</a:t>
            </a:r>
          </a:p>
          <a:p>
            <a:pPr marL="0" indent="0" algn="just" rtl="1">
              <a:lnSpc>
                <a:spcPct val="100000"/>
              </a:lnSpc>
              <a:buNone/>
            </a:pPr>
            <a:r>
              <a:rPr kumimoji="0" lang="fa-IR" b="0" i="0" u="none" strike="noStrike" kern="1200" cap="none" spc="0" normalizeH="0" baseline="0" noProof="0" dirty="0">
                <a:ln>
                  <a:noFill/>
                </a:ln>
                <a:solidFill>
                  <a:schemeClr val="tx1">
                    <a:lumMod val="50000"/>
                  </a:schemeClr>
                </a:solidFill>
                <a:effectLst/>
                <a:uLnTx/>
                <a:uFillTx/>
                <a:latin typeface="A Rezvan" panose="01000500000000020002" pitchFamily="2" charset="-78"/>
                <a:ea typeface="B Lotus" panose="00000400000000000000" pitchFamily="2" charset="-78"/>
                <a:cs typeface="B Mitra" panose="00000400000000000000" pitchFamily="2" charset="-78"/>
              </a:rPr>
              <a:t>و هر چیز زنده ای را از آب آفریدیم ...</a:t>
            </a:r>
          </a:p>
        </p:txBody>
      </p:sp>
    </p:spTree>
    <p:extLst>
      <p:ext uri="{BB962C8B-B14F-4D97-AF65-F5344CB8AC3E}">
        <p14:creationId xmlns:p14="http://schemas.microsoft.com/office/powerpoint/2010/main" val="126070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C2B560-2920-4912-A7A9-A48D65EB2000}"/>
              </a:ext>
            </a:extLst>
          </p:cNvPr>
          <p:cNvSpPr>
            <a:spLocks noGrp="1"/>
          </p:cNvSpPr>
          <p:nvPr>
            <p:ph type="title"/>
          </p:nvPr>
        </p:nvSpPr>
        <p:spPr/>
        <p:txBody>
          <a:bodyPr/>
          <a:lstStyle/>
          <a:p>
            <a:pPr algn="r" rtl="1"/>
            <a:r>
              <a:rPr lang="fa-IR" b="1" dirty="0">
                <a:cs typeface="B Mitra" panose="00000400000000000000" pitchFamily="2" charset="-78"/>
              </a:rPr>
              <a:t>زمین؛ خانه‌ای از خاک، آب، نور و هوا</a:t>
            </a:r>
            <a:endParaRPr lang="en-US" b="1" dirty="0">
              <a:cs typeface="B Mitra" panose="00000400000000000000" pitchFamily="2" charset="-78"/>
            </a:endParaRPr>
          </a:p>
        </p:txBody>
      </p:sp>
      <p:pic>
        <p:nvPicPr>
          <p:cNvPr id="3" name="Content Placeholder 2">
            <a:extLst>
              <a:ext uri="{FF2B5EF4-FFF2-40B4-BE49-F238E27FC236}">
                <a16:creationId xmlns:a16="http://schemas.microsoft.com/office/drawing/2014/main" id="{83B67208-2E74-D11A-79B3-08F5AB46A761}"/>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47245" y="1825625"/>
            <a:ext cx="4884573" cy="4351338"/>
          </a:xfrm>
        </p:spPr>
      </p:pic>
      <p:sp>
        <p:nvSpPr>
          <p:cNvPr id="8" name="Text Placeholder 7">
            <a:extLst>
              <a:ext uri="{FF2B5EF4-FFF2-40B4-BE49-F238E27FC236}">
                <a16:creationId xmlns:a16="http://schemas.microsoft.com/office/drawing/2014/main" id="{F50CC264-85FB-4E9F-87DD-139FF7C98CB7}"/>
              </a:ext>
            </a:extLst>
          </p:cNvPr>
          <p:cNvSpPr>
            <a:spLocks noGrp="1"/>
          </p:cNvSpPr>
          <p:nvPr>
            <p:ph sz="half" idx="2"/>
          </p:nvPr>
        </p:nvSpPr>
        <p:spPr/>
        <p:txBody>
          <a:bodyPr>
            <a:norm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در کنار </a:t>
            </a:r>
            <a:r>
              <a:rPr lang="fa-IR" sz="2800" b="1"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آب و خاک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که عامل رشد و رویش روی زمین هستند، حیات موجودات به </a:t>
            </a:r>
            <a:r>
              <a:rPr lang="fa-IR" sz="2800" b="1"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حرارت و هوا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هم وابسته است.</a:t>
            </a:r>
          </a:p>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نور خورشید به عنوان منبع اصلی انرژی و حرارت، و گازهای قابل استنشاق که زمین را احاطه کرده، زندگی بخش موجودات است.</a:t>
            </a:r>
          </a:p>
        </p:txBody>
      </p:sp>
    </p:spTree>
    <p:extLst>
      <p:ext uri="{BB962C8B-B14F-4D97-AF65-F5344CB8AC3E}">
        <p14:creationId xmlns:p14="http://schemas.microsoft.com/office/powerpoint/2010/main" val="1814119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64BE7ED-126C-196F-45D0-24217C3D674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199" y="532682"/>
            <a:ext cx="10515599" cy="5898994"/>
          </a:xfrm>
        </p:spPr>
      </p:pic>
      <p:sp>
        <p:nvSpPr>
          <p:cNvPr id="2" name="Title 1">
            <a:extLst>
              <a:ext uri="{FF2B5EF4-FFF2-40B4-BE49-F238E27FC236}">
                <a16:creationId xmlns:a16="http://schemas.microsoft.com/office/drawing/2014/main" id="{9A4ECB9E-95D0-4D5D-B55D-5910F093D7B0}"/>
              </a:ext>
            </a:extLst>
          </p:cNvPr>
          <p:cNvSpPr>
            <a:spLocks noGrp="1"/>
          </p:cNvSpPr>
          <p:nvPr>
            <p:ph type="title"/>
          </p:nvPr>
        </p:nvSpPr>
        <p:spPr/>
        <p:txBody>
          <a:bodyPr/>
          <a:lstStyle/>
          <a:p>
            <a:pPr algn="just" rtl="1"/>
            <a:r>
              <a:rPr lang="fa-IR" b="1" dirty="0">
                <a:solidFill>
                  <a:schemeClr val="bg1"/>
                </a:solidFill>
                <a:cs typeface="B Mitra" panose="00000400000000000000" pitchFamily="2" charset="-78"/>
              </a:rPr>
              <a:t>بِده بِستان موجودات!</a:t>
            </a:r>
            <a:endParaRPr lang="en-US" b="1" dirty="0">
              <a:solidFill>
                <a:schemeClr val="bg1"/>
              </a:solidFill>
              <a:cs typeface="B Mitra" panose="00000400000000000000" pitchFamily="2" charset="-78"/>
            </a:endParaRPr>
          </a:p>
        </p:txBody>
      </p:sp>
      <p:sp>
        <p:nvSpPr>
          <p:cNvPr id="5" name="Text Placeholder 4">
            <a:extLst>
              <a:ext uri="{FF2B5EF4-FFF2-40B4-BE49-F238E27FC236}">
                <a16:creationId xmlns:a16="http://schemas.microsoft.com/office/drawing/2014/main" id="{502DD582-6505-4954-ABEF-8135F2574C06}"/>
              </a:ext>
            </a:extLst>
          </p:cNvPr>
          <p:cNvSpPr>
            <a:spLocks noGrp="1"/>
          </p:cNvSpPr>
          <p:nvPr>
            <p:ph sz="half" idx="2"/>
          </p:nvPr>
        </p:nvSpPr>
        <p:spPr/>
        <p:txBody>
          <a:bodyPr>
            <a:normAutofit/>
          </a:bodyPr>
          <a:lstStyle/>
          <a:p>
            <a:pPr marL="0" indent="0" algn="just" rtl="1">
              <a:lnSpc>
                <a:spcPct val="100000"/>
              </a:lnSpc>
              <a:buNone/>
            </a:pPr>
            <a:r>
              <a:rPr lang="fa-IR" sz="2800" dirty="0">
                <a:solidFill>
                  <a:schemeClr val="bg1"/>
                </a:solidFill>
                <a:effectLst/>
                <a:latin typeface="B Lotus" panose="00000400000000000000" pitchFamily="2" charset="-78"/>
                <a:ea typeface="B Lotus" panose="00000400000000000000" pitchFamily="2" charset="-78"/>
                <a:cs typeface="B Mitra" panose="00000400000000000000" pitchFamily="2" charset="-78"/>
              </a:rPr>
              <a:t>برخی موجودات از </a:t>
            </a:r>
            <a:r>
              <a:rPr lang="fa-IR" sz="2800" b="1" dirty="0">
                <a:solidFill>
                  <a:schemeClr val="bg1"/>
                </a:solidFill>
                <a:effectLst/>
                <a:latin typeface="B Lotus" panose="00000400000000000000" pitchFamily="2" charset="-78"/>
                <a:ea typeface="B Lotus" panose="00000400000000000000" pitchFamily="2" charset="-78"/>
                <a:cs typeface="B Mitra" panose="00000400000000000000" pitchFamily="2" charset="-78"/>
              </a:rPr>
              <a:t>حرارت</a:t>
            </a:r>
            <a:r>
              <a:rPr lang="fa-IR" sz="2800" dirty="0">
                <a:solidFill>
                  <a:schemeClr val="bg1"/>
                </a:solidFill>
                <a:effectLst/>
                <a:latin typeface="B Lotus" panose="00000400000000000000" pitchFamily="2" charset="-78"/>
                <a:ea typeface="B Lotus" panose="00000400000000000000" pitchFamily="2" charset="-78"/>
                <a:cs typeface="B Mitra" panose="00000400000000000000" pitchFamily="2" charset="-78"/>
              </a:rPr>
              <a:t> بهره می‌برند و غذا (مواد دارای کربن) را برای ادامۀ حیات دیگر موجودات فراهم می‌کنند، و برخی دیگر با خوردن غذا حرارت تولید می‌کنند و گرما بخش محیط زندگی دیگر موجودات می‌شوند</a:t>
            </a:r>
            <a:r>
              <a:rPr lang="fa-IR" sz="2800" dirty="0">
                <a:solidFill>
                  <a:schemeClr val="bg1"/>
                </a:solidFill>
                <a:latin typeface="B Lotus" panose="00000400000000000000" pitchFamily="2" charset="-78"/>
                <a:ea typeface="B Lotus" panose="00000400000000000000" pitchFamily="2" charset="-78"/>
                <a:cs typeface="B Mitra" panose="00000400000000000000" pitchFamily="2" charset="-78"/>
              </a:rPr>
              <a:t>.</a:t>
            </a:r>
            <a:endParaRPr lang="fa-IR" sz="2800" dirty="0">
              <a:solidFill>
                <a:schemeClr val="bg1"/>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2304242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8AC1-5D56-4714-A6D6-C7C33542B67E}"/>
              </a:ext>
            </a:extLst>
          </p:cNvPr>
          <p:cNvSpPr>
            <a:spLocks noGrp="1"/>
          </p:cNvSpPr>
          <p:nvPr>
            <p:ph type="title"/>
          </p:nvPr>
        </p:nvSpPr>
        <p:spPr/>
        <p:txBody>
          <a:bodyPr/>
          <a:lstStyle/>
          <a:p>
            <a:pPr algn="r" rtl="1"/>
            <a:r>
              <a:rPr lang="fa-IR" b="1" dirty="0">
                <a:cs typeface="B Mitra" panose="00000400000000000000" pitchFamily="2" charset="-78"/>
              </a:rPr>
              <a:t>هوا به هوا</a:t>
            </a:r>
            <a:endParaRPr lang="en-US" b="1" dirty="0">
              <a:cs typeface="B Mitra" panose="00000400000000000000" pitchFamily="2" charset="-78"/>
            </a:endParaRPr>
          </a:p>
        </p:txBody>
      </p:sp>
      <p:pic>
        <p:nvPicPr>
          <p:cNvPr id="10" name="Content Placeholder 9">
            <a:extLst>
              <a:ext uri="{FF2B5EF4-FFF2-40B4-BE49-F238E27FC236}">
                <a16:creationId xmlns:a16="http://schemas.microsoft.com/office/drawing/2014/main" id="{DBAEB790-CD47-55E8-73AF-5A479952B12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07285" y="1825625"/>
            <a:ext cx="4351338" cy="4351338"/>
          </a:xfrm>
        </p:spPr>
      </p:pic>
      <p:sp>
        <p:nvSpPr>
          <p:cNvPr id="5" name="Text Placeholder 4">
            <a:extLst>
              <a:ext uri="{FF2B5EF4-FFF2-40B4-BE49-F238E27FC236}">
                <a16:creationId xmlns:a16="http://schemas.microsoft.com/office/drawing/2014/main" id="{F569798C-5E93-4BF9-85DE-77B5784B03C4}"/>
              </a:ext>
            </a:extLst>
          </p:cNvPr>
          <p:cNvSpPr>
            <a:spLocks noGrp="1"/>
          </p:cNvSpPr>
          <p:nvPr>
            <p:ph sz="half" idx="2"/>
          </p:nvPr>
        </p:nvSpPr>
        <p:spPr/>
        <p:txBody>
          <a:bodyPr>
            <a:norm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از زاویه‌ای دیگر برخی موجودات با استفاده از انرژی و حرارت، </a:t>
            </a:r>
            <a:r>
              <a:rPr lang="fa-IR" sz="2800" b="1"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دی‌اکسیدکربن هوا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را به اکسیژن و غذایِ انرژی‌زا برای مصرف موجودات دیگر تبدیل می‌کنند، و برخی دیگر از </a:t>
            </a:r>
            <a:r>
              <a:rPr lang="fa-IR" sz="2800" b="1"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اکسیژن هوا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برای سوزاندن غذا و تولید حرارت و دی‌اکسیدکربن بهره می‌برند.</a:t>
            </a:r>
            <a:endParaRPr lang="en-US" sz="20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3005608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6FB4-5791-4AF8-BBDC-C511E23A28A4}"/>
              </a:ext>
            </a:extLst>
          </p:cNvPr>
          <p:cNvSpPr>
            <a:spLocks noGrp="1"/>
          </p:cNvSpPr>
          <p:nvPr>
            <p:ph type="title"/>
          </p:nvPr>
        </p:nvSpPr>
        <p:spPr/>
        <p:txBody>
          <a:bodyPr/>
          <a:lstStyle/>
          <a:p>
            <a:pPr algn="just" rtl="1"/>
            <a:r>
              <a:rPr lang="fa-IR" b="1" dirty="0">
                <a:cs typeface="B Mitra" panose="00000400000000000000" pitchFamily="2" charset="-78"/>
              </a:rPr>
              <a:t>گرمای زندگی</a:t>
            </a:r>
            <a:endParaRPr lang="en-US" b="1" dirty="0">
              <a:cs typeface="B Mitra" panose="00000400000000000000" pitchFamily="2" charset="-78"/>
            </a:endParaRPr>
          </a:p>
        </p:txBody>
      </p:sp>
      <p:pic>
        <p:nvPicPr>
          <p:cNvPr id="4" name="Content Placeholder 3">
            <a:extLst>
              <a:ext uri="{FF2B5EF4-FFF2-40B4-BE49-F238E27FC236}">
                <a16:creationId xmlns:a16="http://schemas.microsoft.com/office/drawing/2014/main" id="{685F061A-136D-821A-2714-661B9FD039A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14951" y="1825625"/>
            <a:ext cx="5136005" cy="4351338"/>
          </a:xfrm>
        </p:spPr>
      </p:pic>
      <p:sp>
        <p:nvSpPr>
          <p:cNvPr id="5" name="Text Placeholder 4">
            <a:extLst>
              <a:ext uri="{FF2B5EF4-FFF2-40B4-BE49-F238E27FC236}">
                <a16:creationId xmlns:a16="http://schemas.microsoft.com/office/drawing/2014/main" id="{EE2250D8-B09E-4E9D-8C2D-0A4FE0CE1E5A}"/>
              </a:ext>
            </a:extLst>
          </p:cNvPr>
          <p:cNvSpPr>
            <a:spLocks noGrp="1"/>
          </p:cNvSpPr>
          <p:nvPr>
            <p:ph sz="half" idx="2"/>
          </p:nvPr>
        </p:nvSpPr>
        <p:spPr/>
        <p:txBody>
          <a:bodyPr>
            <a:normAutofit lnSpcReduction="10000"/>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به هر حال حرارت هم باعث حرکت، رشد و رویش است و هم محصول حرکت، رشد و رویش!</a:t>
            </a:r>
            <a:endPar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r>
              <a:rPr lang="fa-IR" b="1"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در گیاهان:</a:t>
            </a:r>
          </a:p>
          <a:p>
            <a:pPr marL="0" indent="0" algn="just" rtl="1">
              <a:lnSpc>
                <a:spcPct val="100000"/>
              </a:lnSpc>
              <a:buNone/>
            </a:pPr>
            <a:r>
              <a:rPr lang="fa-IR" sz="2400" dirty="0">
                <a:solidFill>
                  <a:srgbClr val="2C2F34"/>
                </a:solidFill>
                <a:effectLst/>
                <a:latin typeface="IRANSansWeb"/>
                <a:ea typeface="B Lotus" panose="00000400000000000000" pitchFamily="2" charset="-78"/>
                <a:cs typeface="B Mitra" panose="00000400000000000000" pitchFamily="2" charset="-78"/>
              </a:rPr>
              <a:t>هوا (کربن دی‌اکسید) + آب + نور (بسته‌های </a:t>
            </a:r>
            <a:r>
              <a:rPr lang="fa-IR" sz="2400" b="1" dirty="0">
                <a:solidFill>
                  <a:srgbClr val="2C2F34"/>
                </a:solidFill>
                <a:effectLst/>
                <a:latin typeface="IRANSansWeb"/>
                <a:ea typeface="B Lotus" panose="00000400000000000000" pitchFamily="2" charset="-78"/>
                <a:cs typeface="B Mitra" panose="00000400000000000000" pitchFamily="2" charset="-78"/>
              </a:rPr>
              <a:t>انرژی</a:t>
            </a:r>
            <a:r>
              <a:rPr lang="fa-IR" sz="2400" dirty="0">
                <a:solidFill>
                  <a:srgbClr val="2C2F34"/>
                </a:solidFill>
                <a:effectLst/>
                <a:latin typeface="IRANSansWeb"/>
                <a:ea typeface="B Lotus" panose="00000400000000000000" pitchFamily="2" charset="-78"/>
                <a:cs typeface="B Mitra" panose="00000400000000000000" pitchFamily="2" charset="-78"/>
              </a:rPr>
              <a:t>)=</a:t>
            </a:r>
          </a:p>
          <a:p>
            <a:pPr marL="0" indent="0" algn="just" rtl="1">
              <a:lnSpc>
                <a:spcPct val="100000"/>
              </a:lnSpc>
              <a:buNone/>
            </a:pPr>
            <a:r>
              <a:rPr lang="fa-IR" sz="2400" dirty="0">
                <a:solidFill>
                  <a:srgbClr val="2C2F34"/>
                </a:solidFill>
                <a:latin typeface="IRANSansWeb"/>
                <a:ea typeface="B Lotus" panose="00000400000000000000" pitchFamily="2" charset="-78"/>
                <a:cs typeface="B Mitra" panose="00000400000000000000" pitchFamily="2" charset="-78"/>
              </a:rPr>
              <a:t>غذا (گلوکز </a:t>
            </a:r>
            <a:r>
              <a:rPr lang="en-US" sz="2400" b="0" i="0" dirty="0">
                <a:solidFill>
                  <a:srgbClr val="2C2F34"/>
                </a:solidFill>
                <a:effectLst/>
                <a:latin typeface="IRANSansWeb"/>
              </a:rPr>
              <a:t>C6H12O6</a:t>
            </a:r>
            <a:r>
              <a:rPr lang="fa-IR" sz="2400" dirty="0">
                <a:solidFill>
                  <a:srgbClr val="2C2F34"/>
                </a:solidFill>
                <a:latin typeface="IRANSansWeb"/>
                <a:ea typeface="B Lotus" panose="00000400000000000000" pitchFamily="2" charset="-78"/>
                <a:cs typeface="B Mitra" panose="00000400000000000000" pitchFamily="2" charset="-78"/>
              </a:rPr>
              <a:t>) + هوا (اکسیژن) + آب</a:t>
            </a:r>
          </a:p>
          <a:p>
            <a:pPr marL="0" indent="0" algn="just" rtl="1">
              <a:lnSpc>
                <a:spcPct val="100000"/>
              </a:lnSpc>
              <a:buNone/>
            </a:pPr>
            <a:r>
              <a:rPr lang="fa-IR" b="1"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در حیوانات:</a:t>
            </a:r>
            <a:endParaRPr lang="fa-IR" dirty="0">
              <a:solidFill>
                <a:srgbClr val="2C2F34"/>
              </a:solidFill>
              <a:latin typeface="IRANSansWeb"/>
              <a:ea typeface="B Lotus" panose="00000400000000000000" pitchFamily="2" charset="-78"/>
              <a:cs typeface="B Mitra" panose="00000400000000000000" pitchFamily="2" charset="-78"/>
            </a:endParaRPr>
          </a:p>
          <a:p>
            <a:pPr marL="0" indent="0" algn="just" rtl="1">
              <a:lnSpc>
                <a:spcPct val="100000"/>
              </a:lnSpc>
              <a:buNone/>
            </a:pPr>
            <a:r>
              <a:rPr lang="fa-IR" sz="2400" dirty="0">
                <a:solidFill>
                  <a:srgbClr val="2C2F34"/>
                </a:solidFill>
                <a:latin typeface="IRANSansWeb"/>
                <a:ea typeface="B Lotus" panose="00000400000000000000" pitchFamily="2" charset="-78"/>
                <a:cs typeface="B Mitra" panose="00000400000000000000" pitchFamily="2" charset="-78"/>
              </a:rPr>
              <a:t>غذا (اعم از کربن‌پایه‌ها و ...) + هوا (اکسیژن) + آب=</a:t>
            </a:r>
          </a:p>
          <a:p>
            <a:pPr marL="0" indent="0" algn="just" rtl="1">
              <a:lnSpc>
                <a:spcPct val="100000"/>
              </a:lnSpc>
              <a:buNone/>
            </a:pPr>
            <a:r>
              <a:rPr lang="fa-IR" sz="2400" dirty="0">
                <a:solidFill>
                  <a:srgbClr val="2C2F34"/>
                </a:solidFill>
                <a:effectLst/>
                <a:latin typeface="IRANSansWeb"/>
                <a:ea typeface="B Lotus" panose="00000400000000000000" pitchFamily="2" charset="-78"/>
                <a:cs typeface="B Mitra" panose="00000400000000000000" pitchFamily="2" charset="-78"/>
              </a:rPr>
              <a:t>هوا (کربن دی‌اکسید) + آب + حرارت (</a:t>
            </a:r>
            <a:r>
              <a:rPr lang="fa-IR" sz="2400" b="1" dirty="0">
                <a:solidFill>
                  <a:srgbClr val="2C2F34"/>
                </a:solidFill>
                <a:effectLst/>
                <a:latin typeface="IRANSansWeb"/>
                <a:ea typeface="B Lotus" panose="00000400000000000000" pitchFamily="2" charset="-78"/>
                <a:cs typeface="B Mitra" panose="00000400000000000000" pitchFamily="2" charset="-78"/>
              </a:rPr>
              <a:t>انرژی</a:t>
            </a:r>
            <a:r>
              <a:rPr lang="fa-IR" sz="2400" dirty="0">
                <a:solidFill>
                  <a:srgbClr val="2C2F34"/>
                </a:solidFill>
                <a:effectLst/>
                <a:latin typeface="IRANSansWeb"/>
                <a:ea typeface="B Lotus" panose="00000400000000000000" pitchFamily="2" charset="-78"/>
                <a:cs typeface="B Mitra" panose="00000400000000000000" pitchFamily="2" charset="-78"/>
              </a:rPr>
              <a:t> آزاد می‌شود) و ایجاد اندام جانوری همراه با دفع فضولات</a:t>
            </a:r>
            <a:endParaRPr lang="fa-IR"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endParaRPr lang="fa-IR" sz="24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1051708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A83F377-7A58-470F-970E-F340F1F06574}"/>
              </a:ext>
            </a:extLst>
          </p:cNvPr>
          <p:cNvSpPr>
            <a:spLocks noGrp="1"/>
          </p:cNvSpPr>
          <p:nvPr>
            <p:ph sz="half" idx="2"/>
          </p:nvPr>
        </p:nvSpPr>
        <p:spPr>
          <a:xfrm>
            <a:off x="4796852" y="1582600"/>
            <a:ext cx="6556948" cy="4594363"/>
          </a:xfrm>
        </p:spPr>
        <p:txBody>
          <a:bodyPr>
            <a:noAutofit/>
          </a:bodyPr>
          <a:lstStyle/>
          <a:p>
            <a:pPr marL="0" indent="0" algn="just" rtl="1">
              <a:lnSpc>
                <a:spcPct val="100000"/>
              </a:lnSpc>
              <a:buNone/>
            </a:pPr>
            <a:r>
              <a:rPr lang="ar-SA"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ولی همان‌گونه که اشاره شد ازدیاد حرارت و بالا رفتن دمای زمین به دلایل گوناگون از جمله اختلال در چرخۀ آب تداوم حیات بر روی زمین را با خطر جدی روبه‌رو می‌سازد.</a:t>
            </a:r>
            <a:endPar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r>
              <a:rPr lang="ar-SA"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بی‌شک علل گوناگونی دست به هم داده تا گرمایش زمین و تغییرات اقلیمی پدیدار شود؛ اما راه‌حل اثبات شده با دانش بشری برای کاهش این گرما در سطح زمین و جلوگیری از تبخیر نزولات آسمانی جهت عبور از بحران آب، کاشت درختان متنوع و ایجاد پوشش گیاهی به صورت انبوه است.</a:t>
            </a:r>
            <a:endPar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a:p>
            <a:pPr marL="0" indent="0" algn="just" rtl="1">
              <a:lnSpc>
                <a:spcPct val="100000"/>
              </a:lnSpc>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یعنی همان عمل به تکلیف الهی و آبادانی زمین با گسترش پوشش سبز در سطح زمین.</a:t>
            </a:r>
          </a:p>
        </p:txBody>
      </p:sp>
      <p:sp>
        <p:nvSpPr>
          <p:cNvPr id="2" name="Title 1">
            <a:extLst>
              <a:ext uri="{FF2B5EF4-FFF2-40B4-BE49-F238E27FC236}">
                <a16:creationId xmlns:a16="http://schemas.microsoft.com/office/drawing/2014/main" id="{2676D7B9-AC38-4442-AFDA-6334EBB297DA}"/>
              </a:ext>
            </a:extLst>
          </p:cNvPr>
          <p:cNvSpPr>
            <a:spLocks noGrp="1"/>
          </p:cNvSpPr>
          <p:nvPr>
            <p:ph type="title"/>
          </p:nvPr>
        </p:nvSpPr>
        <p:spPr>
          <a:xfrm>
            <a:off x="838200" y="257037"/>
            <a:ext cx="10515600" cy="1325563"/>
          </a:xfrm>
        </p:spPr>
        <p:txBody>
          <a:bodyPr>
            <a:normAutofit/>
          </a:bodyPr>
          <a:lstStyle/>
          <a:p>
            <a:pPr algn="just" rtl="1"/>
            <a:r>
              <a:rPr lang="fa-IR" b="1" kern="0" dirty="0">
                <a:effectLst/>
                <a:ea typeface="Farhang"/>
                <a:cs typeface="B Mitra" panose="00000400000000000000" pitchFamily="2" charset="-78"/>
              </a:rPr>
              <a:t>گرما که از حد گذشت چه باید کرد؟</a:t>
            </a:r>
            <a:endParaRPr lang="en-US" sz="8800" dirty="0">
              <a:cs typeface="B Mitra" panose="00000400000000000000" pitchFamily="2" charset="-78"/>
            </a:endParaRPr>
          </a:p>
        </p:txBody>
      </p:sp>
      <p:grpSp>
        <p:nvGrpSpPr>
          <p:cNvPr id="22" name="Group 675">
            <a:extLst>
              <a:ext uri="{FF2B5EF4-FFF2-40B4-BE49-F238E27FC236}">
                <a16:creationId xmlns:a16="http://schemas.microsoft.com/office/drawing/2014/main" id="{7C87CDC7-8C73-46FB-B3BD-BF58442A1551}"/>
              </a:ext>
            </a:extLst>
          </p:cNvPr>
          <p:cNvGrpSpPr/>
          <p:nvPr/>
        </p:nvGrpSpPr>
        <p:grpSpPr>
          <a:xfrm>
            <a:off x="1393360" y="1058074"/>
            <a:ext cx="2814532" cy="5343739"/>
            <a:chOff x="0" y="0"/>
            <a:chExt cx="3444415" cy="6539653"/>
          </a:xfrm>
        </p:grpSpPr>
        <p:sp>
          <p:nvSpPr>
            <p:cNvPr id="23" name="Shape 664">
              <a:extLst>
                <a:ext uri="{FF2B5EF4-FFF2-40B4-BE49-F238E27FC236}">
                  <a16:creationId xmlns:a16="http://schemas.microsoft.com/office/drawing/2014/main" id="{18D2462F-7374-48BC-AB7C-776F666E1F16}"/>
                </a:ext>
              </a:extLst>
            </p:cNvPr>
            <p:cNvSpPr/>
            <p:nvPr/>
          </p:nvSpPr>
          <p:spPr>
            <a:xfrm>
              <a:off x="976850" y="6266149"/>
              <a:ext cx="1291984" cy="2735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cap="flat">
              <a:noFill/>
              <a:miter lim="400000"/>
            </a:ln>
            <a:effectLst/>
          </p:spPr>
          <p:txBody>
            <a:bodyPr wrap="square" lIns="67733" tIns="67733" rIns="67733" bIns="67733"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4" name="Shape 665">
              <a:extLst>
                <a:ext uri="{FF2B5EF4-FFF2-40B4-BE49-F238E27FC236}">
                  <a16:creationId xmlns:a16="http://schemas.microsoft.com/office/drawing/2014/main" id="{29E73414-4102-477C-9797-93C429972110}"/>
                </a:ext>
              </a:extLst>
            </p:cNvPr>
            <p:cNvSpPr/>
            <p:nvPr/>
          </p:nvSpPr>
          <p:spPr>
            <a:xfrm>
              <a:off x="1605475" y="3274714"/>
              <a:ext cx="160567" cy="3164707"/>
            </a:xfrm>
            <a:custGeom>
              <a:avLst/>
              <a:gdLst/>
              <a:ahLst/>
              <a:cxnLst>
                <a:cxn ang="0">
                  <a:pos x="wd2" y="hd2"/>
                </a:cxn>
                <a:cxn ang="5400000">
                  <a:pos x="wd2" y="hd2"/>
                </a:cxn>
                <a:cxn ang="10800000">
                  <a:pos x="wd2" y="hd2"/>
                </a:cxn>
                <a:cxn ang="16200000">
                  <a:pos x="wd2" y="hd2"/>
                </a:cxn>
              </a:cxnLst>
              <a:rect l="0" t="0" r="r" b="b"/>
              <a:pathLst>
                <a:path w="19488" h="21600" extrusionOk="0">
                  <a:moveTo>
                    <a:pt x="13136" y="0"/>
                  </a:moveTo>
                  <a:cubicBezTo>
                    <a:pt x="21373" y="4124"/>
                    <a:pt x="21600" y="8287"/>
                    <a:pt x="13811" y="12414"/>
                  </a:cubicBezTo>
                  <a:cubicBezTo>
                    <a:pt x="9182" y="14867"/>
                    <a:pt x="1701" y="17314"/>
                    <a:pt x="2799" y="19787"/>
                  </a:cubicBezTo>
                  <a:cubicBezTo>
                    <a:pt x="2876" y="19962"/>
                    <a:pt x="2996" y="20136"/>
                    <a:pt x="2967" y="20311"/>
                  </a:cubicBezTo>
                  <a:cubicBezTo>
                    <a:pt x="2895" y="20746"/>
                    <a:pt x="1899" y="21178"/>
                    <a:pt x="0" y="21600"/>
                  </a:cubicBezTo>
                </a:path>
              </a:pathLst>
            </a:custGeom>
            <a:solidFill>
              <a:schemeClr val="accent2">
                <a:lumMod val="75000"/>
              </a:schemeClr>
            </a:solidFill>
            <a:ln w="76200" cap="flat">
              <a:solidFill>
                <a:schemeClr val="accent2">
                  <a:lumMod val="75000"/>
                </a:schemeClr>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5" name="Shape 666">
              <a:extLst>
                <a:ext uri="{FF2B5EF4-FFF2-40B4-BE49-F238E27FC236}">
                  <a16:creationId xmlns:a16="http://schemas.microsoft.com/office/drawing/2014/main" id="{DCA4499D-208C-4AD3-94A7-57DD3675D181}"/>
                </a:ext>
              </a:extLst>
            </p:cNvPr>
            <p:cNvSpPr/>
            <p:nvPr/>
          </p:nvSpPr>
          <p:spPr>
            <a:xfrm rot="1980000">
              <a:off x="1749007" y="5219581"/>
              <a:ext cx="323935" cy="759616"/>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26" name="Group 669">
              <a:extLst>
                <a:ext uri="{FF2B5EF4-FFF2-40B4-BE49-F238E27FC236}">
                  <a16:creationId xmlns:a16="http://schemas.microsoft.com/office/drawing/2014/main" id="{C724E444-2565-4681-A9A1-01FE35CB7275}"/>
                </a:ext>
              </a:extLst>
            </p:cNvPr>
            <p:cNvGrpSpPr/>
            <p:nvPr/>
          </p:nvGrpSpPr>
          <p:grpSpPr>
            <a:xfrm rot="322341">
              <a:off x="181546" y="100618"/>
              <a:ext cx="2336417" cy="3987667"/>
              <a:chOff x="0" y="0"/>
              <a:chExt cx="2336416" cy="3987665"/>
            </a:xfrm>
          </p:grpSpPr>
          <p:sp>
            <p:nvSpPr>
              <p:cNvPr id="32" name="Shape 667">
                <a:extLst>
                  <a:ext uri="{FF2B5EF4-FFF2-40B4-BE49-F238E27FC236}">
                    <a16:creationId xmlns:a16="http://schemas.microsoft.com/office/drawing/2014/main" id="{B382C73A-7FC9-45BA-8C09-61F5D6D88D70}"/>
                  </a:ext>
                </a:extLst>
              </p:cNvPr>
              <p:cNvSpPr/>
              <p:nvPr/>
            </p:nvSpPr>
            <p:spPr>
              <a:xfrm rot="21300000" flipH="1">
                <a:off x="162947" y="80332"/>
                <a:ext cx="2010523" cy="3827001"/>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33" name="Shape 668">
                <a:extLst>
                  <a:ext uri="{FF2B5EF4-FFF2-40B4-BE49-F238E27FC236}">
                    <a16:creationId xmlns:a16="http://schemas.microsoft.com/office/drawing/2014/main" id="{3C6F9F9F-95C7-4AAE-90D9-20418B402227}"/>
                  </a:ext>
                </a:extLst>
              </p:cNvPr>
              <p:cNvSpPr/>
              <p:nvPr/>
            </p:nvSpPr>
            <p:spPr>
              <a:xfrm>
                <a:off x="1304719" y="55400"/>
                <a:ext cx="879832" cy="3808560"/>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grpSp>
          <p:nvGrpSpPr>
            <p:cNvPr id="27" name="Group 672">
              <a:extLst>
                <a:ext uri="{FF2B5EF4-FFF2-40B4-BE49-F238E27FC236}">
                  <a16:creationId xmlns:a16="http://schemas.microsoft.com/office/drawing/2014/main" id="{3F3F892F-7E77-473D-8D40-942399D93E07}"/>
                </a:ext>
              </a:extLst>
            </p:cNvPr>
            <p:cNvGrpSpPr/>
            <p:nvPr/>
          </p:nvGrpSpPr>
          <p:grpSpPr>
            <a:xfrm rot="3973889">
              <a:off x="1877913" y="3503412"/>
              <a:ext cx="1056655" cy="1803440"/>
              <a:chOff x="0" y="0"/>
              <a:chExt cx="1056654" cy="1803439"/>
            </a:xfrm>
          </p:grpSpPr>
          <p:sp>
            <p:nvSpPr>
              <p:cNvPr id="30" name="Shape 670">
                <a:extLst>
                  <a:ext uri="{FF2B5EF4-FFF2-40B4-BE49-F238E27FC236}">
                    <a16:creationId xmlns:a16="http://schemas.microsoft.com/office/drawing/2014/main" id="{D45239F4-DC26-4B3B-A65F-9BE76B9E5742}"/>
                  </a:ext>
                </a:extLst>
              </p:cNvPr>
              <p:cNvSpPr/>
              <p:nvPr/>
            </p:nvSpPr>
            <p:spPr>
              <a:xfrm rot="21300000" flipH="1">
                <a:off x="73693" y="36330"/>
                <a:ext cx="909268" cy="1730779"/>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31" name="Shape 671">
                <a:extLst>
                  <a:ext uri="{FF2B5EF4-FFF2-40B4-BE49-F238E27FC236}">
                    <a16:creationId xmlns:a16="http://schemas.microsoft.com/office/drawing/2014/main" id="{BEEADC9F-4E34-471F-AAA2-C2018D99DC38}"/>
                  </a:ext>
                </a:extLst>
              </p:cNvPr>
              <p:cNvSpPr/>
              <p:nvPr/>
            </p:nvSpPr>
            <p:spPr>
              <a:xfrm>
                <a:off x="590065" y="25055"/>
                <a:ext cx="397908" cy="1722438"/>
              </a:xfrm>
              <a:custGeom>
                <a:avLst/>
                <a:gdLst/>
                <a:ahLst/>
                <a:cxnLst>
                  <a:cxn ang="0">
                    <a:pos x="wd2" y="hd2"/>
                  </a:cxn>
                  <a:cxn ang="5400000">
                    <a:pos x="wd2" y="hd2"/>
                  </a:cxn>
                  <a:cxn ang="10800000">
                    <a:pos x="wd2" y="hd2"/>
                  </a:cxn>
                  <a:cxn ang="16200000">
                    <a:pos x="wd2" y="hd2"/>
                  </a:cxn>
                </a:cxnLst>
                <a:rect l="0" t="0" r="r" b="b"/>
                <a:pathLst>
                  <a:path w="20182" h="21600" extrusionOk="0">
                    <a:moveTo>
                      <a:pt x="1571" y="0"/>
                    </a:moveTo>
                    <a:cubicBezTo>
                      <a:pt x="1295" y="39"/>
                      <a:pt x="1058" y="85"/>
                      <a:pt x="786" y="124"/>
                    </a:cubicBezTo>
                    <a:cubicBezTo>
                      <a:pt x="-136" y="2929"/>
                      <a:pt x="-261" y="5746"/>
                      <a:pt x="484" y="8555"/>
                    </a:cubicBezTo>
                    <a:cubicBezTo>
                      <a:pt x="1656" y="12978"/>
                      <a:pt x="4882" y="17351"/>
                      <a:pt x="10106" y="21590"/>
                    </a:cubicBezTo>
                    <a:cubicBezTo>
                      <a:pt x="10141" y="21593"/>
                      <a:pt x="10171" y="21597"/>
                      <a:pt x="10206" y="21600"/>
                    </a:cubicBezTo>
                    <a:lnTo>
                      <a:pt x="10528" y="21411"/>
                    </a:lnTo>
                    <a:cubicBezTo>
                      <a:pt x="18148" y="17918"/>
                      <a:pt x="21339" y="14136"/>
                      <a:pt x="19808" y="10407"/>
                    </a:cubicBezTo>
                    <a:cubicBezTo>
                      <a:pt x="18267" y="6654"/>
                      <a:pt x="11994" y="3077"/>
                      <a:pt x="1571" y="0"/>
                    </a:cubicBez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
          <p:nvSpPr>
            <p:cNvPr id="28" name="Shape 673">
              <a:extLst>
                <a:ext uri="{FF2B5EF4-FFF2-40B4-BE49-F238E27FC236}">
                  <a16:creationId xmlns:a16="http://schemas.microsoft.com/office/drawing/2014/main" id="{7C61D5AF-4C99-4516-BE3F-957303D41F88}"/>
                </a:ext>
              </a:extLst>
            </p:cNvPr>
            <p:cNvSpPr/>
            <p:nvPr/>
          </p:nvSpPr>
          <p:spPr>
            <a:xfrm rot="6663929">
              <a:off x="1164929" y="5072296"/>
              <a:ext cx="323935" cy="759617"/>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29" name="Shape 674">
              <a:extLst>
                <a:ext uri="{FF2B5EF4-FFF2-40B4-BE49-F238E27FC236}">
                  <a16:creationId xmlns:a16="http://schemas.microsoft.com/office/drawing/2014/main" id="{422859D8-EF7C-42D1-B9A8-C62D1BE0CB8C}"/>
                </a:ext>
              </a:extLst>
            </p:cNvPr>
            <p:cNvSpPr/>
            <p:nvPr/>
          </p:nvSpPr>
          <p:spPr>
            <a:xfrm rot="6663929">
              <a:off x="921566" y="3996443"/>
              <a:ext cx="495994" cy="1163090"/>
            </a:xfrm>
            <a:custGeom>
              <a:avLst/>
              <a:gdLst/>
              <a:ahLst/>
              <a:cxnLst>
                <a:cxn ang="0">
                  <a:pos x="wd2" y="hd2"/>
                </a:cxn>
                <a:cxn ang="5400000">
                  <a:pos x="wd2" y="hd2"/>
                </a:cxn>
                <a:cxn ang="10800000">
                  <a:pos x="wd2" y="hd2"/>
                </a:cxn>
                <a:cxn ang="16200000">
                  <a:pos x="wd2" y="hd2"/>
                </a:cxn>
              </a:cxnLst>
              <a:rect l="0" t="0" r="r" b="b"/>
              <a:pathLst>
                <a:path w="21334" h="21600" extrusionOk="0">
                  <a:moveTo>
                    <a:pt x="6073" y="21422"/>
                  </a:moveTo>
                  <a:cubicBezTo>
                    <a:pt x="1992" y="18123"/>
                    <a:pt x="-94" y="14441"/>
                    <a:pt x="3" y="10711"/>
                  </a:cubicBezTo>
                  <a:cubicBezTo>
                    <a:pt x="101" y="6957"/>
                    <a:pt x="2407" y="3275"/>
                    <a:pt x="6709" y="0"/>
                  </a:cubicBezTo>
                  <a:cubicBezTo>
                    <a:pt x="15604" y="2159"/>
                    <a:pt x="21164" y="6163"/>
                    <a:pt x="21331" y="10528"/>
                  </a:cubicBezTo>
                  <a:cubicBezTo>
                    <a:pt x="21506" y="15126"/>
                    <a:pt x="15701" y="19388"/>
                    <a:pt x="6249" y="21600"/>
                  </a:cubicBezTo>
                  <a:lnTo>
                    <a:pt x="6073" y="21422"/>
                  </a:lnTo>
                  <a:close/>
                </a:path>
              </a:pathLst>
            </a:cu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4267"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69809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Shape 2911">
            <a:extLst>
              <a:ext uri="{FF2B5EF4-FFF2-40B4-BE49-F238E27FC236}">
                <a16:creationId xmlns:a16="http://schemas.microsoft.com/office/drawing/2014/main" id="{CCB1803D-8BB6-4582-B53A-4060475FA86C}"/>
              </a:ext>
            </a:extLst>
          </p:cNvPr>
          <p:cNvGrpSpPr/>
          <p:nvPr/>
        </p:nvGrpSpPr>
        <p:grpSpPr>
          <a:xfrm>
            <a:off x="3998758" y="2955476"/>
            <a:ext cx="8755644" cy="3909646"/>
            <a:chOff x="12195177" y="7530814"/>
            <a:chExt cx="6264275" cy="2797179"/>
          </a:xfrm>
          <a:solidFill>
            <a:schemeClr val="tx2">
              <a:lumMod val="20000"/>
              <a:lumOff val="80000"/>
            </a:schemeClr>
          </a:solidFill>
        </p:grpSpPr>
        <p:sp>
          <p:nvSpPr>
            <p:cNvPr id="7" name="Shape 2912">
              <a:extLst>
                <a:ext uri="{FF2B5EF4-FFF2-40B4-BE49-F238E27FC236}">
                  <a16:creationId xmlns:a16="http://schemas.microsoft.com/office/drawing/2014/main" id="{2EFB05D8-C3E4-45B8-AEA3-03C6FB4DD49C}"/>
                </a:ext>
              </a:extLst>
            </p:cNvPr>
            <p:cNvSpPr/>
            <p:nvPr/>
          </p:nvSpPr>
          <p:spPr>
            <a:xfrm>
              <a:off x="12195177" y="7927689"/>
              <a:ext cx="1901826" cy="2400300"/>
            </a:xfrm>
            <a:custGeom>
              <a:avLst/>
              <a:gdLst/>
              <a:ahLst/>
              <a:cxnLst/>
              <a:rect l="0" t="0" r="0" b="0"/>
              <a:pathLst>
                <a:path w="120000" h="120000" extrusionOk="0">
                  <a:moveTo>
                    <a:pt x="38137" y="119807"/>
                  </a:moveTo>
                  <a:cubicBezTo>
                    <a:pt x="37165" y="119807"/>
                    <a:pt x="37165" y="119807"/>
                    <a:pt x="37165" y="119807"/>
                  </a:cubicBezTo>
                  <a:cubicBezTo>
                    <a:pt x="37165" y="119807"/>
                    <a:pt x="37651" y="119807"/>
                    <a:pt x="38137" y="119807"/>
                  </a:cubicBezTo>
                  <a:close/>
                  <a:moveTo>
                    <a:pt x="70445" y="119807"/>
                  </a:moveTo>
                  <a:cubicBezTo>
                    <a:pt x="70202" y="119807"/>
                    <a:pt x="70202" y="119807"/>
                    <a:pt x="70202" y="119807"/>
                  </a:cubicBezTo>
                  <a:cubicBezTo>
                    <a:pt x="70445" y="119807"/>
                    <a:pt x="70445" y="120000"/>
                    <a:pt x="70445" y="120000"/>
                  </a:cubicBezTo>
                  <a:lnTo>
                    <a:pt x="70445" y="119807"/>
                  </a:lnTo>
                  <a:close/>
                  <a:moveTo>
                    <a:pt x="112712" y="34423"/>
                  </a:moveTo>
                  <a:cubicBezTo>
                    <a:pt x="114898" y="24230"/>
                    <a:pt x="103481" y="25000"/>
                    <a:pt x="101052" y="23846"/>
                  </a:cubicBezTo>
                  <a:cubicBezTo>
                    <a:pt x="98623" y="19807"/>
                    <a:pt x="91578" y="18653"/>
                    <a:pt x="91578" y="18653"/>
                  </a:cubicBezTo>
                  <a:cubicBezTo>
                    <a:pt x="91578" y="7115"/>
                    <a:pt x="80161" y="8269"/>
                    <a:pt x="80161" y="8269"/>
                  </a:cubicBezTo>
                  <a:cubicBezTo>
                    <a:pt x="80161" y="8269"/>
                    <a:pt x="75546" y="0"/>
                    <a:pt x="64129" y="192"/>
                  </a:cubicBezTo>
                  <a:cubicBezTo>
                    <a:pt x="49797" y="769"/>
                    <a:pt x="48097" y="12884"/>
                    <a:pt x="48097" y="12884"/>
                  </a:cubicBezTo>
                  <a:cubicBezTo>
                    <a:pt x="40080" y="12500"/>
                    <a:pt x="38866" y="18653"/>
                    <a:pt x="38866" y="18653"/>
                  </a:cubicBezTo>
                  <a:cubicBezTo>
                    <a:pt x="24048" y="16346"/>
                    <a:pt x="22105" y="26923"/>
                    <a:pt x="22105" y="26923"/>
                  </a:cubicBezTo>
                  <a:cubicBezTo>
                    <a:pt x="16518" y="25769"/>
                    <a:pt x="0" y="33076"/>
                    <a:pt x="7530" y="44423"/>
                  </a:cubicBezTo>
                  <a:cubicBezTo>
                    <a:pt x="15303" y="55576"/>
                    <a:pt x="30850" y="52115"/>
                    <a:pt x="30850" y="52115"/>
                  </a:cubicBezTo>
                  <a:cubicBezTo>
                    <a:pt x="39109" y="65192"/>
                    <a:pt x="49311" y="57115"/>
                    <a:pt x="51983" y="58461"/>
                  </a:cubicBezTo>
                  <a:cubicBezTo>
                    <a:pt x="54412" y="60000"/>
                    <a:pt x="57570" y="59807"/>
                    <a:pt x="57570" y="59807"/>
                  </a:cubicBezTo>
                  <a:cubicBezTo>
                    <a:pt x="57570" y="59807"/>
                    <a:pt x="58299" y="68461"/>
                    <a:pt x="55870" y="75384"/>
                  </a:cubicBezTo>
                  <a:cubicBezTo>
                    <a:pt x="53198" y="82500"/>
                    <a:pt x="51497" y="92884"/>
                    <a:pt x="51497" y="92884"/>
                  </a:cubicBezTo>
                  <a:cubicBezTo>
                    <a:pt x="51497" y="92884"/>
                    <a:pt x="43724" y="90576"/>
                    <a:pt x="39838" y="88076"/>
                  </a:cubicBezTo>
                  <a:cubicBezTo>
                    <a:pt x="35708" y="85769"/>
                    <a:pt x="35951" y="80961"/>
                    <a:pt x="35951" y="80961"/>
                  </a:cubicBezTo>
                  <a:cubicBezTo>
                    <a:pt x="37651" y="80769"/>
                    <a:pt x="38866" y="78461"/>
                    <a:pt x="38866" y="78461"/>
                  </a:cubicBezTo>
                  <a:cubicBezTo>
                    <a:pt x="44453" y="81538"/>
                    <a:pt x="49311" y="77307"/>
                    <a:pt x="48825" y="72500"/>
                  </a:cubicBezTo>
                  <a:cubicBezTo>
                    <a:pt x="48582" y="67692"/>
                    <a:pt x="43238" y="67884"/>
                    <a:pt x="43238" y="67884"/>
                  </a:cubicBezTo>
                  <a:cubicBezTo>
                    <a:pt x="43238" y="67884"/>
                    <a:pt x="42510" y="65961"/>
                    <a:pt x="40080" y="65384"/>
                  </a:cubicBezTo>
                  <a:cubicBezTo>
                    <a:pt x="40566" y="61730"/>
                    <a:pt x="35708" y="61346"/>
                    <a:pt x="35708" y="61346"/>
                  </a:cubicBezTo>
                  <a:cubicBezTo>
                    <a:pt x="35708" y="61346"/>
                    <a:pt x="33279" y="58461"/>
                    <a:pt x="28178" y="58076"/>
                  </a:cubicBezTo>
                  <a:cubicBezTo>
                    <a:pt x="23319" y="57692"/>
                    <a:pt x="23076" y="63269"/>
                    <a:pt x="23076" y="63269"/>
                  </a:cubicBezTo>
                  <a:cubicBezTo>
                    <a:pt x="23076" y="63269"/>
                    <a:pt x="18947" y="63076"/>
                    <a:pt x="18461" y="65576"/>
                  </a:cubicBezTo>
                  <a:cubicBezTo>
                    <a:pt x="14089" y="64038"/>
                    <a:pt x="12388" y="68461"/>
                    <a:pt x="12388" y="68461"/>
                  </a:cubicBezTo>
                  <a:cubicBezTo>
                    <a:pt x="12388" y="68461"/>
                    <a:pt x="7287" y="68846"/>
                    <a:pt x="6072" y="72884"/>
                  </a:cubicBezTo>
                  <a:cubicBezTo>
                    <a:pt x="5344" y="77692"/>
                    <a:pt x="12874" y="79615"/>
                    <a:pt x="15060" y="78653"/>
                  </a:cubicBezTo>
                  <a:cubicBezTo>
                    <a:pt x="15060" y="81923"/>
                    <a:pt x="27206" y="82692"/>
                    <a:pt x="29149" y="82115"/>
                  </a:cubicBezTo>
                  <a:cubicBezTo>
                    <a:pt x="31821" y="87500"/>
                    <a:pt x="50526" y="96153"/>
                    <a:pt x="50526" y="96153"/>
                  </a:cubicBezTo>
                  <a:cubicBezTo>
                    <a:pt x="50526" y="96153"/>
                    <a:pt x="50769" y="103653"/>
                    <a:pt x="49797" y="108653"/>
                  </a:cubicBezTo>
                  <a:cubicBezTo>
                    <a:pt x="49068" y="113653"/>
                    <a:pt x="50283" y="115961"/>
                    <a:pt x="47611" y="117884"/>
                  </a:cubicBezTo>
                  <a:cubicBezTo>
                    <a:pt x="45425" y="119615"/>
                    <a:pt x="40080" y="119807"/>
                    <a:pt x="38137" y="119807"/>
                  </a:cubicBezTo>
                  <a:cubicBezTo>
                    <a:pt x="70202" y="119807"/>
                    <a:pt x="70202" y="119807"/>
                    <a:pt x="70202" y="119807"/>
                  </a:cubicBezTo>
                  <a:cubicBezTo>
                    <a:pt x="69230" y="118846"/>
                    <a:pt x="62914" y="112884"/>
                    <a:pt x="60728" y="101538"/>
                  </a:cubicBezTo>
                  <a:cubicBezTo>
                    <a:pt x="58542" y="89038"/>
                    <a:pt x="63643" y="79230"/>
                    <a:pt x="65101" y="77884"/>
                  </a:cubicBezTo>
                  <a:cubicBezTo>
                    <a:pt x="70445" y="70961"/>
                    <a:pt x="76761" y="59230"/>
                    <a:pt x="76761" y="59230"/>
                  </a:cubicBezTo>
                  <a:cubicBezTo>
                    <a:pt x="85020" y="57692"/>
                    <a:pt x="89635" y="51730"/>
                    <a:pt x="89635" y="51730"/>
                  </a:cubicBezTo>
                  <a:cubicBezTo>
                    <a:pt x="89635" y="51730"/>
                    <a:pt x="101295" y="56346"/>
                    <a:pt x="109554" y="51538"/>
                  </a:cubicBezTo>
                  <a:cubicBezTo>
                    <a:pt x="120000" y="44423"/>
                    <a:pt x="112712" y="34423"/>
                    <a:pt x="112712" y="34423"/>
                  </a:cubicBezTo>
                  <a:close/>
                  <a:moveTo>
                    <a:pt x="31093" y="81730"/>
                  </a:moveTo>
                  <a:cubicBezTo>
                    <a:pt x="32064" y="81730"/>
                    <a:pt x="33765" y="81538"/>
                    <a:pt x="33765" y="81538"/>
                  </a:cubicBezTo>
                  <a:cubicBezTo>
                    <a:pt x="33522" y="83269"/>
                    <a:pt x="34736" y="85192"/>
                    <a:pt x="34736" y="85192"/>
                  </a:cubicBezTo>
                  <a:cubicBezTo>
                    <a:pt x="32793" y="83653"/>
                    <a:pt x="31093" y="81730"/>
                    <a:pt x="31093" y="81730"/>
                  </a:cubicBezTo>
                  <a:close/>
                  <a:moveTo>
                    <a:pt x="62914" y="72500"/>
                  </a:moveTo>
                  <a:cubicBezTo>
                    <a:pt x="62914" y="72500"/>
                    <a:pt x="63886" y="65192"/>
                    <a:pt x="63400" y="60961"/>
                  </a:cubicBezTo>
                  <a:cubicBezTo>
                    <a:pt x="70688" y="60961"/>
                    <a:pt x="70688" y="60961"/>
                    <a:pt x="70688" y="60961"/>
                  </a:cubicBezTo>
                  <a:cubicBezTo>
                    <a:pt x="70688" y="60961"/>
                    <a:pt x="68502" y="67500"/>
                    <a:pt x="62914" y="72500"/>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dirty="0">
                <a:ln>
                  <a:noFill/>
                </a:ln>
                <a:solidFill>
                  <a:srgbClr val="656D78"/>
                </a:solidFill>
                <a:effectLst/>
                <a:uLnTx/>
                <a:uFillTx/>
                <a:latin typeface="Arial"/>
                <a:ea typeface="Arial"/>
                <a:cs typeface="Arial"/>
                <a:sym typeface="Arial"/>
              </a:endParaRPr>
            </a:p>
          </p:txBody>
        </p:sp>
        <p:sp>
          <p:nvSpPr>
            <p:cNvPr id="8" name="Shape 2913">
              <a:extLst>
                <a:ext uri="{FF2B5EF4-FFF2-40B4-BE49-F238E27FC236}">
                  <a16:creationId xmlns:a16="http://schemas.microsoft.com/office/drawing/2014/main" id="{BECEAFAE-98B1-4BB5-A9DD-7B0439FBDE99}"/>
                </a:ext>
              </a:extLst>
            </p:cNvPr>
            <p:cNvSpPr/>
            <p:nvPr/>
          </p:nvSpPr>
          <p:spPr>
            <a:xfrm>
              <a:off x="16246476" y="7530814"/>
              <a:ext cx="2212976" cy="2797176"/>
            </a:xfrm>
            <a:custGeom>
              <a:avLst/>
              <a:gdLst/>
              <a:ahLst/>
              <a:cxnLst/>
              <a:rect l="0" t="0" r="0" b="0"/>
              <a:pathLst>
                <a:path w="120000" h="120000" extrusionOk="0">
                  <a:moveTo>
                    <a:pt x="49460" y="120000"/>
                  </a:moveTo>
                  <a:cubicBezTo>
                    <a:pt x="49460" y="120000"/>
                    <a:pt x="49669" y="119834"/>
                    <a:pt x="49669" y="119834"/>
                  </a:cubicBezTo>
                  <a:cubicBezTo>
                    <a:pt x="49460" y="119834"/>
                    <a:pt x="49460" y="119834"/>
                    <a:pt x="49460" y="119834"/>
                  </a:cubicBezTo>
                  <a:lnTo>
                    <a:pt x="49460" y="120000"/>
                  </a:lnTo>
                  <a:close/>
                  <a:moveTo>
                    <a:pt x="82852" y="119834"/>
                  </a:moveTo>
                  <a:cubicBezTo>
                    <a:pt x="82017" y="119834"/>
                    <a:pt x="82017" y="119834"/>
                    <a:pt x="82017" y="119834"/>
                  </a:cubicBezTo>
                  <a:cubicBezTo>
                    <a:pt x="82434" y="119834"/>
                    <a:pt x="82852" y="119834"/>
                    <a:pt x="82852" y="119834"/>
                  </a:cubicBezTo>
                  <a:close/>
                  <a:moveTo>
                    <a:pt x="107686" y="68335"/>
                  </a:moveTo>
                  <a:cubicBezTo>
                    <a:pt x="107686" y="68335"/>
                    <a:pt x="106017" y="64044"/>
                    <a:pt x="101634" y="65529"/>
                  </a:cubicBezTo>
                  <a:cubicBezTo>
                    <a:pt x="101217" y="63053"/>
                    <a:pt x="97043" y="63218"/>
                    <a:pt x="97043" y="63218"/>
                  </a:cubicBezTo>
                  <a:cubicBezTo>
                    <a:pt x="97043" y="63218"/>
                    <a:pt x="96834" y="57771"/>
                    <a:pt x="91826" y="58101"/>
                  </a:cubicBezTo>
                  <a:cubicBezTo>
                    <a:pt x="86817" y="58596"/>
                    <a:pt x="84313" y="61403"/>
                    <a:pt x="84313" y="61403"/>
                  </a:cubicBezTo>
                  <a:cubicBezTo>
                    <a:pt x="84313" y="61403"/>
                    <a:pt x="79513" y="61733"/>
                    <a:pt x="79930" y="65364"/>
                  </a:cubicBezTo>
                  <a:cubicBezTo>
                    <a:pt x="77426" y="65859"/>
                    <a:pt x="77008" y="67840"/>
                    <a:pt x="77008" y="67840"/>
                  </a:cubicBezTo>
                  <a:cubicBezTo>
                    <a:pt x="77008" y="67840"/>
                    <a:pt x="71373" y="67675"/>
                    <a:pt x="71165" y="72462"/>
                  </a:cubicBezTo>
                  <a:cubicBezTo>
                    <a:pt x="70747" y="77248"/>
                    <a:pt x="75547" y="81375"/>
                    <a:pt x="81182" y="78404"/>
                  </a:cubicBezTo>
                  <a:cubicBezTo>
                    <a:pt x="81182" y="78404"/>
                    <a:pt x="82434" y="80715"/>
                    <a:pt x="84104" y="81045"/>
                  </a:cubicBezTo>
                  <a:cubicBezTo>
                    <a:pt x="84104" y="81045"/>
                    <a:pt x="84313" y="85667"/>
                    <a:pt x="80347" y="88143"/>
                  </a:cubicBezTo>
                  <a:cubicBezTo>
                    <a:pt x="76173" y="90453"/>
                    <a:pt x="68660" y="92929"/>
                    <a:pt x="68660" y="92929"/>
                  </a:cubicBezTo>
                  <a:cubicBezTo>
                    <a:pt x="68660" y="92929"/>
                    <a:pt x="66782" y="82530"/>
                    <a:pt x="64278" y="75433"/>
                  </a:cubicBezTo>
                  <a:cubicBezTo>
                    <a:pt x="61565" y="68335"/>
                    <a:pt x="62400" y="59752"/>
                    <a:pt x="62400" y="59752"/>
                  </a:cubicBezTo>
                  <a:cubicBezTo>
                    <a:pt x="62400" y="59752"/>
                    <a:pt x="65739" y="59917"/>
                    <a:pt x="68034" y="58431"/>
                  </a:cubicBezTo>
                  <a:cubicBezTo>
                    <a:pt x="70539" y="56946"/>
                    <a:pt x="80765" y="65199"/>
                    <a:pt x="89113" y="52159"/>
                  </a:cubicBezTo>
                  <a:cubicBezTo>
                    <a:pt x="89113" y="52159"/>
                    <a:pt x="104973" y="55460"/>
                    <a:pt x="112486" y="44236"/>
                  </a:cubicBezTo>
                  <a:cubicBezTo>
                    <a:pt x="120000" y="33177"/>
                    <a:pt x="103513" y="25584"/>
                    <a:pt x="97878" y="26905"/>
                  </a:cubicBezTo>
                  <a:cubicBezTo>
                    <a:pt x="97878" y="26905"/>
                    <a:pt x="96000" y="16341"/>
                    <a:pt x="81182" y="18651"/>
                  </a:cubicBezTo>
                  <a:cubicBezTo>
                    <a:pt x="81182" y="18651"/>
                    <a:pt x="79930" y="12379"/>
                    <a:pt x="72000" y="12709"/>
                  </a:cubicBezTo>
                  <a:cubicBezTo>
                    <a:pt x="72000" y="12709"/>
                    <a:pt x="70121" y="825"/>
                    <a:pt x="55721" y="165"/>
                  </a:cubicBezTo>
                  <a:cubicBezTo>
                    <a:pt x="44452" y="0"/>
                    <a:pt x="39860" y="8253"/>
                    <a:pt x="39860" y="8253"/>
                  </a:cubicBezTo>
                  <a:cubicBezTo>
                    <a:pt x="39860" y="8253"/>
                    <a:pt x="28382" y="7097"/>
                    <a:pt x="28173" y="18486"/>
                  </a:cubicBezTo>
                  <a:cubicBezTo>
                    <a:pt x="28173" y="18486"/>
                    <a:pt x="21495" y="19807"/>
                    <a:pt x="18991" y="23768"/>
                  </a:cubicBezTo>
                  <a:cubicBezTo>
                    <a:pt x="16486" y="25089"/>
                    <a:pt x="5217" y="24264"/>
                    <a:pt x="7304" y="34332"/>
                  </a:cubicBezTo>
                  <a:cubicBezTo>
                    <a:pt x="7304" y="34332"/>
                    <a:pt x="0" y="44236"/>
                    <a:pt x="10434" y="51664"/>
                  </a:cubicBezTo>
                  <a:cubicBezTo>
                    <a:pt x="18573" y="56451"/>
                    <a:pt x="30260" y="51829"/>
                    <a:pt x="30260" y="51829"/>
                  </a:cubicBezTo>
                  <a:cubicBezTo>
                    <a:pt x="30260" y="51829"/>
                    <a:pt x="34852" y="57771"/>
                    <a:pt x="43200" y="59092"/>
                  </a:cubicBezTo>
                  <a:cubicBezTo>
                    <a:pt x="43200" y="59092"/>
                    <a:pt x="49669" y="70976"/>
                    <a:pt x="54886" y="77909"/>
                  </a:cubicBezTo>
                  <a:cubicBezTo>
                    <a:pt x="56347" y="79229"/>
                    <a:pt x="61356" y="89133"/>
                    <a:pt x="59269" y="101513"/>
                  </a:cubicBezTo>
                  <a:cubicBezTo>
                    <a:pt x="57182" y="112737"/>
                    <a:pt x="50921" y="118679"/>
                    <a:pt x="49669" y="119834"/>
                  </a:cubicBezTo>
                  <a:cubicBezTo>
                    <a:pt x="82017" y="119834"/>
                    <a:pt x="82017" y="119834"/>
                    <a:pt x="82017" y="119834"/>
                  </a:cubicBezTo>
                  <a:cubicBezTo>
                    <a:pt x="79930" y="119834"/>
                    <a:pt x="74504" y="119504"/>
                    <a:pt x="72417" y="118019"/>
                  </a:cubicBezTo>
                  <a:cubicBezTo>
                    <a:pt x="69704" y="115873"/>
                    <a:pt x="70956" y="113562"/>
                    <a:pt x="70121" y="108610"/>
                  </a:cubicBezTo>
                  <a:cubicBezTo>
                    <a:pt x="69286" y="103493"/>
                    <a:pt x="69495" y="96066"/>
                    <a:pt x="69495" y="96066"/>
                  </a:cubicBezTo>
                  <a:cubicBezTo>
                    <a:pt x="69495" y="96066"/>
                    <a:pt x="88069" y="87482"/>
                    <a:pt x="90782" y="82035"/>
                  </a:cubicBezTo>
                  <a:cubicBezTo>
                    <a:pt x="92869" y="82696"/>
                    <a:pt x="105182" y="81870"/>
                    <a:pt x="104973" y="78734"/>
                  </a:cubicBezTo>
                  <a:cubicBezTo>
                    <a:pt x="107269" y="79559"/>
                    <a:pt x="114782" y="77744"/>
                    <a:pt x="113947" y="72792"/>
                  </a:cubicBezTo>
                  <a:cubicBezTo>
                    <a:pt x="112904" y="68830"/>
                    <a:pt x="107686" y="68335"/>
                    <a:pt x="107686" y="68335"/>
                  </a:cubicBezTo>
                  <a:close/>
                  <a:moveTo>
                    <a:pt x="49252" y="61072"/>
                  </a:moveTo>
                  <a:cubicBezTo>
                    <a:pt x="56765" y="60907"/>
                    <a:pt x="56765" y="60907"/>
                    <a:pt x="56765" y="60907"/>
                  </a:cubicBezTo>
                  <a:cubicBezTo>
                    <a:pt x="56139" y="65034"/>
                    <a:pt x="57182" y="72462"/>
                    <a:pt x="57182" y="72462"/>
                  </a:cubicBezTo>
                  <a:cubicBezTo>
                    <a:pt x="51339" y="67510"/>
                    <a:pt x="49252" y="61072"/>
                    <a:pt x="49252" y="61072"/>
                  </a:cubicBezTo>
                  <a:close/>
                  <a:moveTo>
                    <a:pt x="85356" y="85171"/>
                  </a:moveTo>
                  <a:cubicBezTo>
                    <a:pt x="85356" y="85171"/>
                    <a:pt x="86608" y="83191"/>
                    <a:pt x="86191" y="81540"/>
                  </a:cubicBezTo>
                  <a:cubicBezTo>
                    <a:pt x="86191" y="81540"/>
                    <a:pt x="88069" y="81705"/>
                    <a:pt x="89113" y="81705"/>
                  </a:cubicBezTo>
                  <a:cubicBezTo>
                    <a:pt x="89113" y="81705"/>
                    <a:pt x="87234" y="83686"/>
                    <a:pt x="85356" y="85171"/>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9" name="Shape 2914">
              <a:extLst>
                <a:ext uri="{FF2B5EF4-FFF2-40B4-BE49-F238E27FC236}">
                  <a16:creationId xmlns:a16="http://schemas.microsoft.com/office/drawing/2014/main" id="{248B2697-2C68-40FD-99BE-8EA9D399A686}"/>
                </a:ext>
              </a:extLst>
            </p:cNvPr>
            <p:cNvSpPr/>
            <p:nvPr/>
          </p:nvSpPr>
          <p:spPr>
            <a:xfrm>
              <a:off x="14633576" y="8943689"/>
              <a:ext cx="1095375" cy="1384298"/>
            </a:xfrm>
            <a:custGeom>
              <a:avLst/>
              <a:gdLst/>
              <a:ahLst/>
              <a:cxnLst/>
              <a:rect l="0" t="0" r="0" b="0"/>
              <a:pathLst>
                <a:path w="120000" h="120000" extrusionOk="0">
                  <a:moveTo>
                    <a:pt x="82526" y="119666"/>
                  </a:moveTo>
                  <a:cubicBezTo>
                    <a:pt x="81684" y="119666"/>
                    <a:pt x="81684" y="119666"/>
                    <a:pt x="81684" y="119666"/>
                  </a:cubicBezTo>
                  <a:cubicBezTo>
                    <a:pt x="82105" y="119666"/>
                    <a:pt x="82526" y="119666"/>
                    <a:pt x="82526" y="119666"/>
                  </a:cubicBezTo>
                  <a:close/>
                  <a:moveTo>
                    <a:pt x="107789" y="68333"/>
                  </a:moveTo>
                  <a:cubicBezTo>
                    <a:pt x="107789" y="68333"/>
                    <a:pt x="106105" y="64000"/>
                    <a:pt x="101473" y="65666"/>
                  </a:cubicBezTo>
                  <a:cubicBezTo>
                    <a:pt x="101052" y="63000"/>
                    <a:pt x="96842" y="63333"/>
                    <a:pt x="96842" y="63333"/>
                  </a:cubicBezTo>
                  <a:cubicBezTo>
                    <a:pt x="96842" y="63333"/>
                    <a:pt x="96842" y="57666"/>
                    <a:pt x="91789" y="58000"/>
                  </a:cubicBezTo>
                  <a:cubicBezTo>
                    <a:pt x="86736" y="58333"/>
                    <a:pt x="84210" y="61333"/>
                    <a:pt x="84210" y="61333"/>
                  </a:cubicBezTo>
                  <a:cubicBezTo>
                    <a:pt x="84210" y="61333"/>
                    <a:pt x="79157" y="61666"/>
                    <a:pt x="80000" y="65333"/>
                  </a:cubicBezTo>
                  <a:cubicBezTo>
                    <a:pt x="77473" y="65666"/>
                    <a:pt x="76631" y="67666"/>
                    <a:pt x="76631" y="67666"/>
                  </a:cubicBezTo>
                  <a:cubicBezTo>
                    <a:pt x="76631" y="67666"/>
                    <a:pt x="71157" y="67666"/>
                    <a:pt x="71157" y="72333"/>
                  </a:cubicBezTo>
                  <a:cubicBezTo>
                    <a:pt x="70736" y="77333"/>
                    <a:pt x="75368" y="81333"/>
                    <a:pt x="80842" y="78333"/>
                  </a:cubicBezTo>
                  <a:cubicBezTo>
                    <a:pt x="80842" y="78333"/>
                    <a:pt x="82105" y="80666"/>
                    <a:pt x="84210" y="81000"/>
                  </a:cubicBezTo>
                  <a:cubicBezTo>
                    <a:pt x="84210" y="81000"/>
                    <a:pt x="84210" y="85666"/>
                    <a:pt x="80000" y="88000"/>
                  </a:cubicBezTo>
                  <a:cubicBezTo>
                    <a:pt x="76210" y="90333"/>
                    <a:pt x="68631" y="92666"/>
                    <a:pt x="68631" y="92666"/>
                  </a:cubicBezTo>
                  <a:cubicBezTo>
                    <a:pt x="68631" y="92666"/>
                    <a:pt x="66526" y="82333"/>
                    <a:pt x="63999" y="75333"/>
                  </a:cubicBezTo>
                  <a:cubicBezTo>
                    <a:pt x="61473" y="68333"/>
                    <a:pt x="62315" y="59666"/>
                    <a:pt x="62315" y="59666"/>
                  </a:cubicBezTo>
                  <a:cubicBezTo>
                    <a:pt x="62315" y="59666"/>
                    <a:pt x="65684" y="60000"/>
                    <a:pt x="67789" y="58333"/>
                  </a:cubicBezTo>
                  <a:cubicBezTo>
                    <a:pt x="70315" y="57000"/>
                    <a:pt x="80842" y="65333"/>
                    <a:pt x="88842" y="52000"/>
                  </a:cubicBezTo>
                  <a:cubicBezTo>
                    <a:pt x="88842" y="52000"/>
                    <a:pt x="104842" y="55333"/>
                    <a:pt x="112421" y="44333"/>
                  </a:cubicBezTo>
                  <a:cubicBezTo>
                    <a:pt x="119999" y="33000"/>
                    <a:pt x="103157" y="25666"/>
                    <a:pt x="97684" y="26666"/>
                  </a:cubicBezTo>
                  <a:cubicBezTo>
                    <a:pt x="97684" y="26666"/>
                    <a:pt x="96000" y="16333"/>
                    <a:pt x="81263" y="18666"/>
                  </a:cubicBezTo>
                  <a:cubicBezTo>
                    <a:pt x="81263" y="18666"/>
                    <a:pt x="80000" y="12333"/>
                    <a:pt x="72000" y="12666"/>
                  </a:cubicBezTo>
                  <a:cubicBezTo>
                    <a:pt x="72000" y="12666"/>
                    <a:pt x="69894" y="666"/>
                    <a:pt x="55578" y="0"/>
                  </a:cubicBezTo>
                  <a:cubicBezTo>
                    <a:pt x="44210" y="0"/>
                    <a:pt x="39578" y="8000"/>
                    <a:pt x="39578" y="8000"/>
                  </a:cubicBezTo>
                  <a:cubicBezTo>
                    <a:pt x="39578" y="8000"/>
                    <a:pt x="28210" y="7000"/>
                    <a:pt x="28210" y="18333"/>
                  </a:cubicBezTo>
                  <a:cubicBezTo>
                    <a:pt x="28210" y="18333"/>
                    <a:pt x="21473" y="19666"/>
                    <a:pt x="18947" y="23666"/>
                  </a:cubicBezTo>
                  <a:cubicBezTo>
                    <a:pt x="16421" y="25000"/>
                    <a:pt x="5052" y="24000"/>
                    <a:pt x="7157" y="34333"/>
                  </a:cubicBezTo>
                  <a:cubicBezTo>
                    <a:pt x="7157" y="34333"/>
                    <a:pt x="0" y="44333"/>
                    <a:pt x="10105" y="51666"/>
                  </a:cubicBezTo>
                  <a:cubicBezTo>
                    <a:pt x="18526" y="56333"/>
                    <a:pt x="30315" y="51666"/>
                    <a:pt x="30315" y="51666"/>
                  </a:cubicBezTo>
                  <a:cubicBezTo>
                    <a:pt x="30315" y="51666"/>
                    <a:pt x="34947" y="57666"/>
                    <a:pt x="42947" y="59000"/>
                  </a:cubicBezTo>
                  <a:cubicBezTo>
                    <a:pt x="42947" y="59000"/>
                    <a:pt x="49263" y="71000"/>
                    <a:pt x="54736" y="77666"/>
                  </a:cubicBezTo>
                  <a:cubicBezTo>
                    <a:pt x="56000" y="79333"/>
                    <a:pt x="61473" y="89000"/>
                    <a:pt x="58947" y="101333"/>
                  </a:cubicBezTo>
                  <a:cubicBezTo>
                    <a:pt x="56842" y="112666"/>
                    <a:pt x="50526" y="118666"/>
                    <a:pt x="49684" y="119666"/>
                  </a:cubicBezTo>
                  <a:cubicBezTo>
                    <a:pt x="81684" y="119666"/>
                    <a:pt x="81684" y="119666"/>
                    <a:pt x="81684" y="119666"/>
                  </a:cubicBezTo>
                  <a:cubicBezTo>
                    <a:pt x="79578" y="119666"/>
                    <a:pt x="74526" y="119666"/>
                    <a:pt x="72421" y="118000"/>
                  </a:cubicBezTo>
                  <a:cubicBezTo>
                    <a:pt x="69473" y="116000"/>
                    <a:pt x="70736" y="113666"/>
                    <a:pt x="69894" y="108666"/>
                  </a:cubicBezTo>
                  <a:cubicBezTo>
                    <a:pt x="69052" y="103666"/>
                    <a:pt x="69473" y="96000"/>
                    <a:pt x="69473" y="96000"/>
                  </a:cubicBezTo>
                  <a:cubicBezTo>
                    <a:pt x="69473" y="96000"/>
                    <a:pt x="88000" y="87333"/>
                    <a:pt x="90526" y="82000"/>
                  </a:cubicBezTo>
                  <a:cubicBezTo>
                    <a:pt x="92631" y="82666"/>
                    <a:pt x="104842" y="82000"/>
                    <a:pt x="104842" y="78666"/>
                  </a:cubicBezTo>
                  <a:cubicBezTo>
                    <a:pt x="106947" y="79333"/>
                    <a:pt x="114526" y="77666"/>
                    <a:pt x="113684" y="72666"/>
                  </a:cubicBezTo>
                  <a:cubicBezTo>
                    <a:pt x="112842" y="68666"/>
                    <a:pt x="107789" y="68333"/>
                    <a:pt x="107789" y="68333"/>
                  </a:cubicBezTo>
                  <a:close/>
                  <a:moveTo>
                    <a:pt x="49263" y="61000"/>
                  </a:moveTo>
                  <a:cubicBezTo>
                    <a:pt x="56421" y="61000"/>
                    <a:pt x="56421" y="61000"/>
                    <a:pt x="56421" y="61000"/>
                  </a:cubicBezTo>
                  <a:cubicBezTo>
                    <a:pt x="56000" y="64999"/>
                    <a:pt x="57263" y="72333"/>
                    <a:pt x="57263" y="72333"/>
                  </a:cubicBezTo>
                  <a:cubicBezTo>
                    <a:pt x="51368" y="67333"/>
                    <a:pt x="49263" y="61000"/>
                    <a:pt x="49263" y="61000"/>
                  </a:cubicBezTo>
                  <a:close/>
                  <a:moveTo>
                    <a:pt x="85052" y="85000"/>
                  </a:moveTo>
                  <a:cubicBezTo>
                    <a:pt x="85052" y="85000"/>
                    <a:pt x="86315" y="83000"/>
                    <a:pt x="85894" y="81666"/>
                  </a:cubicBezTo>
                  <a:cubicBezTo>
                    <a:pt x="85894" y="81666"/>
                    <a:pt x="88000" y="81666"/>
                    <a:pt x="88842" y="81666"/>
                  </a:cubicBezTo>
                  <a:cubicBezTo>
                    <a:pt x="88842" y="81666"/>
                    <a:pt x="87157" y="83666"/>
                    <a:pt x="85052" y="85000"/>
                  </a:cubicBezTo>
                  <a:close/>
                  <a:moveTo>
                    <a:pt x="49263" y="120000"/>
                  </a:moveTo>
                  <a:cubicBezTo>
                    <a:pt x="49263" y="120000"/>
                    <a:pt x="49263" y="120000"/>
                    <a:pt x="49684" y="119666"/>
                  </a:cubicBezTo>
                  <a:cubicBezTo>
                    <a:pt x="49263" y="119666"/>
                    <a:pt x="49263" y="119666"/>
                    <a:pt x="49263" y="119666"/>
                  </a:cubicBezTo>
                  <a:lnTo>
                    <a:pt x="49263" y="120000"/>
                  </a:ln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0" name="Shape 2915">
              <a:extLst>
                <a:ext uri="{FF2B5EF4-FFF2-40B4-BE49-F238E27FC236}">
                  <a16:creationId xmlns:a16="http://schemas.microsoft.com/office/drawing/2014/main" id="{F33044C5-708E-4C06-AD58-906BFFFD6C90}"/>
                </a:ext>
              </a:extLst>
            </p:cNvPr>
            <p:cNvSpPr/>
            <p:nvPr/>
          </p:nvSpPr>
          <p:spPr>
            <a:xfrm>
              <a:off x="15817850" y="9086567"/>
              <a:ext cx="981074" cy="1241426"/>
            </a:xfrm>
            <a:custGeom>
              <a:avLst/>
              <a:gdLst/>
              <a:ahLst/>
              <a:cxnLst/>
              <a:rect l="0" t="0" r="0" b="0"/>
              <a:pathLst>
                <a:path w="120000" h="120000" extrusionOk="0">
                  <a:moveTo>
                    <a:pt x="70588" y="119628"/>
                  </a:moveTo>
                  <a:cubicBezTo>
                    <a:pt x="70588" y="119628"/>
                    <a:pt x="70588" y="119628"/>
                    <a:pt x="70588" y="119628"/>
                  </a:cubicBezTo>
                  <a:cubicBezTo>
                    <a:pt x="70588" y="120000"/>
                    <a:pt x="70588" y="120000"/>
                    <a:pt x="70588" y="120000"/>
                  </a:cubicBezTo>
                  <a:lnTo>
                    <a:pt x="70588" y="119628"/>
                  </a:lnTo>
                  <a:close/>
                  <a:moveTo>
                    <a:pt x="38117" y="119628"/>
                  </a:moveTo>
                  <a:cubicBezTo>
                    <a:pt x="37176" y="119628"/>
                    <a:pt x="37176" y="119628"/>
                    <a:pt x="37176" y="119628"/>
                  </a:cubicBezTo>
                  <a:cubicBezTo>
                    <a:pt x="37176" y="119628"/>
                    <a:pt x="37647" y="119628"/>
                    <a:pt x="38117" y="119628"/>
                  </a:cubicBezTo>
                  <a:close/>
                  <a:moveTo>
                    <a:pt x="112941" y="34551"/>
                  </a:moveTo>
                  <a:cubicBezTo>
                    <a:pt x="114823" y="24148"/>
                    <a:pt x="103529" y="25263"/>
                    <a:pt x="101176" y="23777"/>
                  </a:cubicBezTo>
                  <a:cubicBezTo>
                    <a:pt x="98823" y="19690"/>
                    <a:pt x="91764" y="18575"/>
                    <a:pt x="91764" y="18575"/>
                  </a:cubicBezTo>
                  <a:cubicBezTo>
                    <a:pt x="91764" y="7058"/>
                    <a:pt x="80470" y="8544"/>
                    <a:pt x="80470" y="8544"/>
                  </a:cubicBezTo>
                  <a:cubicBezTo>
                    <a:pt x="80470" y="8544"/>
                    <a:pt x="75764" y="0"/>
                    <a:pt x="64470" y="371"/>
                  </a:cubicBezTo>
                  <a:cubicBezTo>
                    <a:pt x="49882" y="1114"/>
                    <a:pt x="48000" y="13003"/>
                    <a:pt x="48000" y="13003"/>
                  </a:cubicBezTo>
                  <a:cubicBezTo>
                    <a:pt x="40000" y="12631"/>
                    <a:pt x="39058" y="18947"/>
                    <a:pt x="39058" y="18947"/>
                  </a:cubicBezTo>
                  <a:cubicBezTo>
                    <a:pt x="24000" y="16346"/>
                    <a:pt x="22117" y="27120"/>
                    <a:pt x="22117" y="27120"/>
                  </a:cubicBezTo>
                  <a:cubicBezTo>
                    <a:pt x="16470" y="25634"/>
                    <a:pt x="0" y="33065"/>
                    <a:pt x="7529" y="44582"/>
                  </a:cubicBezTo>
                  <a:cubicBezTo>
                    <a:pt x="15058" y="55727"/>
                    <a:pt x="31058" y="52383"/>
                    <a:pt x="31058" y="52383"/>
                  </a:cubicBezTo>
                  <a:cubicBezTo>
                    <a:pt x="39058" y="65386"/>
                    <a:pt x="49411" y="57213"/>
                    <a:pt x="52235" y="58699"/>
                  </a:cubicBezTo>
                  <a:cubicBezTo>
                    <a:pt x="54588" y="59814"/>
                    <a:pt x="57882" y="59814"/>
                    <a:pt x="57882" y="59814"/>
                  </a:cubicBezTo>
                  <a:cubicBezTo>
                    <a:pt x="57882" y="59814"/>
                    <a:pt x="58352" y="68359"/>
                    <a:pt x="56000" y="75417"/>
                  </a:cubicBezTo>
                  <a:cubicBezTo>
                    <a:pt x="53176" y="82476"/>
                    <a:pt x="51294" y="92879"/>
                    <a:pt x="51294" y="92879"/>
                  </a:cubicBezTo>
                  <a:cubicBezTo>
                    <a:pt x="51294" y="92879"/>
                    <a:pt x="43764" y="90650"/>
                    <a:pt x="40000" y="88049"/>
                  </a:cubicBezTo>
                  <a:cubicBezTo>
                    <a:pt x="35764" y="85820"/>
                    <a:pt x="35764" y="80990"/>
                    <a:pt x="35764" y="80990"/>
                  </a:cubicBezTo>
                  <a:cubicBezTo>
                    <a:pt x="37647" y="80619"/>
                    <a:pt x="39058" y="78390"/>
                    <a:pt x="39058" y="78390"/>
                  </a:cubicBezTo>
                  <a:cubicBezTo>
                    <a:pt x="44705" y="81362"/>
                    <a:pt x="49411" y="77275"/>
                    <a:pt x="48941" y="72445"/>
                  </a:cubicBezTo>
                  <a:cubicBezTo>
                    <a:pt x="48941" y="67616"/>
                    <a:pt x="43294" y="67987"/>
                    <a:pt x="43294" y="67987"/>
                  </a:cubicBezTo>
                  <a:cubicBezTo>
                    <a:pt x="43294" y="67987"/>
                    <a:pt x="42823" y="65758"/>
                    <a:pt x="40000" y="65386"/>
                  </a:cubicBezTo>
                  <a:cubicBezTo>
                    <a:pt x="40470" y="61671"/>
                    <a:pt x="35764" y="61300"/>
                    <a:pt x="35764" y="61300"/>
                  </a:cubicBezTo>
                  <a:cubicBezTo>
                    <a:pt x="35764" y="61300"/>
                    <a:pt x="33411" y="58699"/>
                    <a:pt x="28235" y="58328"/>
                  </a:cubicBezTo>
                  <a:cubicBezTo>
                    <a:pt x="23529" y="57956"/>
                    <a:pt x="23058" y="63529"/>
                    <a:pt x="23058" y="63529"/>
                  </a:cubicBezTo>
                  <a:cubicBezTo>
                    <a:pt x="23058" y="63529"/>
                    <a:pt x="18823" y="63157"/>
                    <a:pt x="18352" y="65758"/>
                  </a:cubicBezTo>
                  <a:cubicBezTo>
                    <a:pt x="14117" y="64272"/>
                    <a:pt x="12235" y="68359"/>
                    <a:pt x="12235" y="68359"/>
                  </a:cubicBezTo>
                  <a:cubicBezTo>
                    <a:pt x="12235" y="68359"/>
                    <a:pt x="7529" y="68730"/>
                    <a:pt x="6117" y="72817"/>
                  </a:cubicBezTo>
                  <a:cubicBezTo>
                    <a:pt x="5176" y="77647"/>
                    <a:pt x="12705" y="79504"/>
                    <a:pt x="15058" y="78761"/>
                  </a:cubicBezTo>
                  <a:cubicBezTo>
                    <a:pt x="15058" y="82105"/>
                    <a:pt x="27294" y="82476"/>
                    <a:pt x="29176" y="82105"/>
                  </a:cubicBezTo>
                  <a:cubicBezTo>
                    <a:pt x="32000" y="87306"/>
                    <a:pt x="50823" y="96222"/>
                    <a:pt x="50823" y="96222"/>
                  </a:cubicBezTo>
                  <a:cubicBezTo>
                    <a:pt x="50823" y="96222"/>
                    <a:pt x="50823" y="103653"/>
                    <a:pt x="49882" y="108482"/>
                  </a:cubicBezTo>
                  <a:cubicBezTo>
                    <a:pt x="49411" y="113684"/>
                    <a:pt x="50352" y="115913"/>
                    <a:pt x="47529" y="117770"/>
                  </a:cubicBezTo>
                  <a:cubicBezTo>
                    <a:pt x="45647" y="119628"/>
                    <a:pt x="40470" y="119628"/>
                    <a:pt x="38117" y="119628"/>
                  </a:cubicBezTo>
                  <a:cubicBezTo>
                    <a:pt x="70588" y="119628"/>
                    <a:pt x="70588" y="119628"/>
                    <a:pt x="70588" y="119628"/>
                  </a:cubicBezTo>
                  <a:cubicBezTo>
                    <a:pt x="69176" y="118885"/>
                    <a:pt x="63058" y="112941"/>
                    <a:pt x="60705" y="101424"/>
                  </a:cubicBezTo>
                  <a:cubicBezTo>
                    <a:pt x="58823" y="89164"/>
                    <a:pt x="64000" y="79504"/>
                    <a:pt x="65411" y="78018"/>
                  </a:cubicBezTo>
                  <a:cubicBezTo>
                    <a:pt x="70588" y="70959"/>
                    <a:pt x="76705" y="59071"/>
                    <a:pt x="76705" y="59071"/>
                  </a:cubicBezTo>
                  <a:cubicBezTo>
                    <a:pt x="85176" y="57585"/>
                    <a:pt x="89882" y="52012"/>
                    <a:pt x="89882" y="52012"/>
                  </a:cubicBezTo>
                  <a:cubicBezTo>
                    <a:pt x="89882" y="52012"/>
                    <a:pt x="101647" y="56470"/>
                    <a:pt x="109647" y="51640"/>
                  </a:cubicBezTo>
                  <a:cubicBezTo>
                    <a:pt x="120000" y="44582"/>
                    <a:pt x="112941" y="34551"/>
                    <a:pt x="112941" y="34551"/>
                  </a:cubicBezTo>
                  <a:close/>
                  <a:moveTo>
                    <a:pt x="31058" y="81733"/>
                  </a:moveTo>
                  <a:cubicBezTo>
                    <a:pt x="32000" y="81733"/>
                    <a:pt x="33882" y="81733"/>
                    <a:pt x="33882" y="81733"/>
                  </a:cubicBezTo>
                  <a:cubicBezTo>
                    <a:pt x="33411" y="83219"/>
                    <a:pt x="34823" y="85077"/>
                    <a:pt x="34823" y="85077"/>
                  </a:cubicBezTo>
                  <a:cubicBezTo>
                    <a:pt x="32941" y="83591"/>
                    <a:pt x="31058" y="81733"/>
                    <a:pt x="31058" y="81733"/>
                  </a:cubicBezTo>
                  <a:close/>
                  <a:moveTo>
                    <a:pt x="63058" y="72445"/>
                  </a:moveTo>
                  <a:cubicBezTo>
                    <a:pt x="63058" y="72445"/>
                    <a:pt x="64000" y="65015"/>
                    <a:pt x="63529" y="60928"/>
                  </a:cubicBezTo>
                  <a:cubicBezTo>
                    <a:pt x="71058" y="60928"/>
                    <a:pt x="71058" y="60928"/>
                    <a:pt x="71058" y="60928"/>
                  </a:cubicBezTo>
                  <a:cubicBezTo>
                    <a:pt x="71058" y="60928"/>
                    <a:pt x="68705" y="67616"/>
                    <a:pt x="63058" y="72445"/>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1" name="Shape 2916">
              <a:extLst>
                <a:ext uri="{FF2B5EF4-FFF2-40B4-BE49-F238E27FC236}">
                  <a16:creationId xmlns:a16="http://schemas.microsoft.com/office/drawing/2014/main" id="{827B384D-FC73-4B6B-983A-35A780BD7446}"/>
                </a:ext>
              </a:extLst>
            </p:cNvPr>
            <p:cNvSpPr/>
            <p:nvPr/>
          </p:nvSpPr>
          <p:spPr>
            <a:xfrm>
              <a:off x="13754100" y="9086567"/>
              <a:ext cx="981074" cy="1241426"/>
            </a:xfrm>
            <a:custGeom>
              <a:avLst/>
              <a:gdLst/>
              <a:ahLst/>
              <a:cxnLst/>
              <a:rect l="0" t="0" r="0" b="0"/>
              <a:pathLst>
                <a:path w="120000" h="120000" extrusionOk="0">
                  <a:moveTo>
                    <a:pt x="38117" y="119628"/>
                  </a:moveTo>
                  <a:cubicBezTo>
                    <a:pt x="37176" y="119628"/>
                    <a:pt x="37176" y="119628"/>
                    <a:pt x="37176" y="119628"/>
                  </a:cubicBezTo>
                  <a:cubicBezTo>
                    <a:pt x="37176" y="119628"/>
                    <a:pt x="37647" y="119628"/>
                    <a:pt x="38117" y="119628"/>
                  </a:cubicBezTo>
                  <a:close/>
                  <a:moveTo>
                    <a:pt x="70588" y="119628"/>
                  </a:moveTo>
                  <a:cubicBezTo>
                    <a:pt x="70588" y="119628"/>
                    <a:pt x="70588" y="119628"/>
                    <a:pt x="70588" y="119628"/>
                  </a:cubicBezTo>
                  <a:cubicBezTo>
                    <a:pt x="70588" y="120000"/>
                    <a:pt x="70588" y="120000"/>
                    <a:pt x="70588" y="120000"/>
                  </a:cubicBezTo>
                  <a:lnTo>
                    <a:pt x="70588" y="119628"/>
                  </a:lnTo>
                  <a:close/>
                  <a:moveTo>
                    <a:pt x="112941" y="34551"/>
                  </a:moveTo>
                  <a:cubicBezTo>
                    <a:pt x="115294" y="24148"/>
                    <a:pt x="103529" y="25263"/>
                    <a:pt x="101176" y="23777"/>
                  </a:cubicBezTo>
                  <a:cubicBezTo>
                    <a:pt x="98823" y="19690"/>
                    <a:pt x="91764" y="18575"/>
                    <a:pt x="91764" y="18575"/>
                  </a:cubicBezTo>
                  <a:cubicBezTo>
                    <a:pt x="91764" y="7058"/>
                    <a:pt x="80470" y="8544"/>
                    <a:pt x="80470" y="8544"/>
                  </a:cubicBezTo>
                  <a:cubicBezTo>
                    <a:pt x="80470" y="8544"/>
                    <a:pt x="75764" y="0"/>
                    <a:pt x="64470" y="371"/>
                  </a:cubicBezTo>
                  <a:cubicBezTo>
                    <a:pt x="49882" y="1114"/>
                    <a:pt x="48000" y="13003"/>
                    <a:pt x="48000" y="13003"/>
                  </a:cubicBezTo>
                  <a:cubicBezTo>
                    <a:pt x="40470" y="12631"/>
                    <a:pt x="39058" y="18947"/>
                    <a:pt x="39058" y="18947"/>
                  </a:cubicBezTo>
                  <a:cubicBezTo>
                    <a:pt x="24000" y="16346"/>
                    <a:pt x="22117" y="27120"/>
                    <a:pt x="22117" y="27120"/>
                  </a:cubicBezTo>
                  <a:cubicBezTo>
                    <a:pt x="16941" y="25634"/>
                    <a:pt x="0" y="33065"/>
                    <a:pt x="7529" y="44582"/>
                  </a:cubicBezTo>
                  <a:cubicBezTo>
                    <a:pt x="15529" y="55727"/>
                    <a:pt x="31058" y="52383"/>
                    <a:pt x="31058" y="52383"/>
                  </a:cubicBezTo>
                  <a:cubicBezTo>
                    <a:pt x="39529" y="65386"/>
                    <a:pt x="49411" y="57213"/>
                    <a:pt x="52235" y="58699"/>
                  </a:cubicBezTo>
                  <a:cubicBezTo>
                    <a:pt x="54588" y="59814"/>
                    <a:pt x="57882" y="59814"/>
                    <a:pt x="57882" y="59814"/>
                  </a:cubicBezTo>
                  <a:cubicBezTo>
                    <a:pt x="57882" y="59814"/>
                    <a:pt x="58352" y="68359"/>
                    <a:pt x="56000" y="75417"/>
                  </a:cubicBezTo>
                  <a:cubicBezTo>
                    <a:pt x="53176" y="82476"/>
                    <a:pt x="51764" y="92879"/>
                    <a:pt x="51764" y="92879"/>
                  </a:cubicBezTo>
                  <a:cubicBezTo>
                    <a:pt x="51764" y="92879"/>
                    <a:pt x="43764" y="90650"/>
                    <a:pt x="40000" y="88049"/>
                  </a:cubicBezTo>
                  <a:cubicBezTo>
                    <a:pt x="35764" y="85820"/>
                    <a:pt x="35764" y="80990"/>
                    <a:pt x="35764" y="80990"/>
                  </a:cubicBezTo>
                  <a:cubicBezTo>
                    <a:pt x="37647" y="80619"/>
                    <a:pt x="39058" y="78390"/>
                    <a:pt x="39058" y="78390"/>
                  </a:cubicBezTo>
                  <a:cubicBezTo>
                    <a:pt x="44705" y="81362"/>
                    <a:pt x="49411" y="77275"/>
                    <a:pt x="48941" y="72445"/>
                  </a:cubicBezTo>
                  <a:cubicBezTo>
                    <a:pt x="48941" y="67616"/>
                    <a:pt x="43294" y="67987"/>
                    <a:pt x="43294" y="67987"/>
                  </a:cubicBezTo>
                  <a:cubicBezTo>
                    <a:pt x="43294" y="67987"/>
                    <a:pt x="42823" y="65758"/>
                    <a:pt x="40000" y="65386"/>
                  </a:cubicBezTo>
                  <a:cubicBezTo>
                    <a:pt x="40941" y="61671"/>
                    <a:pt x="35764" y="61300"/>
                    <a:pt x="35764" y="61300"/>
                  </a:cubicBezTo>
                  <a:cubicBezTo>
                    <a:pt x="35764" y="61300"/>
                    <a:pt x="33411" y="58699"/>
                    <a:pt x="28235" y="58328"/>
                  </a:cubicBezTo>
                  <a:cubicBezTo>
                    <a:pt x="23529" y="57956"/>
                    <a:pt x="23058" y="63529"/>
                    <a:pt x="23058" y="63529"/>
                  </a:cubicBezTo>
                  <a:cubicBezTo>
                    <a:pt x="23058" y="63529"/>
                    <a:pt x="18823" y="63157"/>
                    <a:pt x="18352" y="65758"/>
                  </a:cubicBezTo>
                  <a:cubicBezTo>
                    <a:pt x="14117" y="64272"/>
                    <a:pt x="12235" y="68359"/>
                    <a:pt x="12235" y="68359"/>
                  </a:cubicBezTo>
                  <a:cubicBezTo>
                    <a:pt x="12235" y="68359"/>
                    <a:pt x="7529" y="68730"/>
                    <a:pt x="6117" y="72817"/>
                  </a:cubicBezTo>
                  <a:cubicBezTo>
                    <a:pt x="5176" y="77647"/>
                    <a:pt x="13176" y="79504"/>
                    <a:pt x="15058" y="78761"/>
                  </a:cubicBezTo>
                  <a:cubicBezTo>
                    <a:pt x="15058" y="82105"/>
                    <a:pt x="27294" y="82476"/>
                    <a:pt x="29176" y="82105"/>
                  </a:cubicBezTo>
                  <a:cubicBezTo>
                    <a:pt x="32000" y="87306"/>
                    <a:pt x="50823" y="96222"/>
                    <a:pt x="50823" y="96222"/>
                  </a:cubicBezTo>
                  <a:cubicBezTo>
                    <a:pt x="50823" y="96222"/>
                    <a:pt x="50823" y="103653"/>
                    <a:pt x="49882" y="108482"/>
                  </a:cubicBezTo>
                  <a:cubicBezTo>
                    <a:pt x="49411" y="113684"/>
                    <a:pt x="50352" y="115913"/>
                    <a:pt x="48000" y="117770"/>
                  </a:cubicBezTo>
                  <a:cubicBezTo>
                    <a:pt x="45647" y="119628"/>
                    <a:pt x="40470" y="119628"/>
                    <a:pt x="38117" y="119628"/>
                  </a:cubicBezTo>
                  <a:cubicBezTo>
                    <a:pt x="70588" y="119628"/>
                    <a:pt x="70588" y="119628"/>
                    <a:pt x="70588" y="119628"/>
                  </a:cubicBezTo>
                  <a:cubicBezTo>
                    <a:pt x="69176" y="118885"/>
                    <a:pt x="63058" y="112941"/>
                    <a:pt x="60705" y="101424"/>
                  </a:cubicBezTo>
                  <a:cubicBezTo>
                    <a:pt x="58823" y="89164"/>
                    <a:pt x="64000" y="79504"/>
                    <a:pt x="65411" y="78018"/>
                  </a:cubicBezTo>
                  <a:cubicBezTo>
                    <a:pt x="70588" y="70959"/>
                    <a:pt x="77176" y="59071"/>
                    <a:pt x="77176" y="59071"/>
                  </a:cubicBezTo>
                  <a:cubicBezTo>
                    <a:pt x="85176" y="57585"/>
                    <a:pt x="89882" y="52012"/>
                    <a:pt x="89882" y="52012"/>
                  </a:cubicBezTo>
                  <a:cubicBezTo>
                    <a:pt x="89882" y="52012"/>
                    <a:pt x="101647" y="56470"/>
                    <a:pt x="109647" y="51640"/>
                  </a:cubicBezTo>
                  <a:cubicBezTo>
                    <a:pt x="120000" y="44582"/>
                    <a:pt x="112941" y="34551"/>
                    <a:pt x="112941" y="34551"/>
                  </a:cubicBezTo>
                  <a:close/>
                  <a:moveTo>
                    <a:pt x="31058" y="81733"/>
                  </a:moveTo>
                  <a:cubicBezTo>
                    <a:pt x="32000" y="81733"/>
                    <a:pt x="33882" y="81733"/>
                    <a:pt x="33882" y="81733"/>
                  </a:cubicBezTo>
                  <a:cubicBezTo>
                    <a:pt x="33411" y="83219"/>
                    <a:pt x="34823" y="85077"/>
                    <a:pt x="34823" y="85077"/>
                  </a:cubicBezTo>
                  <a:cubicBezTo>
                    <a:pt x="32941" y="83591"/>
                    <a:pt x="31058" y="81733"/>
                    <a:pt x="31058" y="81733"/>
                  </a:cubicBezTo>
                  <a:close/>
                  <a:moveTo>
                    <a:pt x="63058" y="72445"/>
                  </a:moveTo>
                  <a:cubicBezTo>
                    <a:pt x="63058" y="72445"/>
                    <a:pt x="64000" y="65015"/>
                    <a:pt x="63529" y="60928"/>
                  </a:cubicBezTo>
                  <a:cubicBezTo>
                    <a:pt x="71058" y="60928"/>
                    <a:pt x="71058" y="60928"/>
                    <a:pt x="71058" y="60928"/>
                  </a:cubicBezTo>
                  <a:cubicBezTo>
                    <a:pt x="71058" y="60928"/>
                    <a:pt x="68705" y="67616"/>
                    <a:pt x="63058" y="72445"/>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2" name="Shape 2917">
              <a:extLst>
                <a:ext uri="{FF2B5EF4-FFF2-40B4-BE49-F238E27FC236}">
                  <a16:creationId xmlns:a16="http://schemas.microsoft.com/office/drawing/2014/main" id="{8D506D8C-770A-49D5-B8EC-A92F377C82BB}"/>
                </a:ext>
              </a:extLst>
            </p:cNvPr>
            <p:cNvSpPr/>
            <p:nvPr/>
          </p:nvSpPr>
          <p:spPr>
            <a:xfrm>
              <a:off x="13227051" y="9550114"/>
              <a:ext cx="615949" cy="777876"/>
            </a:xfrm>
            <a:custGeom>
              <a:avLst/>
              <a:gdLst/>
              <a:ahLst/>
              <a:cxnLst/>
              <a:rect l="0" t="0" r="0" b="0"/>
              <a:pathLst>
                <a:path w="120000" h="120000" extrusionOk="0">
                  <a:moveTo>
                    <a:pt x="70500" y="120000"/>
                  </a:moveTo>
                  <a:cubicBezTo>
                    <a:pt x="69750" y="120000"/>
                    <a:pt x="69750" y="120000"/>
                    <a:pt x="69750" y="120000"/>
                  </a:cubicBezTo>
                  <a:cubicBezTo>
                    <a:pt x="70500" y="120000"/>
                    <a:pt x="70500" y="120000"/>
                    <a:pt x="70500" y="120000"/>
                  </a:cubicBezTo>
                  <a:close/>
                  <a:moveTo>
                    <a:pt x="112500" y="34455"/>
                  </a:moveTo>
                  <a:cubicBezTo>
                    <a:pt x="114750" y="24356"/>
                    <a:pt x="103500" y="24950"/>
                    <a:pt x="100500" y="23762"/>
                  </a:cubicBezTo>
                  <a:cubicBezTo>
                    <a:pt x="98250" y="19603"/>
                    <a:pt x="91500" y="18415"/>
                    <a:pt x="91500" y="18415"/>
                  </a:cubicBezTo>
                  <a:cubicBezTo>
                    <a:pt x="91500" y="7128"/>
                    <a:pt x="80250" y="8316"/>
                    <a:pt x="80250" y="8316"/>
                  </a:cubicBezTo>
                  <a:cubicBezTo>
                    <a:pt x="80250" y="8316"/>
                    <a:pt x="75000" y="0"/>
                    <a:pt x="63750" y="0"/>
                  </a:cubicBezTo>
                  <a:cubicBezTo>
                    <a:pt x="49500" y="594"/>
                    <a:pt x="48000" y="12475"/>
                    <a:pt x="48000" y="12475"/>
                  </a:cubicBezTo>
                  <a:cubicBezTo>
                    <a:pt x="39750" y="12475"/>
                    <a:pt x="38250" y="18415"/>
                    <a:pt x="38250" y="18415"/>
                  </a:cubicBezTo>
                  <a:cubicBezTo>
                    <a:pt x="24000" y="16039"/>
                    <a:pt x="21750" y="26732"/>
                    <a:pt x="21750" y="26732"/>
                  </a:cubicBezTo>
                  <a:cubicBezTo>
                    <a:pt x="16500" y="25544"/>
                    <a:pt x="0" y="33267"/>
                    <a:pt x="7500" y="43960"/>
                  </a:cubicBezTo>
                  <a:cubicBezTo>
                    <a:pt x="15000" y="55247"/>
                    <a:pt x="30750" y="52277"/>
                    <a:pt x="30750" y="52277"/>
                  </a:cubicBezTo>
                  <a:cubicBezTo>
                    <a:pt x="39000" y="65346"/>
                    <a:pt x="49500" y="57029"/>
                    <a:pt x="51750" y="58217"/>
                  </a:cubicBezTo>
                  <a:cubicBezTo>
                    <a:pt x="54000" y="60000"/>
                    <a:pt x="57000" y="59405"/>
                    <a:pt x="57000" y="59405"/>
                  </a:cubicBezTo>
                  <a:cubicBezTo>
                    <a:pt x="57000" y="59405"/>
                    <a:pt x="58500" y="68316"/>
                    <a:pt x="55500" y="75445"/>
                  </a:cubicBezTo>
                  <a:cubicBezTo>
                    <a:pt x="53250" y="82574"/>
                    <a:pt x="51000" y="92673"/>
                    <a:pt x="51000" y="92673"/>
                  </a:cubicBezTo>
                  <a:cubicBezTo>
                    <a:pt x="51000" y="92673"/>
                    <a:pt x="43500" y="90297"/>
                    <a:pt x="39750" y="87920"/>
                  </a:cubicBezTo>
                  <a:cubicBezTo>
                    <a:pt x="35250" y="85544"/>
                    <a:pt x="36000" y="80792"/>
                    <a:pt x="36000" y="80792"/>
                  </a:cubicBezTo>
                  <a:cubicBezTo>
                    <a:pt x="37500" y="80792"/>
                    <a:pt x="39000" y="78415"/>
                    <a:pt x="39000" y="78415"/>
                  </a:cubicBezTo>
                  <a:cubicBezTo>
                    <a:pt x="44250" y="81386"/>
                    <a:pt x="48750" y="77227"/>
                    <a:pt x="48750" y="72475"/>
                  </a:cubicBezTo>
                  <a:cubicBezTo>
                    <a:pt x="48750" y="67722"/>
                    <a:pt x="42750" y="67722"/>
                    <a:pt x="42750" y="67722"/>
                  </a:cubicBezTo>
                  <a:cubicBezTo>
                    <a:pt x="42750" y="67722"/>
                    <a:pt x="42750" y="65940"/>
                    <a:pt x="39750" y="65346"/>
                  </a:cubicBezTo>
                  <a:cubicBezTo>
                    <a:pt x="40500" y="61782"/>
                    <a:pt x="35250" y="61188"/>
                    <a:pt x="35250" y="61188"/>
                  </a:cubicBezTo>
                  <a:cubicBezTo>
                    <a:pt x="35250" y="61188"/>
                    <a:pt x="33000" y="58217"/>
                    <a:pt x="27750" y="58217"/>
                  </a:cubicBezTo>
                  <a:cubicBezTo>
                    <a:pt x="23250" y="57623"/>
                    <a:pt x="22500" y="62970"/>
                    <a:pt x="22500" y="62970"/>
                  </a:cubicBezTo>
                  <a:cubicBezTo>
                    <a:pt x="22500" y="62970"/>
                    <a:pt x="18750" y="62970"/>
                    <a:pt x="18000" y="65346"/>
                  </a:cubicBezTo>
                  <a:cubicBezTo>
                    <a:pt x="13500" y="64158"/>
                    <a:pt x="12000" y="68316"/>
                    <a:pt x="12000" y="68316"/>
                  </a:cubicBezTo>
                  <a:cubicBezTo>
                    <a:pt x="12000" y="68316"/>
                    <a:pt x="6750" y="68910"/>
                    <a:pt x="6000" y="72475"/>
                  </a:cubicBezTo>
                  <a:cubicBezTo>
                    <a:pt x="5250" y="77821"/>
                    <a:pt x="12750" y="79603"/>
                    <a:pt x="15000" y="78415"/>
                  </a:cubicBezTo>
                  <a:cubicBezTo>
                    <a:pt x="15000" y="81980"/>
                    <a:pt x="27000" y="82574"/>
                    <a:pt x="29250" y="81980"/>
                  </a:cubicBezTo>
                  <a:cubicBezTo>
                    <a:pt x="31500" y="87326"/>
                    <a:pt x="50250" y="96237"/>
                    <a:pt x="50250" y="96237"/>
                  </a:cubicBezTo>
                  <a:cubicBezTo>
                    <a:pt x="50250" y="96237"/>
                    <a:pt x="50250" y="103366"/>
                    <a:pt x="49500" y="108712"/>
                  </a:cubicBezTo>
                  <a:cubicBezTo>
                    <a:pt x="48750" y="113465"/>
                    <a:pt x="50250" y="115841"/>
                    <a:pt x="47250" y="117623"/>
                  </a:cubicBezTo>
                  <a:cubicBezTo>
                    <a:pt x="45000" y="119405"/>
                    <a:pt x="39750" y="119405"/>
                    <a:pt x="38250" y="120000"/>
                  </a:cubicBezTo>
                  <a:cubicBezTo>
                    <a:pt x="69750" y="120000"/>
                    <a:pt x="69750" y="120000"/>
                    <a:pt x="69750" y="120000"/>
                  </a:cubicBezTo>
                  <a:cubicBezTo>
                    <a:pt x="69000" y="118811"/>
                    <a:pt x="63000" y="112871"/>
                    <a:pt x="60750" y="101584"/>
                  </a:cubicBezTo>
                  <a:cubicBezTo>
                    <a:pt x="58500" y="89108"/>
                    <a:pt x="63750" y="79009"/>
                    <a:pt x="64500" y="77821"/>
                  </a:cubicBezTo>
                  <a:cubicBezTo>
                    <a:pt x="70500" y="70693"/>
                    <a:pt x="76500" y="58811"/>
                    <a:pt x="76500" y="58811"/>
                  </a:cubicBezTo>
                  <a:cubicBezTo>
                    <a:pt x="84750" y="57623"/>
                    <a:pt x="89250" y="51683"/>
                    <a:pt x="89250" y="51683"/>
                  </a:cubicBezTo>
                  <a:cubicBezTo>
                    <a:pt x="89250" y="51683"/>
                    <a:pt x="101250" y="56435"/>
                    <a:pt x="109500" y="51683"/>
                  </a:cubicBezTo>
                  <a:cubicBezTo>
                    <a:pt x="120000" y="43960"/>
                    <a:pt x="112500" y="34455"/>
                    <a:pt x="112500" y="34455"/>
                  </a:cubicBezTo>
                  <a:close/>
                  <a:moveTo>
                    <a:pt x="30750" y="81386"/>
                  </a:moveTo>
                  <a:cubicBezTo>
                    <a:pt x="31500" y="81386"/>
                    <a:pt x="33750" y="81386"/>
                    <a:pt x="33750" y="81386"/>
                  </a:cubicBezTo>
                  <a:cubicBezTo>
                    <a:pt x="33000" y="83168"/>
                    <a:pt x="34500" y="84950"/>
                    <a:pt x="34500" y="84950"/>
                  </a:cubicBezTo>
                  <a:cubicBezTo>
                    <a:pt x="32250" y="83762"/>
                    <a:pt x="30750" y="81386"/>
                    <a:pt x="30750" y="81386"/>
                  </a:cubicBezTo>
                  <a:close/>
                  <a:moveTo>
                    <a:pt x="62250" y="72475"/>
                  </a:moveTo>
                  <a:cubicBezTo>
                    <a:pt x="62250" y="72475"/>
                    <a:pt x="63750" y="64752"/>
                    <a:pt x="63000" y="60594"/>
                  </a:cubicBezTo>
                  <a:cubicBezTo>
                    <a:pt x="70500" y="61188"/>
                    <a:pt x="70500" y="61188"/>
                    <a:pt x="70500" y="61188"/>
                  </a:cubicBezTo>
                  <a:cubicBezTo>
                    <a:pt x="70500" y="61188"/>
                    <a:pt x="68250" y="67128"/>
                    <a:pt x="62250" y="72475"/>
                  </a:cubicBezTo>
                  <a:close/>
                  <a:moveTo>
                    <a:pt x="38250" y="120000"/>
                  </a:moveTo>
                  <a:cubicBezTo>
                    <a:pt x="36750" y="120000"/>
                    <a:pt x="36750" y="120000"/>
                    <a:pt x="36750" y="120000"/>
                  </a:cubicBezTo>
                  <a:cubicBezTo>
                    <a:pt x="36750" y="120000"/>
                    <a:pt x="37500" y="120000"/>
                    <a:pt x="38250" y="120000"/>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grpSp>
      <p:grpSp>
        <p:nvGrpSpPr>
          <p:cNvPr id="15" name="Shape 2911">
            <a:extLst>
              <a:ext uri="{FF2B5EF4-FFF2-40B4-BE49-F238E27FC236}">
                <a16:creationId xmlns:a16="http://schemas.microsoft.com/office/drawing/2014/main" id="{AC972DAA-5DD5-4D0C-AFB3-BA809AAA5854}"/>
              </a:ext>
            </a:extLst>
          </p:cNvPr>
          <p:cNvGrpSpPr/>
          <p:nvPr/>
        </p:nvGrpSpPr>
        <p:grpSpPr>
          <a:xfrm>
            <a:off x="-2091289" y="2962230"/>
            <a:ext cx="8755644" cy="3909646"/>
            <a:chOff x="12195177" y="7530814"/>
            <a:chExt cx="6264275" cy="2797179"/>
          </a:xfrm>
          <a:solidFill>
            <a:schemeClr val="tx2">
              <a:lumMod val="20000"/>
              <a:lumOff val="80000"/>
            </a:schemeClr>
          </a:solidFill>
        </p:grpSpPr>
        <p:sp>
          <p:nvSpPr>
            <p:cNvPr id="16" name="Shape 2912">
              <a:extLst>
                <a:ext uri="{FF2B5EF4-FFF2-40B4-BE49-F238E27FC236}">
                  <a16:creationId xmlns:a16="http://schemas.microsoft.com/office/drawing/2014/main" id="{F691F628-4839-4EA4-B256-9C1F89192265}"/>
                </a:ext>
              </a:extLst>
            </p:cNvPr>
            <p:cNvSpPr/>
            <p:nvPr/>
          </p:nvSpPr>
          <p:spPr>
            <a:xfrm>
              <a:off x="12195177" y="7927689"/>
              <a:ext cx="1901826" cy="2400300"/>
            </a:xfrm>
            <a:custGeom>
              <a:avLst/>
              <a:gdLst/>
              <a:ahLst/>
              <a:cxnLst/>
              <a:rect l="0" t="0" r="0" b="0"/>
              <a:pathLst>
                <a:path w="120000" h="120000" extrusionOk="0">
                  <a:moveTo>
                    <a:pt x="38137" y="119807"/>
                  </a:moveTo>
                  <a:cubicBezTo>
                    <a:pt x="37165" y="119807"/>
                    <a:pt x="37165" y="119807"/>
                    <a:pt x="37165" y="119807"/>
                  </a:cubicBezTo>
                  <a:cubicBezTo>
                    <a:pt x="37165" y="119807"/>
                    <a:pt x="37651" y="119807"/>
                    <a:pt x="38137" y="119807"/>
                  </a:cubicBezTo>
                  <a:close/>
                  <a:moveTo>
                    <a:pt x="70445" y="119807"/>
                  </a:moveTo>
                  <a:cubicBezTo>
                    <a:pt x="70202" y="119807"/>
                    <a:pt x="70202" y="119807"/>
                    <a:pt x="70202" y="119807"/>
                  </a:cubicBezTo>
                  <a:cubicBezTo>
                    <a:pt x="70445" y="119807"/>
                    <a:pt x="70445" y="120000"/>
                    <a:pt x="70445" y="120000"/>
                  </a:cubicBezTo>
                  <a:lnTo>
                    <a:pt x="70445" y="119807"/>
                  </a:lnTo>
                  <a:close/>
                  <a:moveTo>
                    <a:pt x="112712" y="34423"/>
                  </a:moveTo>
                  <a:cubicBezTo>
                    <a:pt x="114898" y="24230"/>
                    <a:pt x="103481" y="25000"/>
                    <a:pt x="101052" y="23846"/>
                  </a:cubicBezTo>
                  <a:cubicBezTo>
                    <a:pt x="98623" y="19807"/>
                    <a:pt x="91578" y="18653"/>
                    <a:pt x="91578" y="18653"/>
                  </a:cubicBezTo>
                  <a:cubicBezTo>
                    <a:pt x="91578" y="7115"/>
                    <a:pt x="80161" y="8269"/>
                    <a:pt x="80161" y="8269"/>
                  </a:cubicBezTo>
                  <a:cubicBezTo>
                    <a:pt x="80161" y="8269"/>
                    <a:pt x="75546" y="0"/>
                    <a:pt x="64129" y="192"/>
                  </a:cubicBezTo>
                  <a:cubicBezTo>
                    <a:pt x="49797" y="769"/>
                    <a:pt x="48097" y="12884"/>
                    <a:pt x="48097" y="12884"/>
                  </a:cubicBezTo>
                  <a:cubicBezTo>
                    <a:pt x="40080" y="12500"/>
                    <a:pt x="38866" y="18653"/>
                    <a:pt x="38866" y="18653"/>
                  </a:cubicBezTo>
                  <a:cubicBezTo>
                    <a:pt x="24048" y="16346"/>
                    <a:pt x="22105" y="26923"/>
                    <a:pt x="22105" y="26923"/>
                  </a:cubicBezTo>
                  <a:cubicBezTo>
                    <a:pt x="16518" y="25769"/>
                    <a:pt x="0" y="33076"/>
                    <a:pt x="7530" y="44423"/>
                  </a:cubicBezTo>
                  <a:cubicBezTo>
                    <a:pt x="15303" y="55576"/>
                    <a:pt x="30850" y="52115"/>
                    <a:pt x="30850" y="52115"/>
                  </a:cubicBezTo>
                  <a:cubicBezTo>
                    <a:pt x="39109" y="65192"/>
                    <a:pt x="49311" y="57115"/>
                    <a:pt x="51983" y="58461"/>
                  </a:cubicBezTo>
                  <a:cubicBezTo>
                    <a:pt x="54412" y="60000"/>
                    <a:pt x="57570" y="59807"/>
                    <a:pt x="57570" y="59807"/>
                  </a:cubicBezTo>
                  <a:cubicBezTo>
                    <a:pt x="57570" y="59807"/>
                    <a:pt x="58299" y="68461"/>
                    <a:pt x="55870" y="75384"/>
                  </a:cubicBezTo>
                  <a:cubicBezTo>
                    <a:pt x="53198" y="82500"/>
                    <a:pt x="51497" y="92884"/>
                    <a:pt x="51497" y="92884"/>
                  </a:cubicBezTo>
                  <a:cubicBezTo>
                    <a:pt x="51497" y="92884"/>
                    <a:pt x="43724" y="90576"/>
                    <a:pt x="39838" y="88076"/>
                  </a:cubicBezTo>
                  <a:cubicBezTo>
                    <a:pt x="35708" y="85769"/>
                    <a:pt x="35951" y="80961"/>
                    <a:pt x="35951" y="80961"/>
                  </a:cubicBezTo>
                  <a:cubicBezTo>
                    <a:pt x="37651" y="80769"/>
                    <a:pt x="38866" y="78461"/>
                    <a:pt x="38866" y="78461"/>
                  </a:cubicBezTo>
                  <a:cubicBezTo>
                    <a:pt x="44453" y="81538"/>
                    <a:pt x="49311" y="77307"/>
                    <a:pt x="48825" y="72500"/>
                  </a:cubicBezTo>
                  <a:cubicBezTo>
                    <a:pt x="48582" y="67692"/>
                    <a:pt x="43238" y="67884"/>
                    <a:pt x="43238" y="67884"/>
                  </a:cubicBezTo>
                  <a:cubicBezTo>
                    <a:pt x="43238" y="67884"/>
                    <a:pt x="42510" y="65961"/>
                    <a:pt x="40080" y="65384"/>
                  </a:cubicBezTo>
                  <a:cubicBezTo>
                    <a:pt x="40566" y="61730"/>
                    <a:pt x="35708" y="61346"/>
                    <a:pt x="35708" y="61346"/>
                  </a:cubicBezTo>
                  <a:cubicBezTo>
                    <a:pt x="35708" y="61346"/>
                    <a:pt x="33279" y="58461"/>
                    <a:pt x="28178" y="58076"/>
                  </a:cubicBezTo>
                  <a:cubicBezTo>
                    <a:pt x="23319" y="57692"/>
                    <a:pt x="23076" y="63269"/>
                    <a:pt x="23076" y="63269"/>
                  </a:cubicBezTo>
                  <a:cubicBezTo>
                    <a:pt x="23076" y="63269"/>
                    <a:pt x="18947" y="63076"/>
                    <a:pt x="18461" y="65576"/>
                  </a:cubicBezTo>
                  <a:cubicBezTo>
                    <a:pt x="14089" y="64038"/>
                    <a:pt x="12388" y="68461"/>
                    <a:pt x="12388" y="68461"/>
                  </a:cubicBezTo>
                  <a:cubicBezTo>
                    <a:pt x="12388" y="68461"/>
                    <a:pt x="7287" y="68846"/>
                    <a:pt x="6072" y="72884"/>
                  </a:cubicBezTo>
                  <a:cubicBezTo>
                    <a:pt x="5344" y="77692"/>
                    <a:pt x="12874" y="79615"/>
                    <a:pt x="15060" y="78653"/>
                  </a:cubicBezTo>
                  <a:cubicBezTo>
                    <a:pt x="15060" y="81923"/>
                    <a:pt x="27206" y="82692"/>
                    <a:pt x="29149" y="82115"/>
                  </a:cubicBezTo>
                  <a:cubicBezTo>
                    <a:pt x="31821" y="87500"/>
                    <a:pt x="50526" y="96153"/>
                    <a:pt x="50526" y="96153"/>
                  </a:cubicBezTo>
                  <a:cubicBezTo>
                    <a:pt x="50526" y="96153"/>
                    <a:pt x="50769" y="103653"/>
                    <a:pt x="49797" y="108653"/>
                  </a:cubicBezTo>
                  <a:cubicBezTo>
                    <a:pt x="49068" y="113653"/>
                    <a:pt x="50283" y="115961"/>
                    <a:pt x="47611" y="117884"/>
                  </a:cubicBezTo>
                  <a:cubicBezTo>
                    <a:pt x="45425" y="119615"/>
                    <a:pt x="40080" y="119807"/>
                    <a:pt x="38137" y="119807"/>
                  </a:cubicBezTo>
                  <a:cubicBezTo>
                    <a:pt x="70202" y="119807"/>
                    <a:pt x="70202" y="119807"/>
                    <a:pt x="70202" y="119807"/>
                  </a:cubicBezTo>
                  <a:cubicBezTo>
                    <a:pt x="69230" y="118846"/>
                    <a:pt x="62914" y="112884"/>
                    <a:pt x="60728" y="101538"/>
                  </a:cubicBezTo>
                  <a:cubicBezTo>
                    <a:pt x="58542" y="89038"/>
                    <a:pt x="63643" y="79230"/>
                    <a:pt x="65101" y="77884"/>
                  </a:cubicBezTo>
                  <a:cubicBezTo>
                    <a:pt x="70445" y="70961"/>
                    <a:pt x="76761" y="59230"/>
                    <a:pt x="76761" y="59230"/>
                  </a:cubicBezTo>
                  <a:cubicBezTo>
                    <a:pt x="85020" y="57692"/>
                    <a:pt x="89635" y="51730"/>
                    <a:pt x="89635" y="51730"/>
                  </a:cubicBezTo>
                  <a:cubicBezTo>
                    <a:pt x="89635" y="51730"/>
                    <a:pt x="101295" y="56346"/>
                    <a:pt x="109554" y="51538"/>
                  </a:cubicBezTo>
                  <a:cubicBezTo>
                    <a:pt x="120000" y="44423"/>
                    <a:pt x="112712" y="34423"/>
                    <a:pt x="112712" y="34423"/>
                  </a:cubicBezTo>
                  <a:close/>
                  <a:moveTo>
                    <a:pt x="31093" y="81730"/>
                  </a:moveTo>
                  <a:cubicBezTo>
                    <a:pt x="32064" y="81730"/>
                    <a:pt x="33765" y="81538"/>
                    <a:pt x="33765" y="81538"/>
                  </a:cubicBezTo>
                  <a:cubicBezTo>
                    <a:pt x="33522" y="83269"/>
                    <a:pt x="34736" y="85192"/>
                    <a:pt x="34736" y="85192"/>
                  </a:cubicBezTo>
                  <a:cubicBezTo>
                    <a:pt x="32793" y="83653"/>
                    <a:pt x="31093" y="81730"/>
                    <a:pt x="31093" y="81730"/>
                  </a:cubicBezTo>
                  <a:close/>
                  <a:moveTo>
                    <a:pt x="62914" y="72500"/>
                  </a:moveTo>
                  <a:cubicBezTo>
                    <a:pt x="62914" y="72500"/>
                    <a:pt x="63886" y="65192"/>
                    <a:pt x="63400" y="60961"/>
                  </a:cubicBezTo>
                  <a:cubicBezTo>
                    <a:pt x="70688" y="60961"/>
                    <a:pt x="70688" y="60961"/>
                    <a:pt x="70688" y="60961"/>
                  </a:cubicBezTo>
                  <a:cubicBezTo>
                    <a:pt x="70688" y="60961"/>
                    <a:pt x="68502" y="67500"/>
                    <a:pt x="62914" y="72500"/>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dirty="0">
                <a:ln>
                  <a:noFill/>
                </a:ln>
                <a:solidFill>
                  <a:srgbClr val="656D78"/>
                </a:solidFill>
                <a:effectLst/>
                <a:uLnTx/>
                <a:uFillTx/>
                <a:latin typeface="Arial"/>
                <a:ea typeface="Arial"/>
                <a:cs typeface="Arial"/>
                <a:sym typeface="Arial"/>
              </a:endParaRPr>
            </a:p>
          </p:txBody>
        </p:sp>
        <p:sp>
          <p:nvSpPr>
            <p:cNvPr id="17" name="Shape 2913">
              <a:extLst>
                <a:ext uri="{FF2B5EF4-FFF2-40B4-BE49-F238E27FC236}">
                  <a16:creationId xmlns:a16="http://schemas.microsoft.com/office/drawing/2014/main" id="{21B50504-1D6A-4196-80B3-87E99647FC47}"/>
                </a:ext>
              </a:extLst>
            </p:cNvPr>
            <p:cNvSpPr/>
            <p:nvPr/>
          </p:nvSpPr>
          <p:spPr>
            <a:xfrm>
              <a:off x="16246476" y="7530814"/>
              <a:ext cx="2212976" cy="2797176"/>
            </a:xfrm>
            <a:custGeom>
              <a:avLst/>
              <a:gdLst/>
              <a:ahLst/>
              <a:cxnLst/>
              <a:rect l="0" t="0" r="0" b="0"/>
              <a:pathLst>
                <a:path w="120000" h="120000" extrusionOk="0">
                  <a:moveTo>
                    <a:pt x="49460" y="120000"/>
                  </a:moveTo>
                  <a:cubicBezTo>
                    <a:pt x="49460" y="120000"/>
                    <a:pt x="49669" y="119834"/>
                    <a:pt x="49669" y="119834"/>
                  </a:cubicBezTo>
                  <a:cubicBezTo>
                    <a:pt x="49460" y="119834"/>
                    <a:pt x="49460" y="119834"/>
                    <a:pt x="49460" y="119834"/>
                  </a:cubicBezTo>
                  <a:lnTo>
                    <a:pt x="49460" y="120000"/>
                  </a:lnTo>
                  <a:close/>
                  <a:moveTo>
                    <a:pt x="82852" y="119834"/>
                  </a:moveTo>
                  <a:cubicBezTo>
                    <a:pt x="82017" y="119834"/>
                    <a:pt x="82017" y="119834"/>
                    <a:pt x="82017" y="119834"/>
                  </a:cubicBezTo>
                  <a:cubicBezTo>
                    <a:pt x="82434" y="119834"/>
                    <a:pt x="82852" y="119834"/>
                    <a:pt x="82852" y="119834"/>
                  </a:cubicBezTo>
                  <a:close/>
                  <a:moveTo>
                    <a:pt x="107686" y="68335"/>
                  </a:moveTo>
                  <a:cubicBezTo>
                    <a:pt x="107686" y="68335"/>
                    <a:pt x="106017" y="64044"/>
                    <a:pt x="101634" y="65529"/>
                  </a:cubicBezTo>
                  <a:cubicBezTo>
                    <a:pt x="101217" y="63053"/>
                    <a:pt x="97043" y="63218"/>
                    <a:pt x="97043" y="63218"/>
                  </a:cubicBezTo>
                  <a:cubicBezTo>
                    <a:pt x="97043" y="63218"/>
                    <a:pt x="96834" y="57771"/>
                    <a:pt x="91826" y="58101"/>
                  </a:cubicBezTo>
                  <a:cubicBezTo>
                    <a:pt x="86817" y="58596"/>
                    <a:pt x="84313" y="61403"/>
                    <a:pt x="84313" y="61403"/>
                  </a:cubicBezTo>
                  <a:cubicBezTo>
                    <a:pt x="84313" y="61403"/>
                    <a:pt x="79513" y="61733"/>
                    <a:pt x="79930" y="65364"/>
                  </a:cubicBezTo>
                  <a:cubicBezTo>
                    <a:pt x="77426" y="65859"/>
                    <a:pt x="77008" y="67840"/>
                    <a:pt x="77008" y="67840"/>
                  </a:cubicBezTo>
                  <a:cubicBezTo>
                    <a:pt x="77008" y="67840"/>
                    <a:pt x="71373" y="67675"/>
                    <a:pt x="71165" y="72462"/>
                  </a:cubicBezTo>
                  <a:cubicBezTo>
                    <a:pt x="70747" y="77248"/>
                    <a:pt x="75547" y="81375"/>
                    <a:pt x="81182" y="78404"/>
                  </a:cubicBezTo>
                  <a:cubicBezTo>
                    <a:pt x="81182" y="78404"/>
                    <a:pt x="82434" y="80715"/>
                    <a:pt x="84104" y="81045"/>
                  </a:cubicBezTo>
                  <a:cubicBezTo>
                    <a:pt x="84104" y="81045"/>
                    <a:pt x="84313" y="85667"/>
                    <a:pt x="80347" y="88143"/>
                  </a:cubicBezTo>
                  <a:cubicBezTo>
                    <a:pt x="76173" y="90453"/>
                    <a:pt x="68660" y="92929"/>
                    <a:pt x="68660" y="92929"/>
                  </a:cubicBezTo>
                  <a:cubicBezTo>
                    <a:pt x="68660" y="92929"/>
                    <a:pt x="66782" y="82530"/>
                    <a:pt x="64278" y="75433"/>
                  </a:cubicBezTo>
                  <a:cubicBezTo>
                    <a:pt x="61565" y="68335"/>
                    <a:pt x="62400" y="59752"/>
                    <a:pt x="62400" y="59752"/>
                  </a:cubicBezTo>
                  <a:cubicBezTo>
                    <a:pt x="62400" y="59752"/>
                    <a:pt x="65739" y="59917"/>
                    <a:pt x="68034" y="58431"/>
                  </a:cubicBezTo>
                  <a:cubicBezTo>
                    <a:pt x="70539" y="56946"/>
                    <a:pt x="80765" y="65199"/>
                    <a:pt x="89113" y="52159"/>
                  </a:cubicBezTo>
                  <a:cubicBezTo>
                    <a:pt x="89113" y="52159"/>
                    <a:pt x="104973" y="55460"/>
                    <a:pt x="112486" y="44236"/>
                  </a:cubicBezTo>
                  <a:cubicBezTo>
                    <a:pt x="120000" y="33177"/>
                    <a:pt x="103513" y="25584"/>
                    <a:pt x="97878" y="26905"/>
                  </a:cubicBezTo>
                  <a:cubicBezTo>
                    <a:pt x="97878" y="26905"/>
                    <a:pt x="96000" y="16341"/>
                    <a:pt x="81182" y="18651"/>
                  </a:cubicBezTo>
                  <a:cubicBezTo>
                    <a:pt x="81182" y="18651"/>
                    <a:pt x="79930" y="12379"/>
                    <a:pt x="72000" y="12709"/>
                  </a:cubicBezTo>
                  <a:cubicBezTo>
                    <a:pt x="72000" y="12709"/>
                    <a:pt x="70121" y="825"/>
                    <a:pt x="55721" y="165"/>
                  </a:cubicBezTo>
                  <a:cubicBezTo>
                    <a:pt x="44452" y="0"/>
                    <a:pt x="39860" y="8253"/>
                    <a:pt x="39860" y="8253"/>
                  </a:cubicBezTo>
                  <a:cubicBezTo>
                    <a:pt x="39860" y="8253"/>
                    <a:pt x="28382" y="7097"/>
                    <a:pt x="28173" y="18486"/>
                  </a:cubicBezTo>
                  <a:cubicBezTo>
                    <a:pt x="28173" y="18486"/>
                    <a:pt x="21495" y="19807"/>
                    <a:pt x="18991" y="23768"/>
                  </a:cubicBezTo>
                  <a:cubicBezTo>
                    <a:pt x="16486" y="25089"/>
                    <a:pt x="5217" y="24264"/>
                    <a:pt x="7304" y="34332"/>
                  </a:cubicBezTo>
                  <a:cubicBezTo>
                    <a:pt x="7304" y="34332"/>
                    <a:pt x="0" y="44236"/>
                    <a:pt x="10434" y="51664"/>
                  </a:cubicBezTo>
                  <a:cubicBezTo>
                    <a:pt x="18573" y="56451"/>
                    <a:pt x="30260" y="51829"/>
                    <a:pt x="30260" y="51829"/>
                  </a:cubicBezTo>
                  <a:cubicBezTo>
                    <a:pt x="30260" y="51829"/>
                    <a:pt x="34852" y="57771"/>
                    <a:pt x="43200" y="59092"/>
                  </a:cubicBezTo>
                  <a:cubicBezTo>
                    <a:pt x="43200" y="59092"/>
                    <a:pt x="49669" y="70976"/>
                    <a:pt x="54886" y="77909"/>
                  </a:cubicBezTo>
                  <a:cubicBezTo>
                    <a:pt x="56347" y="79229"/>
                    <a:pt x="61356" y="89133"/>
                    <a:pt x="59269" y="101513"/>
                  </a:cubicBezTo>
                  <a:cubicBezTo>
                    <a:pt x="57182" y="112737"/>
                    <a:pt x="50921" y="118679"/>
                    <a:pt x="49669" y="119834"/>
                  </a:cubicBezTo>
                  <a:cubicBezTo>
                    <a:pt x="82017" y="119834"/>
                    <a:pt x="82017" y="119834"/>
                    <a:pt x="82017" y="119834"/>
                  </a:cubicBezTo>
                  <a:cubicBezTo>
                    <a:pt x="79930" y="119834"/>
                    <a:pt x="74504" y="119504"/>
                    <a:pt x="72417" y="118019"/>
                  </a:cubicBezTo>
                  <a:cubicBezTo>
                    <a:pt x="69704" y="115873"/>
                    <a:pt x="70956" y="113562"/>
                    <a:pt x="70121" y="108610"/>
                  </a:cubicBezTo>
                  <a:cubicBezTo>
                    <a:pt x="69286" y="103493"/>
                    <a:pt x="69495" y="96066"/>
                    <a:pt x="69495" y="96066"/>
                  </a:cubicBezTo>
                  <a:cubicBezTo>
                    <a:pt x="69495" y="96066"/>
                    <a:pt x="88069" y="87482"/>
                    <a:pt x="90782" y="82035"/>
                  </a:cubicBezTo>
                  <a:cubicBezTo>
                    <a:pt x="92869" y="82696"/>
                    <a:pt x="105182" y="81870"/>
                    <a:pt x="104973" y="78734"/>
                  </a:cubicBezTo>
                  <a:cubicBezTo>
                    <a:pt x="107269" y="79559"/>
                    <a:pt x="114782" y="77744"/>
                    <a:pt x="113947" y="72792"/>
                  </a:cubicBezTo>
                  <a:cubicBezTo>
                    <a:pt x="112904" y="68830"/>
                    <a:pt x="107686" y="68335"/>
                    <a:pt x="107686" y="68335"/>
                  </a:cubicBezTo>
                  <a:close/>
                  <a:moveTo>
                    <a:pt x="49252" y="61072"/>
                  </a:moveTo>
                  <a:cubicBezTo>
                    <a:pt x="56765" y="60907"/>
                    <a:pt x="56765" y="60907"/>
                    <a:pt x="56765" y="60907"/>
                  </a:cubicBezTo>
                  <a:cubicBezTo>
                    <a:pt x="56139" y="65034"/>
                    <a:pt x="57182" y="72462"/>
                    <a:pt x="57182" y="72462"/>
                  </a:cubicBezTo>
                  <a:cubicBezTo>
                    <a:pt x="51339" y="67510"/>
                    <a:pt x="49252" y="61072"/>
                    <a:pt x="49252" y="61072"/>
                  </a:cubicBezTo>
                  <a:close/>
                  <a:moveTo>
                    <a:pt x="85356" y="85171"/>
                  </a:moveTo>
                  <a:cubicBezTo>
                    <a:pt x="85356" y="85171"/>
                    <a:pt x="86608" y="83191"/>
                    <a:pt x="86191" y="81540"/>
                  </a:cubicBezTo>
                  <a:cubicBezTo>
                    <a:pt x="86191" y="81540"/>
                    <a:pt x="88069" y="81705"/>
                    <a:pt x="89113" y="81705"/>
                  </a:cubicBezTo>
                  <a:cubicBezTo>
                    <a:pt x="89113" y="81705"/>
                    <a:pt x="87234" y="83686"/>
                    <a:pt x="85356" y="85171"/>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8" name="Shape 2914">
              <a:extLst>
                <a:ext uri="{FF2B5EF4-FFF2-40B4-BE49-F238E27FC236}">
                  <a16:creationId xmlns:a16="http://schemas.microsoft.com/office/drawing/2014/main" id="{1B22AABA-D605-44CB-82BE-65BA1B4E80CC}"/>
                </a:ext>
              </a:extLst>
            </p:cNvPr>
            <p:cNvSpPr/>
            <p:nvPr/>
          </p:nvSpPr>
          <p:spPr>
            <a:xfrm>
              <a:off x="14633576" y="8943689"/>
              <a:ext cx="1095375" cy="1384298"/>
            </a:xfrm>
            <a:custGeom>
              <a:avLst/>
              <a:gdLst/>
              <a:ahLst/>
              <a:cxnLst/>
              <a:rect l="0" t="0" r="0" b="0"/>
              <a:pathLst>
                <a:path w="120000" h="120000" extrusionOk="0">
                  <a:moveTo>
                    <a:pt x="82526" y="119666"/>
                  </a:moveTo>
                  <a:cubicBezTo>
                    <a:pt x="81684" y="119666"/>
                    <a:pt x="81684" y="119666"/>
                    <a:pt x="81684" y="119666"/>
                  </a:cubicBezTo>
                  <a:cubicBezTo>
                    <a:pt x="82105" y="119666"/>
                    <a:pt x="82526" y="119666"/>
                    <a:pt x="82526" y="119666"/>
                  </a:cubicBezTo>
                  <a:close/>
                  <a:moveTo>
                    <a:pt x="107789" y="68333"/>
                  </a:moveTo>
                  <a:cubicBezTo>
                    <a:pt x="107789" y="68333"/>
                    <a:pt x="106105" y="64000"/>
                    <a:pt x="101473" y="65666"/>
                  </a:cubicBezTo>
                  <a:cubicBezTo>
                    <a:pt x="101052" y="63000"/>
                    <a:pt x="96842" y="63333"/>
                    <a:pt x="96842" y="63333"/>
                  </a:cubicBezTo>
                  <a:cubicBezTo>
                    <a:pt x="96842" y="63333"/>
                    <a:pt x="96842" y="57666"/>
                    <a:pt x="91789" y="58000"/>
                  </a:cubicBezTo>
                  <a:cubicBezTo>
                    <a:pt x="86736" y="58333"/>
                    <a:pt x="84210" y="61333"/>
                    <a:pt x="84210" y="61333"/>
                  </a:cubicBezTo>
                  <a:cubicBezTo>
                    <a:pt x="84210" y="61333"/>
                    <a:pt x="79157" y="61666"/>
                    <a:pt x="80000" y="65333"/>
                  </a:cubicBezTo>
                  <a:cubicBezTo>
                    <a:pt x="77473" y="65666"/>
                    <a:pt x="76631" y="67666"/>
                    <a:pt x="76631" y="67666"/>
                  </a:cubicBezTo>
                  <a:cubicBezTo>
                    <a:pt x="76631" y="67666"/>
                    <a:pt x="71157" y="67666"/>
                    <a:pt x="71157" y="72333"/>
                  </a:cubicBezTo>
                  <a:cubicBezTo>
                    <a:pt x="70736" y="77333"/>
                    <a:pt x="75368" y="81333"/>
                    <a:pt x="80842" y="78333"/>
                  </a:cubicBezTo>
                  <a:cubicBezTo>
                    <a:pt x="80842" y="78333"/>
                    <a:pt x="82105" y="80666"/>
                    <a:pt x="84210" y="81000"/>
                  </a:cubicBezTo>
                  <a:cubicBezTo>
                    <a:pt x="84210" y="81000"/>
                    <a:pt x="84210" y="85666"/>
                    <a:pt x="80000" y="88000"/>
                  </a:cubicBezTo>
                  <a:cubicBezTo>
                    <a:pt x="76210" y="90333"/>
                    <a:pt x="68631" y="92666"/>
                    <a:pt x="68631" y="92666"/>
                  </a:cubicBezTo>
                  <a:cubicBezTo>
                    <a:pt x="68631" y="92666"/>
                    <a:pt x="66526" y="82333"/>
                    <a:pt x="63999" y="75333"/>
                  </a:cubicBezTo>
                  <a:cubicBezTo>
                    <a:pt x="61473" y="68333"/>
                    <a:pt x="62315" y="59666"/>
                    <a:pt x="62315" y="59666"/>
                  </a:cubicBezTo>
                  <a:cubicBezTo>
                    <a:pt x="62315" y="59666"/>
                    <a:pt x="65684" y="60000"/>
                    <a:pt x="67789" y="58333"/>
                  </a:cubicBezTo>
                  <a:cubicBezTo>
                    <a:pt x="70315" y="57000"/>
                    <a:pt x="80842" y="65333"/>
                    <a:pt x="88842" y="52000"/>
                  </a:cubicBezTo>
                  <a:cubicBezTo>
                    <a:pt x="88842" y="52000"/>
                    <a:pt x="104842" y="55333"/>
                    <a:pt x="112421" y="44333"/>
                  </a:cubicBezTo>
                  <a:cubicBezTo>
                    <a:pt x="119999" y="33000"/>
                    <a:pt x="103157" y="25666"/>
                    <a:pt x="97684" y="26666"/>
                  </a:cubicBezTo>
                  <a:cubicBezTo>
                    <a:pt x="97684" y="26666"/>
                    <a:pt x="96000" y="16333"/>
                    <a:pt x="81263" y="18666"/>
                  </a:cubicBezTo>
                  <a:cubicBezTo>
                    <a:pt x="81263" y="18666"/>
                    <a:pt x="80000" y="12333"/>
                    <a:pt x="72000" y="12666"/>
                  </a:cubicBezTo>
                  <a:cubicBezTo>
                    <a:pt x="72000" y="12666"/>
                    <a:pt x="69894" y="666"/>
                    <a:pt x="55578" y="0"/>
                  </a:cubicBezTo>
                  <a:cubicBezTo>
                    <a:pt x="44210" y="0"/>
                    <a:pt x="39578" y="8000"/>
                    <a:pt x="39578" y="8000"/>
                  </a:cubicBezTo>
                  <a:cubicBezTo>
                    <a:pt x="39578" y="8000"/>
                    <a:pt x="28210" y="7000"/>
                    <a:pt x="28210" y="18333"/>
                  </a:cubicBezTo>
                  <a:cubicBezTo>
                    <a:pt x="28210" y="18333"/>
                    <a:pt x="21473" y="19666"/>
                    <a:pt x="18947" y="23666"/>
                  </a:cubicBezTo>
                  <a:cubicBezTo>
                    <a:pt x="16421" y="25000"/>
                    <a:pt x="5052" y="24000"/>
                    <a:pt x="7157" y="34333"/>
                  </a:cubicBezTo>
                  <a:cubicBezTo>
                    <a:pt x="7157" y="34333"/>
                    <a:pt x="0" y="44333"/>
                    <a:pt x="10105" y="51666"/>
                  </a:cubicBezTo>
                  <a:cubicBezTo>
                    <a:pt x="18526" y="56333"/>
                    <a:pt x="30315" y="51666"/>
                    <a:pt x="30315" y="51666"/>
                  </a:cubicBezTo>
                  <a:cubicBezTo>
                    <a:pt x="30315" y="51666"/>
                    <a:pt x="34947" y="57666"/>
                    <a:pt x="42947" y="59000"/>
                  </a:cubicBezTo>
                  <a:cubicBezTo>
                    <a:pt x="42947" y="59000"/>
                    <a:pt x="49263" y="71000"/>
                    <a:pt x="54736" y="77666"/>
                  </a:cubicBezTo>
                  <a:cubicBezTo>
                    <a:pt x="56000" y="79333"/>
                    <a:pt x="61473" y="89000"/>
                    <a:pt x="58947" y="101333"/>
                  </a:cubicBezTo>
                  <a:cubicBezTo>
                    <a:pt x="56842" y="112666"/>
                    <a:pt x="50526" y="118666"/>
                    <a:pt x="49684" y="119666"/>
                  </a:cubicBezTo>
                  <a:cubicBezTo>
                    <a:pt x="81684" y="119666"/>
                    <a:pt x="81684" y="119666"/>
                    <a:pt x="81684" y="119666"/>
                  </a:cubicBezTo>
                  <a:cubicBezTo>
                    <a:pt x="79578" y="119666"/>
                    <a:pt x="74526" y="119666"/>
                    <a:pt x="72421" y="118000"/>
                  </a:cubicBezTo>
                  <a:cubicBezTo>
                    <a:pt x="69473" y="116000"/>
                    <a:pt x="70736" y="113666"/>
                    <a:pt x="69894" y="108666"/>
                  </a:cubicBezTo>
                  <a:cubicBezTo>
                    <a:pt x="69052" y="103666"/>
                    <a:pt x="69473" y="96000"/>
                    <a:pt x="69473" y="96000"/>
                  </a:cubicBezTo>
                  <a:cubicBezTo>
                    <a:pt x="69473" y="96000"/>
                    <a:pt x="88000" y="87333"/>
                    <a:pt x="90526" y="82000"/>
                  </a:cubicBezTo>
                  <a:cubicBezTo>
                    <a:pt x="92631" y="82666"/>
                    <a:pt x="104842" y="82000"/>
                    <a:pt x="104842" y="78666"/>
                  </a:cubicBezTo>
                  <a:cubicBezTo>
                    <a:pt x="106947" y="79333"/>
                    <a:pt x="114526" y="77666"/>
                    <a:pt x="113684" y="72666"/>
                  </a:cubicBezTo>
                  <a:cubicBezTo>
                    <a:pt x="112842" y="68666"/>
                    <a:pt x="107789" y="68333"/>
                    <a:pt x="107789" y="68333"/>
                  </a:cubicBezTo>
                  <a:close/>
                  <a:moveTo>
                    <a:pt x="49263" y="61000"/>
                  </a:moveTo>
                  <a:cubicBezTo>
                    <a:pt x="56421" y="61000"/>
                    <a:pt x="56421" y="61000"/>
                    <a:pt x="56421" y="61000"/>
                  </a:cubicBezTo>
                  <a:cubicBezTo>
                    <a:pt x="56000" y="64999"/>
                    <a:pt x="57263" y="72333"/>
                    <a:pt x="57263" y="72333"/>
                  </a:cubicBezTo>
                  <a:cubicBezTo>
                    <a:pt x="51368" y="67333"/>
                    <a:pt x="49263" y="61000"/>
                    <a:pt x="49263" y="61000"/>
                  </a:cubicBezTo>
                  <a:close/>
                  <a:moveTo>
                    <a:pt x="85052" y="85000"/>
                  </a:moveTo>
                  <a:cubicBezTo>
                    <a:pt x="85052" y="85000"/>
                    <a:pt x="86315" y="83000"/>
                    <a:pt x="85894" y="81666"/>
                  </a:cubicBezTo>
                  <a:cubicBezTo>
                    <a:pt x="85894" y="81666"/>
                    <a:pt x="88000" y="81666"/>
                    <a:pt x="88842" y="81666"/>
                  </a:cubicBezTo>
                  <a:cubicBezTo>
                    <a:pt x="88842" y="81666"/>
                    <a:pt x="87157" y="83666"/>
                    <a:pt x="85052" y="85000"/>
                  </a:cubicBezTo>
                  <a:close/>
                  <a:moveTo>
                    <a:pt x="49263" y="120000"/>
                  </a:moveTo>
                  <a:cubicBezTo>
                    <a:pt x="49263" y="120000"/>
                    <a:pt x="49263" y="120000"/>
                    <a:pt x="49684" y="119666"/>
                  </a:cubicBezTo>
                  <a:cubicBezTo>
                    <a:pt x="49263" y="119666"/>
                    <a:pt x="49263" y="119666"/>
                    <a:pt x="49263" y="119666"/>
                  </a:cubicBezTo>
                  <a:lnTo>
                    <a:pt x="49263" y="120000"/>
                  </a:ln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9" name="Shape 2915">
              <a:extLst>
                <a:ext uri="{FF2B5EF4-FFF2-40B4-BE49-F238E27FC236}">
                  <a16:creationId xmlns:a16="http://schemas.microsoft.com/office/drawing/2014/main" id="{472C3CB3-8A7B-4210-9292-B6394FB4FE1E}"/>
                </a:ext>
              </a:extLst>
            </p:cNvPr>
            <p:cNvSpPr/>
            <p:nvPr/>
          </p:nvSpPr>
          <p:spPr>
            <a:xfrm>
              <a:off x="15817850" y="9086567"/>
              <a:ext cx="981074" cy="1241426"/>
            </a:xfrm>
            <a:custGeom>
              <a:avLst/>
              <a:gdLst/>
              <a:ahLst/>
              <a:cxnLst/>
              <a:rect l="0" t="0" r="0" b="0"/>
              <a:pathLst>
                <a:path w="120000" h="120000" extrusionOk="0">
                  <a:moveTo>
                    <a:pt x="70588" y="119628"/>
                  </a:moveTo>
                  <a:cubicBezTo>
                    <a:pt x="70588" y="119628"/>
                    <a:pt x="70588" y="119628"/>
                    <a:pt x="70588" y="119628"/>
                  </a:cubicBezTo>
                  <a:cubicBezTo>
                    <a:pt x="70588" y="120000"/>
                    <a:pt x="70588" y="120000"/>
                    <a:pt x="70588" y="120000"/>
                  </a:cubicBezTo>
                  <a:lnTo>
                    <a:pt x="70588" y="119628"/>
                  </a:lnTo>
                  <a:close/>
                  <a:moveTo>
                    <a:pt x="38117" y="119628"/>
                  </a:moveTo>
                  <a:cubicBezTo>
                    <a:pt x="37176" y="119628"/>
                    <a:pt x="37176" y="119628"/>
                    <a:pt x="37176" y="119628"/>
                  </a:cubicBezTo>
                  <a:cubicBezTo>
                    <a:pt x="37176" y="119628"/>
                    <a:pt x="37647" y="119628"/>
                    <a:pt x="38117" y="119628"/>
                  </a:cubicBezTo>
                  <a:close/>
                  <a:moveTo>
                    <a:pt x="112941" y="34551"/>
                  </a:moveTo>
                  <a:cubicBezTo>
                    <a:pt x="114823" y="24148"/>
                    <a:pt x="103529" y="25263"/>
                    <a:pt x="101176" y="23777"/>
                  </a:cubicBezTo>
                  <a:cubicBezTo>
                    <a:pt x="98823" y="19690"/>
                    <a:pt x="91764" y="18575"/>
                    <a:pt x="91764" y="18575"/>
                  </a:cubicBezTo>
                  <a:cubicBezTo>
                    <a:pt x="91764" y="7058"/>
                    <a:pt x="80470" y="8544"/>
                    <a:pt x="80470" y="8544"/>
                  </a:cubicBezTo>
                  <a:cubicBezTo>
                    <a:pt x="80470" y="8544"/>
                    <a:pt x="75764" y="0"/>
                    <a:pt x="64470" y="371"/>
                  </a:cubicBezTo>
                  <a:cubicBezTo>
                    <a:pt x="49882" y="1114"/>
                    <a:pt x="48000" y="13003"/>
                    <a:pt x="48000" y="13003"/>
                  </a:cubicBezTo>
                  <a:cubicBezTo>
                    <a:pt x="40000" y="12631"/>
                    <a:pt x="39058" y="18947"/>
                    <a:pt x="39058" y="18947"/>
                  </a:cubicBezTo>
                  <a:cubicBezTo>
                    <a:pt x="24000" y="16346"/>
                    <a:pt x="22117" y="27120"/>
                    <a:pt x="22117" y="27120"/>
                  </a:cubicBezTo>
                  <a:cubicBezTo>
                    <a:pt x="16470" y="25634"/>
                    <a:pt x="0" y="33065"/>
                    <a:pt x="7529" y="44582"/>
                  </a:cubicBezTo>
                  <a:cubicBezTo>
                    <a:pt x="15058" y="55727"/>
                    <a:pt x="31058" y="52383"/>
                    <a:pt x="31058" y="52383"/>
                  </a:cubicBezTo>
                  <a:cubicBezTo>
                    <a:pt x="39058" y="65386"/>
                    <a:pt x="49411" y="57213"/>
                    <a:pt x="52235" y="58699"/>
                  </a:cubicBezTo>
                  <a:cubicBezTo>
                    <a:pt x="54588" y="59814"/>
                    <a:pt x="57882" y="59814"/>
                    <a:pt x="57882" y="59814"/>
                  </a:cubicBezTo>
                  <a:cubicBezTo>
                    <a:pt x="57882" y="59814"/>
                    <a:pt x="58352" y="68359"/>
                    <a:pt x="56000" y="75417"/>
                  </a:cubicBezTo>
                  <a:cubicBezTo>
                    <a:pt x="53176" y="82476"/>
                    <a:pt x="51294" y="92879"/>
                    <a:pt x="51294" y="92879"/>
                  </a:cubicBezTo>
                  <a:cubicBezTo>
                    <a:pt x="51294" y="92879"/>
                    <a:pt x="43764" y="90650"/>
                    <a:pt x="40000" y="88049"/>
                  </a:cubicBezTo>
                  <a:cubicBezTo>
                    <a:pt x="35764" y="85820"/>
                    <a:pt x="35764" y="80990"/>
                    <a:pt x="35764" y="80990"/>
                  </a:cubicBezTo>
                  <a:cubicBezTo>
                    <a:pt x="37647" y="80619"/>
                    <a:pt x="39058" y="78390"/>
                    <a:pt x="39058" y="78390"/>
                  </a:cubicBezTo>
                  <a:cubicBezTo>
                    <a:pt x="44705" y="81362"/>
                    <a:pt x="49411" y="77275"/>
                    <a:pt x="48941" y="72445"/>
                  </a:cubicBezTo>
                  <a:cubicBezTo>
                    <a:pt x="48941" y="67616"/>
                    <a:pt x="43294" y="67987"/>
                    <a:pt x="43294" y="67987"/>
                  </a:cubicBezTo>
                  <a:cubicBezTo>
                    <a:pt x="43294" y="67987"/>
                    <a:pt x="42823" y="65758"/>
                    <a:pt x="40000" y="65386"/>
                  </a:cubicBezTo>
                  <a:cubicBezTo>
                    <a:pt x="40470" y="61671"/>
                    <a:pt x="35764" y="61300"/>
                    <a:pt x="35764" y="61300"/>
                  </a:cubicBezTo>
                  <a:cubicBezTo>
                    <a:pt x="35764" y="61300"/>
                    <a:pt x="33411" y="58699"/>
                    <a:pt x="28235" y="58328"/>
                  </a:cubicBezTo>
                  <a:cubicBezTo>
                    <a:pt x="23529" y="57956"/>
                    <a:pt x="23058" y="63529"/>
                    <a:pt x="23058" y="63529"/>
                  </a:cubicBezTo>
                  <a:cubicBezTo>
                    <a:pt x="23058" y="63529"/>
                    <a:pt x="18823" y="63157"/>
                    <a:pt x="18352" y="65758"/>
                  </a:cubicBezTo>
                  <a:cubicBezTo>
                    <a:pt x="14117" y="64272"/>
                    <a:pt x="12235" y="68359"/>
                    <a:pt x="12235" y="68359"/>
                  </a:cubicBezTo>
                  <a:cubicBezTo>
                    <a:pt x="12235" y="68359"/>
                    <a:pt x="7529" y="68730"/>
                    <a:pt x="6117" y="72817"/>
                  </a:cubicBezTo>
                  <a:cubicBezTo>
                    <a:pt x="5176" y="77647"/>
                    <a:pt x="12705" y="79504"/>
                    <a:pt x="15058" y="78761"/>
                  </a:cubicBezTo>
                  <a:cubicBezTo>
                    <a:pt x="15058" y="82105"/>
                    <a:pt x="27294" y="82476"/>
                    <a:pt x="29176" y="82105"/>
                  </a:cubicBezTo>
                  <a:cubicBezTo>
                    <a:pt x="32000" y="87306"/>
                    <a:pt x="50823" y="96222"/>
                    <a:pt x="50823" y="96222"/>
                  </a:cubicBezTo>
                  <a:cubicBezTo>
                    <a:pt x="50823" y="96222"/>
                    <a:pt x="50823" y="103653"/>
                    <a:pt x="49882" y="108482"/>
                  </a:cubicBezTo>
                  <a:cubicBezTo>
                    <a:pt x="49411" y="113684"/>
                    <a:pt x="50352" y="115913"/>
                    <a:pt x="47529" y="117770"/>
                  </a:cubicBezTo>
                  <a:cubicBezTo>
                    <a:pt x="45647" y="119628"/>
                    <a:pt x="40470" y="119628"/>
                    <a:pt x="38117" y="119628"/>
                  </a:cubicBezTo>
                  <a:cubicBezTo>
                    <a:pt x="70588" y="119628"/>
                    <a:pt x="70588" y="119628"/>
                    <a:pt x="70588" y="119628"/>
                  </a:cubicBezTo>
                  <a:cubicBezTo>
                    <a:pt x="69176" y="118885"/>
                    <a:pt x="63058" y="112941"/>
                    <a:pt x="60705" y="101424"/>
                  </a:cubicBezTo>
                  <a:cubicBezTo>
                    <a:pt x="58823" y="89164"/>
                    <a:pt x="64000" y="79504"/>
                    <a:pt x="65411" y="78018"/>
                  </a:cubicBezTo>
                  <a:cubicBezTo>
                    <a:pt x="70588" y="70959"/>
                    <a:pt x="76705" y="59071"/>
                    <a:pt x="76705" y="59071"/>
                  </a:cubicBezTo>
                  <a:cubicBezTo>
                    <a:pt x="85176" y="57585"/>
                    <a:pt x="89882" y="52012"/>
                    <a:pt x="89882" y="52012"/>
                  </a:cubicBezTo>
                  <a:cubicBezTo>
                    <a:pt x="89882" y="52012"/>
                    <a:pt x="101647" y="56470"/>
                    <a:pt x="109647" y="51640"/>
                  </a:cubicBezTo>
                  <a:cubicBezTo>
                    <a:pt x="120000" y="44582"/>
                    <a:pt x="112941" y="34551"/>
                    <a:pt x="112941" y="34551"/>
                  </a:cubicBezTo>
                  <a:close/>
                  <a:moveTo>
                    <a:pt x="31058" y="81733"/>
                  </a:moveTo>
                  <a:cubicBezTo>
                    <a:pt x="32000" y="81733"/>
                    <a:pt x="33882" y="81733"/>
                    <a:pt x="33882" y="81733"/>
                  </a:cubicBezTo>
                  <a:cubicBezTo>
                    <a:pt x="33411" y="83219"/>
                    <a:pt x="34823" y="85077"/>
                    <a:pt x="34823" y="85077"/>
                  </a:cubicBezTo>
                  <a:cubicBezTo>
                    <a:pt x="32941" y="83591"/>
                    <a:pt x="31058" y="81733"/>
                    <a:pt x="31058" y="81733"/>
                  </a:cubicBezTo>
                  <a:close/>
                  <a:moveTo>
                    <a:pt x="63058" y="72445"/>
                  </a:moveTo>
                  <a:cubicBezTo>
                    <a:pt x="63058" y="72445"/>
                    <a:pt x="64000" y="65015"/>
                    <a:pt x="63529" y="60928"/>
                  </a:cubicBezTo>
                  <a:cubicBezTo>
                    <a:pt x="71058" y="60928"/>
                    <a:pt x="71058" y="60928"/>
                    <a:pt x="71058" y="60928"/>
                  </a:cubicBezTo>
                  <a:cubicBezTo>
                    <a:pt x="71058" y="60928"/>
                    <a:pt x="68705" y="67616"/>
                    <a:pt x="63058" y="72445"/>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20" name="Shape 2916">
              <a:extLst>
                <a:ext uri="{FF2B5EF4-FFF2-40B4-BE49-F238E27FC236}">
                  <a16:creationId xmlns:a16="http://schemas.microsoft.com/office/drawing/2014/main" id="{26D210C1-9240-48EE-B2CD-BE2C332EC108}"/>
                </a:ext>
              </a:extLst>
            </p:cNvPr>
            <p:cNvSpPr/>
            <p:nvPr/>
          </p:nvSpPr>
          <p:spPr>
            <a:xfrm>
              <a:off x="13754100" y="9086567"/>
              <a:ext cx="981074" cy="1241426"/>
            </a:xfrm>
            <a:custGeom>
              <a:avLst/>
              <a:gdLst/>
              <a:ahLst/>
              <a:cxnLst/>
              <a:rect l="0" t="0" r="0" b="0"/>
              <a:pathLst>
                <a:path w="120000" h="120000" extrusionOk="0">
                  <a:moveTo>
                    <a:pt x="38117" y="119628"/>
                  </a:moveTo>
                  <a:cubicBezTo>
                    <a:pt x="37176" y="119628"/>
                    <a:pt x="37176" y="119628"/>
                    <a:pt x="37176" y="119628"/>
                  </a:cubicBezTo>
                  <a:cubicBezTo>
                    <a:pt x="37176" y="119628"/>
                    <a:pt x="37647" y="119628"/>
                    <a:pt x="38117" y="119628"/>
                  </a:cubicBezTo>
                  <a:close/>
                  <a:moveTo>
                    <a:pt x="70588" y="119628"/>
                  </a:moveTo>
                  <a:cubicBezTo>
                    <a:pt x="70588" y="119628"/>
                    <a:pt x="70588" y="119628"/>
                    <a:pt x="70588" y="119628"/>
                  </a:cubicBezTo>
                  <a:cubicBezTo>
                    <a:pt x="70588" y="120000"/>
                    <a:pt x="70588" y="120000"/>
                    <a:pt x="70588" y="120000"/>
                  </a:cubicBezTo>
                  <a:lnTo>
                    <a:pt x="70588" y="119628"/>
                  </a:lnTo>
                  <a:close/>
                  <a:moveTo>
                    <a:pt x="112941" y="34551"/>
                  </a:moveTo>
                  <a:cubicBezTo>
                    <a:pt x="115294" y="24148"/>
                    <a:pt x="103529" y="25263"/>
                    <a:pt x="101176" y="23777"/>
                  </a:cubicBezTo>
                  <a:cubicBezTo>
                    <a:pt x="98823" y="19690"/>
                    <a:pt x="91764" y="18575"/>
                    <a:pt x="91764" y="18575"/>
                  </a:cubicBezTo>
                  <a:cubicBezTo>
                    <a:pt x="91764" y="7058"/>
                    <a:pt x="80470" y="8544"/>
                    <a:pt x="80470" y="8544"/>
                  </a:cubicBezTo>
                  <a:cubicBezTo>
                    <a:pt x="80470" y="8544"/>
                    <a:pt x="75764" y="0"/>
                    <a:pt x="64470" y="371"/>
                  </a:cubicBezTo>
                  <a:cubicBezTo>
                    <a:pt x="49882" y="1114"/>
                    <a:pt x="48000" y="13003"/>
                    <a:pt x="48000" y="13003"/>
                  </a:cubicBezTo>
                  <a:cubicBezTo>
                    <a:pt x="40470" y="12631"/>
                    <a:pt x="39058" y="18947"/>
                    <a:pt x="39058" y="18947"/>
                  </a:cubicBezTo>
                  <a:cubicBezTo>
                    <a:pt x="24000" y="16346"/>
                    <a:pt x="22117" y="27120"/>
                    <a:pt x="22117" y="27120"/>
                  </a:cubicBezTo>
                  <a:cubicBezTo>
                    <a:pt x="16941" y="25634"/>
                    <a:pt x="0" y="33065"/>
                    <a:pt x="7529" y="44582"/>
                  </a:cubicBezTo>
                  <a:cubicBezTo>
                    <a:pt x="15529" y="55727"/>
                    <a:pt x="31058" y="52383"/>
                    <a:pt x="31058" y="52383"/>
                  </a:cubicBezTo>
                  <a:cubicBezTo>
                    <a:pt x="39529" y="65386"/>
                    <a:pt x="49411" y="57213"/>
                    <a:pt x="52235" y="58699"/>
                  </a:cubicBezTo>
                  <a:cubicBezTo>
                    <a:pt x="54588" y="59814"/>
                    <a:pt x="57882" y="59814"/>
                    <a:pt x="57882" y="59814"/>
                  </a:cubicBezTo>
                  <a:cubicBezTo>
                    <a:pt x="57882" y="59814"/>
                    <a:pt x="58352" y="68359"/>
                    <a:pt x="56000" y="75417"/>
                  </a:cubicBezTo>
                  <a:cubicBezTo>
                    <a:pt x="53176" y="82476"/>
                    <a:pt x="51764" y="92879"/>
                    <a:pt x="51764" y="92879"/>
                  </a:cubicBezTo>
                  <a:cubicBezTo>
                    <a:pt x="51764" y="92879"/>
                    <a:pt x="43764" y="90650"/>
                    <a:pt x="40000" y="88049"/>
                  </a:cubicBezTo>
                  <a:cubicBezTo>
                    <a:pt x="35764" y="85820"/>
                    <a:pt x="35764" y="80990"/>
                    <a:pt x="35764" y="80990"/>
                  </a:cubicBezTo>
                  <a:cubicBezTo>
                    <a:pt x="37647" y="80619"/>
                    <a:pt x="39058" y="78390"/>
                    <a:pt x="39058" y="78390"/>
                  </a:cubicBezTo>
                  <a:cubicBezTo>
                    <a:pt x="44705" y="81362"/>
                    <a:pt x="49411" y="77275"/>
                    <a:pt x="48941" y="72445"/>
                  </a:cubicBezTo>
                  <a:cubicBezTo>
                    <a:pt x="48941" y="67616"/>
                    <a:pt x="43294" y="67987"/>
                    <a:pt x="43294" y="67987"/>
                  </a:cubicBezTo>
                  <a:cubicBezTo>
                    <a:pt x="43294" y="67987"/>
                    <a:pt x="42823" y="65758"/>
                    <a:pt x="40000" y="65386"/>
                  </a:cubicBezTo>
                  <a:cubicBezTo>
                    <a:pt x="40941" y="61671"/>
                    <a:pt x="35764" y="61300"/>
                    <a:pt x="35764" y="61300"/>
                  </a:cubicBezTo>
                  <a:cubicBezTo>
                    <a:pt x="35764" y="61300"/>
                    <a:pt x="33411" y="58699"/>
                    <a:pt x="28235" y="58328"/>
                  </a:cubicBezTo>
                  <a:cubicBezTo>
                    <a:pt x="23529" y="57956"/>
                    <a:pt x="23058" y="63529"/>
                    <a:pt x="23058" y="63529"/>
                  </a:cubicBezTo>
                  <a:cubicBezTo>
                    <a:pt x="23058" y="63529"/>
                    <a:pt x="18823" y="63157"/>
                    <a:pt x="18352" y="65758"/>
                  </a:cubicBezTo>
                  <a:cubicBezTo>
                    <a:pt x="14117" y="64272"/>
                    <a:pt x="12235" y="68359"/>
                    <a:pt x="12235" y="68359"/>
                  </a:cubicBezTo>
                  <a:cubicBezTo>
                    <a:pt x="12235" y="68359"/>
                    <a:pt x="7529" y="68730"/>
                    <a:pt x="6117" y="72817"/>
                  </a:cubicBezTo>
                  <a:cubicBezTo>
                    <a:pt x="5176" y="77647"/>
                    <a:pt x="13176" y="79504"/>
                    <a:pt x="15058" y="78761"/>
                  </a:cubicBezTo>
                  <a:cubicBezTo>
                    <a:pt x="15058" y="82105"/>
                    <a:pt x="27294" y="82476"/>
                    <a:pt x="29176" y="82105"/>
                  </a:cubicBezTo>
                  <a:cubicBezTo>
                    <a:pt x="32000" y="87306"/>
                    <a:pt x="50823" y="96222"/>
                    <a:pt x="50823" y="96222"/>
                  </a:cubicBezTo>
                  <a:cubicBezTo>
                    <a:pt x="50823" y="96222"/>
                    <a:pt x="50823" y="103653"/>
                    <a:pt x="49882" y="108482"/>
                  </a:cubicBezTo>
                  <a:cubicBezTo>
                    <a:pt x="49411" y="113684"/>
                    <a:pt x="50352" y="115913"/>
                    <a:pt x="48000" y="117770"/>
                  </a:cubicBezTo>
                  <a:cubicBezTo>
                    <a:pt x="45647" y="119628"/>
                    <a:pt x="40470" y="119628"/>
                    <a:pt x="38117" y="119628"/>
                  </a:cubicBezTo>
                  <a:cubicBezTo>
                    <a:pt x="70588" y="119628"/>
                    <a:pt x="70588" y="119628"/>
                    <a:pt x="70588" y="119628"/>
                  </a:cubicBezTo>
                  <a:cubicBezTo>
                    <a:pt x="69176" y="118885"/>
                    <a:pt x="63058" y="112941"/>
                    <a:pt x="60705" y="101424"/>
                  </a:cubicBezTo>
                  <a:cubicBezTo>
                    <a:pt x="58823" y="89164"/>
                    <a:pt x="64000" y="79504"/>
                    <a:pt x="65411" y="78018"/>
                  </a:cubicBezTo>
                  <a:cubicBezTo>
                    <a:pt x="70588" y="70959"/>
                    <a:pt x="77176" y="59071"/>
                    <a:pt x="77176" y="59071"/>
                  </a:cubicBezTo>
                  <a:cubicBezTo>
                    <a:pt x="85176" y="57585"/>
                    <a:pt x="89882" y="52012"/>
                    <a:pt x="89882" y="52012"/>
                  </a:cubicBezTo>
                  <a:cubicBezTo>
                    <a:pt x="89882" y="52012"/>
                    <a:pt x="101647" y="56470"/>
                    <a:pt x="109647" y="51640"/>
                  </a:cubicBezTo>
                  <a:cubicBezTo>
                    <a:pt x="120000" y="44582"/>
                    <a:pt x="112941" y="34551"/>
                    <a:pt x="112941" y="34551"/>
                  </a:cubicBezTo>
                  <a:close/>
                  <a:moveTo>
                    <a:pt x="31058" y="81733"/>
                  </a:moveTo>
                  <a:cubicBezTo>
                    <a:pt x="32000" y="81733"/>
                    <a:pt x="33882" y="81733"/>
                    <a:pt x="33882" y="81733"/>
                  </a:cubicBezTo>
                  <a:cubicBezTo>
                    <a:pt x="33411" y="83219"/>
                    <a:pt x="34823" y="85077"/>
                    <a:pt x="34823" y="85077"/>
                  </a:cubicBezTo>
                  <a:cubicBezTo>
                    <a:pt x="32941" y="83591"/>
                    <a:pt x="31058" y="81733"/>
                    <a:pt x="31058" y="81733"/>
                  </a:cubicBezTo>
                  <a:close/>
                  <a:moveTo>
                    <a:pt x="63058" y="72445"/>
                  </a:moveTo>
                  <a:cubicBezTo>
                    <a:pt x="63058" y="72445"/>
                    <a:pt x="64000" y="65015"/>
                    <a:pt x="63529" y="60928"/>
                  </a:cubicBezTo>
                  <a:cubicBezTo>
                    <a:pt x="71058" y="60928"/>
                    <a:pt x="71058" y="60928"/>
                    <a:pt x="71058" y="60928"/>
                  </a:cubicBezTo>
                  <a:cubicBezTo>
                    <a:pt x="71058" y="60928"/>
                    <a:pt x="68705" y="67616"/>
                    <a:pt x="63058" y="72445"/>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21" name="Shape 2917">
              <a:extLst>
                <a:ext uri="{FF2B5EF4-FFF2-40B4-BE49-F238E27FC236}">
                  <a16:creationId xmlns:a16="http://schemas.microsoft.com/office/drawing/2014/main" id="{80575B9E-B67D-4EEA-9772-6B4AA4C04F3A}"/>
                </a:ext>
              </a:extLst>
            </p:cNvPr>
            <p:cNvSpPr/>
            <p:nvPr/>
          </p:nvSpPr>
          <p:spPr>
            <a:xfrm>
              <a:off x="13227051" y="9550114"/>
              <a:ext cx="615949" cy="777876"/>
            </a:xfrm>
            <a:custGeom>
              <a:avLst/>
              <a:gdLst/>
              <a:ahLst/>
              <a:cxnLst/>
              <a:rect l="0" t="0" r="0" b="0"/>
              <a:pathLst>
                <a:path w="120000" h="120000" extrusionOk="0">
                  <a:moveTo>
                    <a:pt x="70500" y="120000"/>
                  </a:moveTo>
                  <a:cubicBezTo>
                    <a:pt x="69750" y="120000"/>
                    <a:pt x="69750" y="120000"/>
                    <a:pt x="69750" y="120000"/>
                  </a:cubicBezTo>
                  <a:cubicBezTo>
                    <a:pt x="70500" y="120000"/>
                    <a:pt x="70500" y="120000"/>
                    <a:pt x="70500" y="120000"/>
                  </a:cubicBezTo>
                  <a:close/>
                  <a:moveTo>
                    <a:pt x="112500" y="34455"/>
                  </a:moveTo>
                  <a:cubicBezTo>
                    <a:pt x="114750" y="24356"/>
                    <a:pt x="103500" y="24950"/>
                    <a:pt x="100500" y="23762"/>
                  </a:cubicBezTo>
                  <a:cubicBezTo>
                    <a:pt x="98250" y="19603"/>
                    <a:pt x="91500" y="18415"/>
                    <a:pt x="91500" y="18415"/>
                  </a:cubicBezTo>
                  <a:cubicBezTo>
                    <a:pt x="91500" y="7128"/>
                    <a:pt x="80250" y="8316"/>
                    <a:pt x="80250" y="8316"/>
                  </a:cubicBezTo>
                  <a:cubicBezTo>
                    <a:pt x="80250" y="8316"/>
                    <a:pt x="75000" y="0"/>
                    <a:pt x="63750" y="0"/>
                  </a:cubicBezTo>
                  <a:cubicBezTo>
                    <a:pt x="49500" y="594"/>
                    <a:pt x="48000" y="12475"/>
                    <a:pt x="48000" y="12475"/>
                  </a:cubicBezTo>
                  <a:cubicBezTo>
                    <a:pt x="39750" y="12475"/>
                    <a:pt x="38250" y="18415"/>
                    <a:pt x="38250" y="18415"/>
                  </a:cubicBezTo>
                  <a:cubicBezTo>
                    <a:pt x="24000" y="16039"/>
                    <a:pt x="21750" y="26732"/>
                    <a:pt x="21750" y="26732"/>
                  </a:cubicBezTo>
                  <a:cubicBezTo>
                    <a:pt x="16500" y="25544"/>
                    <a:pt x="0" y="33267"/>
                    <a:pt x="7500" y="43960"/>
                  </a:cubicBezTo>
                  <a:cubicBezTo>
                    <a:pt x="15000" y="55247"/>
                    <a:pt x="30750" y="52277"/>
                    <a:pt x="30750" y="52277"/>
                  </a:cubicBezTo>
                  <a:cubicBezTo>
                    <a:pt x="39000" y="65346"/>
                    <a:pt x="49500" y="57029"/>
                    <a:pt x="51750" y="58217"/>
                  </a:cubicBezTo>
                  <a:cubicBezTo>
                    <a:pt x="54000" y="60000"/>
                    <a:pt x="57000" y="59405"/>
                    <a:pt x="57000" y="59405"/>
                  </a:cubicBezTo>
                  <a:cubicBezTo>
                    <a:pt x="57000" y="59405"/>
                    <a:pt x="58500" y="68316"/>
                    <a:pt x="55500" y="75445"/>
                  </a:cubicBezTo>
                  <a:cubicBezTo>
                    <a:pt x="53250" y="82574"/>
                    <a:pt x="51000" y="92673"/>
                    <a:pt x="51000" y="92673"/>
                  </a:cubicBezTo>
                  <a:cubicBezTo>
                    <a:pt x="51000" y="92673"/>
                    <a:pt x="43500" y="90297"/>
                    <a:pt x="39750" y="87920"/>
                  </a:cubicBezTo>
                  <a:cubicBezTo>
                    <a:pt x="35250" y="85544"/>
                    <a:pt x="36000" y="80792"/>
                    <a:pt x="36000" y="80792"/>
                  </a:cubicBezTo>
                  <a:cubicBezTo>
                    <a:pt x="37500" y="80792"/>
                    <a:pt x="39000" y="78415"/>
                    <a:pt x="39000" y="78415"/>
                  </a:cubicBezTo>
                  <a:cubicBezTo>
                    <a:pt x="44250" y="81386"/>
                    <a:pt x="48750" y="77227"/>
                    <a:pt x="48750" y="72475"/>
                  </a:cubicBezTo>
                  <a:cubicBezTo>
                    <a:pt x="48750" y="67722"/>
                    <a:pt x="42750" y="67722"/>
                    <a:pt x="42750" y="67722"/>
                  </a:cubicBezTo>
                  <a:cubicBezTo>
                    <a:pt x="42750" y="67722"/>
                    <a:pt x="42750" y="65940"/>
                    <a:pt x="39750" y="65346"/>
                  </a:cubicBezTo>
                  <a:cubicBezTo>
                    <a:pt x="40500" y="61782"/>
                    <a:pt x="35250" y="61188"/>
                    <a:pt x="35250" y="61188"/>
                  </a:cubicBezTo>
                  <a:cubicBezTo>
                    <a:pt x="35250" y="61188"/>
                    <a:pt x="33000" y="58217"/>
                    <a:pt x="27750" y="58217"/>
                  </a:cubicBezTo>
                  <a:cubicBezTo>
                    <a:pt x="23250" y="57623"/>
                    <a:pt x="22500" y="62970"/>
                    <a:pt x="22500" y="62970"/>
                  </a:cubicBezTo>
                  <a:cubicBezTo>
                    <a:pt x="22500" y="62970"/>
                    <a:pt x="18750" y="62970"/>
                    <a:pt x="18000" y="65346"/>
                  </a:cubicBezTo>
                  <a:cubicBezTo>
                    <a:pt x="13500" y="64158"/>
                    <a:pt x="12000" y="68316"/>
                    <a:pt x="12000" y="68316"/>
                  </a:cubicBezTo>
                  <a:cubicBezTo>
                    <a:pt x="12000" y="68316"/>
                    <a:pt x="6750" y="68910"/>
                    <a:pt x="6000" y="72475"/>
                  </a:cubicBezTo>
                  <a:cubicBezTo>
                    <a:pt x="5250" y="77821"/>
                    <a:pt x="12750" y="79603"/>
                    <a:pt x="15000" y="78415"/>
                  </a:cubicBezTo>
                  <a:cubicBezTo>
                    <a:pt x="15000" y="81980"/>
                    <a:pt x="27000" y="82574"/>
                    <a:pt x="29250" y="81980"/>
                  </a:cubicBezTo>
                  <a:cubicBezTo>
                    <a:pt x="31500" y="87326"/>
                    <a:pt x="50250" y="96237"/>
                    <a:pt x="50250" y="96237"/>
                  </a:cubicBezTo>
                  <a:cubicBezTo>
                    <a:pt x="50250" y="96237"/>
                    <a:pt x="50250" y="103366"/>
                    <a:pt x="49500" y="108712"/>
                  </a:cubicBezTo>
                  <a:cubicBezTo>
                    <a:pt x="48750" y="113465"/>
                    <a:pt x="50250" y="115841"/>
                    <a:pt x="47250" y="117623"/>
                  </a:cubicBezTo>
                  <a:cubicBezTo>
                    <a:pt x="45000" y="119405"/>
                    <a:pt x="39750" y="119405"/>
                    <a:pt x="38250" y="120000"/>
                  </a:cubicBezTo>
                  <a:cubicBezTo>
                    <a:pt x="69750" y="120000"/>
                    <a:pt x="69750" y="120000"/>
                    <a:pt x="69750" y="120000"/>
                  </a:cubicBezTo>
                  <a:cubicBezTo>
                    <a:pt x="69000" y="118811"/>
                    <a:pt x="63000" y="112871"/>
                    <a:pt x="60750" y="101584"/>
                  </a:cubicBezTo>
                  <a:cubicBezTo>
                    <a:pt x="58500" y="89108"/>
                    <a:pt x="63750" y="79009"/>
                    <a:pt x="64500" y="77821"/>
                  </a:cubicBezTo>
                  <a:cubicBezTo>
                    <a:pt x="70500" y="70693"/>
                    <a:pt x="76500" y="58811"/>
                    <a:pt x="76500" y="58811"/>
                  </a:cubicBezTo>
                  <a:cubicBezTo>
                    <a:pt x="84750" y="57623"/>
                    <a:pt x="89250" y="51683"/>
                    <a:pt x="89250" y="51683"/>
                  </a:cubicBezTo>
                  <a:cubicBezTo>
                    <a:pt x="89250" y="51683"/>
                    <a:pt x="101250" y="56435"/>
                    <a:pt x="109500" y="51683"/>
                  </a:cubicBezTo>
                  <a:cubicBezTo>
                    <a:pt x="120000" y="43960"/>
                    <a:pt x="112500" y="34455"/>
                    <a:pt x="112500" y="34455"/>
                  </a:cubicBezTo>
                  <a:close/>
                  <a:moveTo>
                    <a:pt x="30750" y="81386"/>
                  </a:moveTo>
                  <a:cubicBezTo>
                    <a:pt x="31500" y="81386"/>
                    <a:pt x="33750" y="81386"/>
                    <a:pt x="33750" y="81386"/>
                  </a:cubicBezTo>
                  <a:cubicBezTo>
                    <a:pt x="33000" y="83168"/>
                    <a:pt x="34500" y="84950"/>
                    <a:pt x="34500" y="84950"/>
                  </a:cubicBezTo>
                  <a:cubicBezTo>
                    <a:pt x="32250" y="83762"/>
                    <a:pt x="30750" y="81386"/>
                    <a:pt x="30750" y="81386"/>
                  </a:cubicBezTo>
                  <a:close/>
                  <a:moveTo>
                    <a:pt x="62250" y="72475"/>
                  </a:moveTo>
                  <a:cubicBezTo>
                    <a:pt x="62250" y="72475"/>
                    <a:pt x="63750" y="64752"/>
                    <a:pt x="63000" y="60594"/>
                  </a:cubicBezTo>
                  <a:cubicBezTo>
                    <a:pt x="70500" y="61188"/>
                    <a:pt x="70500" y="61188"/>
                    <a:pt x="70500" y="61188"/>
                  </a:cubicBezTo>
                  <a:cubicBezTo>
                    <a:pt x="70500" y="61188"/>
                    <a:pt x="68250" y="67128"/>
                    <a:pt x="62250" y="72475"/>
                  </a:cubicBezTo>
                  <a:close/>
                  <a:moveTo>
                    <a:pt x="38250" y="120000"/>
                  </a:moveTo>
                  <a:cubicBezTo>
                    <a:pt x="36750" y="120000"/>
                    <a:pt x="36750" y="120000"/>
                    <a:pt x="36750" y="120000"/>
                  </a:cubicBezTo>
                  <a:cubicBezTo>
                    <a:pt x="36750" y="120000"/>
                    <a:pt x="37500" y="120000"/>
                    <a:pt x="38250" y="120000"/>
                  </a:cubicBezTo>
                  <a:close/>
                </a:path>
              </a:pathLst>
            </a:custGeom>
            <a:grp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grpSp>
      <p:sp>
        <p:nvSpPr>
          <p:cNvPr id="5" name="Content Placeholder 4">
            <a:extLst>
              <a:ext uri="{FF2B5EF4-FFF2-40B4-BE49-F238E27FC236}">
                <a16:creationId xmlns:a16="http://schemas.microsoft.com/office/drawing/2014/main" id="{5A83F377-7A58-470F-970E-F340F1F06574}"/>
              </a:ext>
            </a:extLst>
          </p:cNvPr>
          <p:cNvSpPr>
            <a:spLocks noGrp="1"/>
          </p:cNvSpPr>
          <p:nvPr>
            <p:ph sz="half" idx="2"/>
          </p:nvPr>
        </p:nvSpPr>
        <p:spPr>
          <a:xfrm>
            <a:off x="6534431" y="1454046"/>
            <a:ext cx="3239156" cy="4722917"/>
          </a:xfrm>
        </p:spPr>
        <p:txBody>
          <a:bodyPr>
            <a:noAutofit/>
          </a:bodyPr>
          <a:lstStyle/>
          <a:p>
            <a:pPr marL="0" indent="0" algn="just" rtl="1">
              <a:lnSpc>
                <a:spcPct val="100000"/>
              </a:lnSpc>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شبیه سازی‌های رایانه‌ای استفاده شده در مطالعات علمی نیز نشان می‌دهد، یکی از قوی‌ترین ابزارهایی که بشر برای مبارزه با بحران‌های زیست‌محیطی در اختیار دارد، پاک‌سازی زمین و نجات جنگل‌ها است.</a:t>
            </a:r>
          </a:p>
        </p:txBody>
      </p:sp>
      <p:sp>
        <p:nvSpPr>
          <p:cNvPr id="13" name="Shape 2929">
            <a:extLst>
              <a:ext uri="{FF2B5EF4-FFF2-40B4-BE49-F238E27FC236}">
                <a16:creationId xmlns:a16="http://schemas.microsoft.com/office/drawing/2014/main" id="{87A5FE9C-C67C-4FB2-9F61-E7CF3A492A2E}"/>
              </a:ext>
            </a:extLst>
          </p:cNvPr>
          <p:cNvSpPr/>
          <p:nvPr/>
        </p:nvSpPr>
        <p:spPr>
          <a:xfrm>
            <a:off x="1502110" y="806161"/>
            <a:ext cx="4819375" cy="6093003"/>
          </a:xfrm>
          <a:custGeom>
            <a:avLst/>
            <a:gdLst/>
            <a:ahLst/>
            <a:cxnLst/>
            <a:rect l="0" t="0" r="0" b="0"/>
            <a:pathLst>
              <a:path w="120000" h="120000" extrusionOk="0">
                <a:moveTo>
                  <a:pt x="49553" y="120000"/>
                </a:moveTo>
                <a:cubicBezTo>
                  <a:pt x="49553" y="120000"/>
                  <a:pt x="49553" y="119894"/>
                  <a:pt x="49687" y="119788"/>
                </a:cubicBezTo>
                <a:cubicBezTo>
                  <a:pt x="49553" y="119788"/>
                  <a:pt x="49553" y="119788"/>
                  <a:pt x="49553" y="119788"/>
                </a:cubicBezTo>
                <a:lnTo>
                  <a:pt x="49553" y="120000"/>
                </a:lnTo>
                <a:close/>
                <a:moveTo>
                  <a:pt x="82767" y="119788"/>
                </a:moveTo>
                <a:cubicBezTo>
                  <a:pt x="81830" y="119788"/>
                  <a:pt x="81830" y="119788"/>
                  <a:pt x="81830" y="119788"/>
                </a:cubicBezTo>
                <a:cubicBezTo>
                  <a:pt x="82499" y="119788"/>
                  <a:pt x="82767" y="119788"/>
                  <a:pt x="82767" y="119788"/>
                </a:cubicBezTo>
                <a:close/>
                <a:moveTo>
                  <a:pt x="107812" y="68420"/>
                </a:moveTo>
                <a:cubicBezTo>
                  <a:pt x="107812" y="68420"/>
                  <a:pt x="106071" y="64077"/>
                  <a:pt x="101651" y="65560"/>
                </a:cubicBezTo>
                <a:cubicBezTo>
                  <a:pt x="101249" y="63018"/>
                  <a:pt x="97098" y="63336"/>
                  <a:pt x="97098" y="63336"/>
                </a:cubicBezTo>
                <a:cubicBezTo>
                  <a:pt x="97098" y="63336"/>
                  <a:pt x="96830" y="57722"/>
                  <a:pt x="91741" y="58146"/>
                </a:cubicBezTo>
                <a:cubicBezTo>
                  <a:pt x="86785" y="58570"/>
                  <a:pt x="84374" y="61429"/>
                  <a:pt x="84374" y="61429"/>
                </a:cubicBezTo>
                <a:cubicBezTo>
                  <a:pt x="84374" y="61429"/>
                  <a:pt x="79419" y="61641"/>
                  <a:pt x="80089" y="65454"/>
                </a:cubicBezTo>
                <a:cubicBezTo>
                  <a:pt x="77410" y="65878"/>
                  <a:pt x="76875" y="67890"/>
                  <a:pt x="76875" y="67890"/>
                </a:cubicBezTo>
                <a:cubicBezTo>
                  <a:pt x="76875" y="67890"/>
                  <a:pt x="71383" y="67678"/>
                  <a:pt x="71116" y="72444"/>
                </a:cubicBezTo>
                <a:cubicBezTo>
                  <a:pt x="70848" y="77210"/>
                  <a:pt x="75669" y="81447"/>
                  <a:pt x="81160" y="78375"/>
                </a:cubicBezTo>
                <a:cubicBezTo>
                  <a:pt x="81160" y="78375"/>
                  <a:pt x="82499" y="80812"/>
                  <a:pt x="84241" y="81023"/>
                </a:cubicBezTo>
                <a:cubicBezTo>
                  <a:pt x="84241" y="81023"/>
                  <a:pt x="84374" y="85684"/>
                  <a:pt x="80357" y="88120"/>
                </a:cubicBezTo>
                <a:cubicBezTo>
                  <a:pt x="76205" y="90556"/>
                  <a:pt x="68571" y="92886"/>
                  <a:pt x="68571" y="92886"/>
                </a:cubicBezTo>
                <a:cubicBezTo>
                  <a:pt x="68571" y="92886"/>
                  <a:pt x="66830" y="82506"/>
                  <a:pt x="64285" y="75410"/>
                </a:cubicBezTo>
                <a:cubicBezTo>
                  <a:pt x="61607" y="68420"/>
                  <a:pt x="62410" y="59735"/>
                  <a:pt x="62410" y="59735"/>
                </a:cubicBezTo>
                <a:cubicBezTo>
                  <a:pt x="62410" y="59735"/>
                  <a:pt x="65625" y="59947"/>
                  <a:pt x="68169" y="58464"/>
                </a:cubicBezTo>
                <a:cubicBezTo>
                  <a:pt x="70580" y="56981"/>
                  <a:pt x="80892" y="65242"/>
                  <a:pt x="89196" y="52109"/>
                </a:cubicBezTo>
                <a:cubicBezTo>
                  <a:pt x="89196" y="52109"/>
                  <a:pt x="104866" y="55498"/>
                  <a:pt x="112499" y="44271"/>
                </a:cubicBezTo>
                <a:cubicBezTo>
                  <a:pt x="119999" y="33150"/>
                  <a:pt x="103526" y="25631"/>
                  <a:pt x="97901" y="26902"/>
                </a:cubicBezTo>
                <a:cubicBezTo>
                  <a:pt x="97901" y="26902"/>
                  <a:pt x="96160" y="16416"/>
                  <a:pt x="81294" y="18640"/>
                </a:cubicBezTo>
                <a:cubicBezTo>
                  <a:pt x="81294" y="18640"/>
                  <a:pt x="79955" y="12497"/>
                  <a:pt x="72053" y="12815"/>
                </a:cubicBezTo>
                <a:cubicBezTo>
                  <a:pt x="72053" y="12815"/>
                  <a:pt x="70178" y="847"/>
                  <a:pt x="55848" y="211"/>
                </a:cubicBezTo>
                <a:cubicBezTo>
                  <a:pt x="44464" y="0"/>
                  <a:pt x="39776" y="8261"/>
                  <a:pt x="39776" y="8261"/>
                </a:cubicBezTo>
                <a:cubicBezTo>
                  <a:pt x="39776" y="8261"/>
                  <a:pt x="28392" y="7096"/>
                  <a:pt x="28258" y="18534"/>
                </a:cubicBezTo>
                <a:cubicBezTo>
                  <a:pt x="28258" y="18534"/>
                  <a:pt x="21428" y="19699"/>
                  <a:pt x="19017" y="23724"/>
                </a:cubicBezTo>
                <a:cubicBezTo>
                  <a:pt x="16607" y="25101"/>
                  <a:pt x="5089" y="24254"/>
                  <a:pt x="7232" y="34315"/>
                </a:cubicBezTo>
                <a:cubicBezTo>
                  <a:pt x="7232" y="34315"/>
                  <a:pt x="0" y="44271"/>
                  <a:pt x="10446" y="51579"/>
                </a:cubicBezTo>
                <a:cubicBezTo>
                  <a:pt x="18616" y="56451"/>
                  <a:pt x="30267" y="51791"/>
                  <a:pt x="30267" y="51791"/>
                </a:cubicBezTo>
                <a:cubicBezTo>
                  <a:pt x="30267" y="51791"/>
                  <a:pt x="34955" y="57722"/>
                  <a:pt x="43258" y="59205"/>
                </a:cubicBezTo>
                <a:cubicBezTo>
                  <a:pt x="43258" y="59205"/>
                  <a:pt x="49553" y="70962"/>
                  <a:pt x="54910" y="77846"/>
                </a:cubicBezTo>
                <a:cubicBezTo>
                  <a:pt x="56249" y="79329"/>
                  <a:pt x="61339" y="89073"/>
                  <a:pt x="59330" y="101571"/>
                </a:cubicBezTo>
                <a:cubicBezTo>
                  <a:pt x="57053" y="112797"/>
                  <a:pt x="50892" y="118729"/>
                  <a:pt x="49687" y="119788"/>
                </a:cubicBezTo>
                <a:cubicBezTo>
                  <a:pt x="81830" y="119788"/>
                  <a:pt x="81830" y="119788"/>
                  <a:pt x="81830" y="119788"/>
                </a:cubicBezTo>
                <a:cubicBezTo>
                  <a:pt x="79821" y="119788"/>
                  <a:pt x="74598" y="119576"/>
                  <a:pt x="72321" y="117987"/>
                </a:cubicBezTo>
                <a:cubicBezTo>
                  <a:pt x="69642" y="115975"/>
                  <a:pt x="70848" y="113645"/>
                  <a:pt x="70178" y="108561"/>
                </a:cubicBezTo>
                <a:cubicBezTo>
                  <a:pt x="69375" y="103583"/>
                  <a:pt x="69508" y="96063"/>
                  <a:pt x="69508" y="96063"/>
                </a:cubicBezTo>
                <a:cubicBezTo>
                  <a:pt x="69508" y="96063"/>
                  <a:pt x="88124" y="87484"/>
                  <a:pt x="90803" y="82082"/>
                </a:cubicBezTo>
                <a:cubicBezTo>
                  <a:pt x="92812" y="82612"/>
                  <a:pt x="105133" y="81977"/>
                  <a:pt x="104999" y="78693"/>
                </a:cubicBezTo>
                <a:cubicBezTo>
                  <a:pt x="107276" y="79541"/>
                  <a:pt x="114776" y="77740"/>
                  <a:pt x="113973" y="72868"/>
                </a:cubicBezTo>
                <a:cubicBezTo>
                  <a:pt x="112767" y="68843"/>
                  <a:pt x="107812" y="68420"/>
                  <a:pt x="107812" y="68420"/>
                </a:cubicBezTo>
                <a:close/>
                <a:moveTo>
                  <a:pt x="49285" y="61006"/>
                </a:moveTo>
                <a:cubicBezTo>
                  <a:pt x="56651" y="60900"/>
                  <a:pt x="56651" y="60900"/>
                  <a:pt x="56651" y="60900"/>
                </a:cubicBezTo>
                <a:cubicBezTo>
                  <a:pt x="56116" y="65136"/>
                  <a:pt x="57187" y="72444"/>
                  <a:pt x="57187" y="72444"/>
                </a:cubicBezTo>
                <a:cubicBezTo>
                  <a:pt x="51428" y="67466"/>
                  <a:pt x="49285" y="61006"/>
                  <a:pt x="49285" y="61006"/>
                </a:cubicBezTo>
                <a:close/>
                <a:moveTo>
                  <a:pt x="85312" y="85154"/>
                </a:moveTo>
                <a:cubicBezTo>
                  <a:pt x="85312" y="85154"/>
                  <a:pt x="86517" y="83248"/>
                  <a:pt x="86249" y="81553"/>
                </a:cubicBezTo>
                <a:cubicBezTo>
                  <a:pt x="86249" y="81553"/>
                  <a:pt x="88124" y="81659"/>
                  <a:pt x="89062" y="81765"/>
                </a:cubicBezTo>
                <a:cubicBezTo>
                  <a:pt x="89062" y="81765"/>
                  <a:pt x="87187" y="83671"/>
                  <a:pt x="85312" y="85154"/>
                </a:cubicBezTo>
                <a:close/>
              </a:path>
            </a:pathLst>
          </a:custGeom>
          <a:solidFill>
            <a:schemeClr val="accent5"/>
          </a:solid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14" name="Shape 2932">
            <a:extLst>
              <a:ext uri="{FF2B5EF4-FFF2-40B4-BE49-F238E27FC236}">
                <a16:creationId xmlns:a16="http://schemas.microsoft.com/office/drawing/2014/main" id="{4D95EC33-258B-43B7-879B-D45535D30B3E}"/>
              </a:ext>
            </a:extLst>
          </p:cNvPr>
          <p:cNvSpPr/>
          <p:nvPr/>
        </p:nvSpPr>
        <p:spPr>
          <a:xfrm>
            <a:off x="-106465" y="2659456"/>
            <a:ext cx="3346049" cy="4224717"/>
          </a:xfrm>
          <a:custGeom>
            <a:avLst/>
            <a:gdLst/>
            <a:ahLst/>
            <a:cxnLst/>
            <a:rect l="0" t="0" r="0" b="0"/>
            <a:pathLst>
              <a:path w="120000" h="120000" extrusionOk="0">
                <a:moveTo>
                  <a:pt x="38199" y="119847"/>
                </a:moveTo>
                <a:cubicBezTo>
                  <a:pt x="37234" y="119847"/>
                  <a:pt x="37234" y="119847"/>
                  <a:pt x="37234" y="119847"/>
                </a:cubicBezTo>
                <a:cubicBezTo>
                  <a:pt x="37234" y="119847"/>
                  <a:pt x="37620" y="119847"/>
                  <a:pt x="38199" y="119847"/>
                </a:cubicBezTo>
                <a:close/>
                <a:moveTo>
                  <a:pt x="70418" y="119847"/>
                </a:moveTo>
                <a:cubicBezTo>
                  <a:pt x="70225" y="119847"/>
                  <a:pt x="70225" y="119847"/>
                  <a:pt x="70225" y="119847"/>
                </a:cubicBezTo>
                <a:cubicBezTo>
                  <a:pt x="70418" y="119847"/>
                  <a:pt x="70418" y="120000"/>
                  <a:pt x="70418" y="120000"/>
                </a:cubicBezTo>
                <a:lnTo>
                  <a:pt x="70418" y="119847"/>
                </a:lnTo>
                <a:close/>
                <a:moveTo>
                  <a:pt x="112668" y="34351"/>
                </a:moveTo>
                <a:cubicBezTo>
                  <a:pt x="114790" y="24274"/>
                  <a:pt x="103408" y="25038"/>
                  <a:pt x="100900" y="23816"/>
                </a:cubicBezTo>
                <a:cubicBezTo>
                  <a:pt x="98585" y="19694"/>
                  <a:pt x="91639" y="18625"/>
                  <a:pt x="91639" y="18625"/>
                </a:cubicBezTo>
                <a:cubicBezTo>
                  <a:pt x="91639" y="7022"/>
                  <a:pt x="80257" y="8244"/>
                  <a:pt x="80257" y="8244"/>
                </a:cubicBezTo>
                <a:cubicBezTo>
                  <a:pt x="80257" y="8244"/>
                  <a:pt x="75627" y="0"/>
                  <a:pt x="64244" y="152"/>
                </a:cubicBezTo>
                <a:cubicBezTo>
                  <a:pt x="49774" y="763"/>
                  <a:pt x="48038" y="12824"/>
                  <a:pt x="48038" y="12824"/>
                </a:cubicBezTo>
                <a:cubicBezTo>
                  <a:pt x="40128" y="12519"/>
                  <a:pt x="38778" y="18625"/>
                  <a:pt x="38778" y="18625"/>
                </a:cubicBezTo>
                <a:cubicBezTo>
                  <a:pt x="23922" y="16335"/>
                  <a:pt x="22186" y="26870"/>
                  <a:pt x="22186" y="26870"/>
                </a:cubicBezTo>
                <a:cubicBezTo>
                  <a:pt x="16591" y="25648"/>
                  <a:pt x="0" y="33129"/>
                  <a:pt x="7524" y="44274"/>
                </a:cubicBezTo>
                <a:cubicBezTo>
                  <a:pt x="15241" y="55572"/>
                  <a:pt x="30868" y="52213"/>
                  <a:pt x="30868" y="52213"/>
                </a:cubicBezTo>
                <a:cubicBezTo>
                  <a:pt x="39163" y="65190"/>
                  <a:pt x="49389" y="57099"/>
                  <a:pt x="51897" y="58473"/>
                </a:cubicBezTo>
                <a:cubicBezTo>
                  <a:pt x="54405" y="60000"/>
                  <a:pt x="57491" y="59694"/>
                  <a:pt x="57491" y="59694"/>
                </a:cubicBezTo>
                <a:cubicBezTo>
                  <a:pt x="57491" y="59694"/>
                  <a:pt x="58456" y="68396"/>
                  <a:pt x="55755" y="75419"/>
                </a:cubicBezTo>
                <a:cubicBezTo>
                  <a:pt x="53247" y="82442"/>
                  <a:pt x="51318" y="92824"/>
                  <a:pt x="51318" y="92824"/>
                </a:cubicBezTo>
                <a:cubicBezTo>
                  <a:pt x="51318" y="92824"/>
                  <a:pt x="43794" y="90534"/>
                  <a:pt x="39742" y="88091"/>
                </a:cubicBezTo>
                <a:cubicBezTo>
                  <a:pt x="35691" y="85648"/>
                  <a:pt x="35884" y="81068"/>
                  <a:pt x="35884" y="81068"/>
                </a:cubicBezTo>
                <a:cubicBezTo>
                  <a:pt x="37620" y="80763"/>
                  <a:pt x="38778" y="78320"/>
                  <a:pt x="38778" y="78320"/>
                </a:cubicBezTo>
                <a:cubicBezTo>
                  <a:pt x="44372" y="81374"/>
                  <a:pt x="49196" y="77251"/>
                  <a:pt x="49003" y="72519"/>
                </a:cubicBezTo>
                <a:cubicBezTo>
                  <a:pt x="48617" y="67786"/>
                  <a:pt x="43022" y="67786"/>
                  <a:pt x="43022" y="67786"/>
                </a:cubicBezTo>
                <a:cubicBezTo>
                  <a:pt x="43022" y="67786"/>
                  <a:pt x="42636" y="65954"/>
                  <a:pt x="39935" y="65496"/>
                </a:cubicBezTo>
                <a:cubicBezTo>
                  <a:pt x="40514" y="61679"/>
                  <a:pt x="35691" y="61374"/>
                  <a:pt x="35691" y="61374"/>
                </a:cubicBezTo>
                <a:cubicBezTo>
                  <a:pt x="35691" y="61374"/>
                  <a:pt x="33183" y="58473"/>
                  <a:pt x="28167" y="58167"/>
                </a:cubicBezTo>
                <a:cubicBezTo>
                  <a:pt x="23151" y="57709"/>
                  <a:pt x="22958" y="63358"/>
                  <a:pt x="22958" y="63358"/>
                </a:cubicBezTo>
                <a:cubicBezTo>
                  <a:pt x="22958" y="63358"/>
                  <a:pt x="18906" y="63053"/>
                  <a:pt x="18327" y="65648"/>
                </a:cubicBezTo>
                <a:cubicBezTo>
                  <a:pt x="13890" y="64122"/>
                  <a:pt x="12347" y="68396"/>
                  <a:pt x="12347" y="68396"/>
                </a:cubicBezTo>
                <a:cubicBezTo>
                  <a:pt x="12347" y="68396"/>
                  <a:pt x="7331" y="68854"/>
                  <a:pt x="6173" y="72824"/>
                </a:cubicBezTo>
                <a:cubicBezTo>
                  <a:pt x="5209" y="77709"/>
                  <a:pt x="12733" y="79541"/>
                  <a:pt x="15048" y="78778"/>
                </a:cubicBezTo>
                <a:cubicBezTo>
                  <a:pt x="14855" y="81984"/>
                  <a:pt x="27202" y="82595"/>
                  <a:pt x="29131" y="82137"/>
                </a:cubicBezTo>
                <a:cubicBezTo>
                  <a:pt x="31832" y="87480"/>
                  <a:pt x="50546" y="96030"/>
                  <a:pt x="50546" y="96030"/>
                </a:cubicBezTo>
                <a:cubicBezTo>
                  <a:pt x="50546" y="96030"/>
                  <a:pt x="50739" y="103511"/>
                  <a:pt x="49967" y="108549"/>
                </a:cubicBezTo>
                <a:cubicBezTo>
                  <a:pt x="49196" y="113587"/>
                  <a:pt x="50353" y="115877"/>
                  <a:pt x="47652" y="118015"/>
                </a:cubicBezTo>
                <a:cubicBezTo>
                  <a:pt x="45530" y="119541"/>
                  <a:pt x="40321" y="119847"/>
                  <a:pt x="38199" y="119847"/>
                </a:cubicBezTo>
                <a:cubicBezTo>
                  <a:pt x="70225" y="119847"/>
                  <a:pt x="70225" y="119847"/>
                  <a:pt x="70225" y="119847"/>
                </a:cubicBezTo>
                <a:cubicBezTo>
                  <a:pt x="69067" y="118778"/>
                  <a:pt x="62893" y="112824"/>
                  <a:pt x="60771" y="101526"/>
                </a:cubicBezTo>
                <a:cubicBezTo>
                  <a:pt x="58649" y="89160"/>
                  <a:pt x="63665" y="79389"/>
                  <a:pt x="65016" y="77862"/>
                </a:cubicBezTo>
                <a:cubicBezTo>
                  <a:pt x="70418" y="70992"/>
                  <a:pt x="76784" y="59236"/>
                  <a:pt x="76784" y="59236"/>
                </a:cubicBezTo>
                <a:cubicBezTo>
                  <a:pt x="85080" y="57709"/>
                  <a:pt x="89710" y="51755"/>
                  <a:pt x="89710" y="51755"/>
                </a:cubicBezTo>
                <a:cubicBezTo>
                  <a:pt x="89710" y="51755"/>
                  <a:pt x="101286" y="56488"/>
                  <a:pt x="109581" y="51603"/>
                </a:cubicBezTo>
                <a:cubicBezTo>
                  <a:pt x="120000" y="44274"/>
                  <a:pt x="112668" y="34351"/>
                  <a:pt x="112668" y="34351"/>
                </a:cubicBezTo>
                <a:close/>
                <a:moveTo>
                  <a:pt x="31061" y="81832"/>
                </a:moveTo>
                <a:cubicBezTo>
                  <a:pt x="32025" y="81679"/>
                  <a:pt x="33762" y="81526"/>
                  <a:pt x="33762" y="81526"/>
                </a:cubicBezTo>
                <a:cubicBezTo>
                  <a:pt x="33376" y="83206"/>
                  <a:pt x="34726" y="85190"/>
                  <a:pt x="34726" y="85190"/>
                </a:cubicBezTo>
                <a:cubicBezTo>
                  <a:pt x="32797" y="83664"/>
                  <a:pt x="31061" y="81832"/>
                  <a:pt x="31061" y="81832"/>
                </a:cubicBezTo>
                <a:close/>
                <a:moveTo>
                  <a:pt x="62893" y="72519"/>
                </a:moveTo>
                <a:cubicBezTo>
                  <a:pt x="62893" y="72519"/>
                  <a:pt x="63858" y="65038"/>
                  <a:pt x="63279" y="60916"/>
                </a:cubicBezTo>
                <a:cubicBezTo>
                  <a:pt x="70803" y="61068"/>
                  <a:pt x="70803" y="61068"/>
                  <a:pt x="70803" y="61068"/>
                </a:cubicBezTo>
                <a:cubicBezTo>
                  <a:pt x="70803" y="61068"/>
                  <a:pt x="68488" y="67480"/>
                  <a:pt x="62893" y="72519"/>
                </a:cubicBezTo>
                <a:close/>
              </a:path>
            </a:pathLst>
          </a:custGeom>
          <a:solidFill>
            <a:schemeClr val="accent4"/>
          </a:solidFill>
          <a:ln>
            <a:noFill/>
          </a:ln>
        </p:spPr>
        <p:txBody>
          <a:bodyPr lIns="121898" tIns="60941" rIns="121898" bIns="60941" anchor="t" anchorCtr="0">
            <a:noAutofit/>
          </a:bodyPr>
          <a:lstStyle/>
          <a:p>
            <a:pPr marL="0" marR="0" lvl="0" indent="0" algn="l" defTabSz="914400" eaLnBrk="1" fontAlgn="auto" latinLnBrk="0" hangingPunct="1">
              <a:lnSpc>
                <a:spcPct val="100000"/>
              </a:lnSpc>
              <a:spcBef>
                <a:spcPts val="0"/>
              </a:spcBef>
              <a:spcAft>
                <a:spcPts val="0"/>
              </a:spcAft>
              <a:buClr>
                <a:srgbClr val="000000"/>
              </a:buClr>
              <a:buSzTx/>
              <a:buFontTx/>
              <a:buNone/>
              <a:tabLst/>
              <a:defRPr/>
            </a:pPr>
            <a:endParaRPr kumimoji="0" sz="1200" b="0" i="0" u="none" strike="noStrike" kern="1200" cap="none" spc="0" normalizeH="0" baseline="0" noProof="0">
              <a:ln>
                <a:noFill/>
              </a:ln>
              <a:solidFill>
                <a:srgbClr val="656D78"/>
              </a:solidFill>
              <a:effectLst/>
              <a:uLnTx/>
              <a:uFillTx/>
              <a:latin typeface="Arial"/>
              <a:ea typeface="Arial"/>
              <a:cs typeface="Arial"/>
              <a:sym typeface="Arial"/>
            </a:endParaRPr>
          </a:p>
        </p:txBody>
      </p:sp>
      <p:sp>
        <p:nvSpPr>
          <p:cNvPr id="2" name="Title 1">
            <a:extLst>
              <a:ext uri="{FF2B5EF4-FFF2-40B4-BE49-F238E27FC236}">
                <a16:creationId xmlns:a16="http://schemas.microsoft.com/office/drawing/2014/main" id="{2676D7B9-AC38-4442-AFDA-6334EBB297DA}"/>
              </a:ext>
            </a:extLst>
          </p:cNvPr>
          <p:cNvSpPr>
            <a:spLocks noGrp="1"/>
          </p:cNvSpPr>
          <p:nvPr>
            <p:ph type="title"/>
          </p:nvPr>
        </p:nvSpPr>
        <p:spPr>
          <a:xfrm>
            <a:off x="793230" y="316998"/>
            <a:ext cx="8980357" cy="1325563"/>
          </a:xfrm>
        </p:spPr>
        <p:txBody>
          <a:bodyPr>
            <a:normAutofit/>
          </a:bodyPr>
          <a:lstStyle/>
          <a:p>
            <a:pPr algn="just" rtl="1"/>
            <a:r>
              <a:rPr lang="fa-IR" b="1" kern="0" dirty="0">
                <a:effectLst/>
                <a:ea typeface="Farhang"/>
                <a:cs typeface="B Mitra" panose="00000400000000000000" pitchFamily="2" charset="-78"/>
              </a:rPr>
              <a:t>معجـــزۀ جنگل</a:t>
            </a:r>
            <a:endParaRPr lang="en-US" sz="8800" dirty="0">
              <a:cs typeface="B Mitra" panose="00000400000000000000" pitchFamily="2" charset="-78"/>
            </a:endParaRPr>
          </a:p>
        </p:txBody>
      </p:sp>
    </p:spTree>
    <p:extLst>
      <p:ext uri="{BB962C8B-B14F-4D97-AF65-F5344CB8AC3E}">
        <p14:creationId xmlns:p14="http://schemas.microsoft.com/office/powerpoint/2010/main" val="1064329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47D5A-9AB3-418A-8B9A-FB76F984FCA2}"/>
              </a:ext>
            </a:extLst>
          </p:cNvPr>
          <p:cNvSpPr>
            <a:spLocks noGrp="1"/>
          </p:cNvSpPr>
          <p:nvPr>
            <p:ph type="title"/>
          </p:nvPr>
        </p:nvSpPr>
        <p:spPr/>
        <p:txBody>
          <a:bodyPr>
            <a:normAutofit/>
          </a:bodyPr>
          <a:lstStyle/>
          <a:p>
            <a:pPr algn="r"/>
            <a:r>
              <a:rPr lang="fa-IR" b="1" dirty="0">
                <a:effectLst/>
                <a:latin typeface="Farhang"/>
                <a:ea typeface="Farhang"/>
                <a:cs typeface="B Mitra" panose="00000400000000000000" pitchFamily="2" charset="-78"/>
              </a:rPr>
              <a:t>سایه‌بان زمین</a:t>
            </a:r>
            <a:endParaRPr lang="en-US" sz="8800" b="1" dirty="0">
              <a:cs typeface="B Mitra" panose="00000400000000000000" pitchFamily="2" charset="-78"/>
            </a:endParaRPr>
          </a:p>
        </p:txBody>
      </p:sp>
      <p:pic>
        <p:nvPicPr>
          <p:cNvPr id="6" name="Content Placeholder 5">
            <a:extLst>
              <a:ext uri="{FF2B5EF4-FFF2-40B4-BE49-F238E27FC236}">
                <a16:creationId xmlns:a16="http://schemas.microsoft.com/office/drawing/2014/main" id="{CB9D9410-3860-40B7-9358-E16475B0E47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15960" y="1530352"/>
            <a:ext cx="4204191" cy="4351338"/>
          </a:xfrm>
        </p:spPr>
      </p:pic>
      <p:sp>
        <p:nvSpPr>
          <p:cNvPr id="5" name="Content Placeholder 4">
            <a:extLst>
              <a:ext uri="{FF2B5EF4-FFF2-40B4-BE49-F238E27FC236}">
                <a16:creationId xmlns:a16="http://schemas.microsoft.com/office/drawing/2014/main" id="{9124DDBB-CD8C-4A86-BE0F-D6B9F2054EA2}"/>
              </a:ext>
            </a:extLst>
          </p:cNvPr>
          <p:cNvSpPr>
            <a:spLocks noGrp="1"/>
          </p:cNvSpPr>
          <p:nvPr>
            <p:ph sz="half" idx="2"/>
          </p:nvPr>
        </p:nvSpPr>
        <p:spPr>
          <a:xfrm>
            <a:off x="5141626" y="1825625"/>
            <a:ext cx="6212174" cy="4351338"/>
          </a:xfrm>
        </p:spPr>
        <p:txBody>
          <a:bodyPr>
            <a:normAutofit/>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گیاهان با دریافت انرژی خورشیدی حرارت سطح زمین را تعدیل می‌کنند و با سایه‌اندازی باعث کاهش تبخیر و هدر رفت نزولات آسمانی و نفوذ آب در دل خاک می‌شوند.</a:t>
            </a:r>
          </a:p>
          <a:p>
            <a:pPr marL="0" indent="0" algn="just" rtl="1">
              <a:lnSpc>
                <a:spcPct val="100000"/>
              </a:lnSpc>
              <a:buNone/>
            </a:pPr>
            <a:r>
              <a:rPr lang="fa-IR"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[خوب دقت کنید! خورشید منبع انرژی بی‌پایان برای ساکنان زمین است و گیاهان باعث ذخیره این انرژی در چوب یا سوخت‌های فسیلی می‌شوند تا آن به آسانی در اختیار بشر قرار گیرد. </a:t>
            </a: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در واقع هر چه زمین سبزتر، بهره‌مندی از انرژی خورشیدی بیشتر...]</a:t>
            </a:r>
            <a:endParaRPr lang="en-US"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1171872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4BA1-F09B-4128-B3CA-0AEFECB2D175}"/>
              </a:ext>
            </a:extLst>
          </p:cNvPr>
          <p:cNvSpPr>
            <a:spLocks noGrp="1"/>
          </p:cNvSpPr>
          <p:nvPr>
            <p:ph type="title"/>
          </p:nvPr>
        </p:nvSpPr>
        <p:spPr/>
        <p:txBody>
          <a:bodyPr>
            <a:normAutofit/>
          </a:bodyPr>
          <a:lstStyle/>
          <a:p>
            <a:pPr algn="r"/>
            <a:r>
              <a:rPr lang="fa-IR" b="1" dirty="0">
                <a:effectLst/>
                <a:latin typeface="Farhang"/>
                <a:ea typeface="Farhang"/>
                <a:cs typeface="B Mitra" panose="00000400000000000000" pitchFamily="2" charset="-78"/>
              </a:rPr>
              <a:t>میرآب</a:t>
            </a:r>
            <a:endParaRPr lang="en-US" b="1" dirty="0">
              <a:cs typeface="B Mitra" panose="00000400000000000000" pitchFamily="2" charset="-78"/>
            </a:endParaRPr>
          </a:p>
        </p:txBody>
      </p:sp>
      <p:pic>
        <p:nvPicPr>
          <p:cNvPr id="10" name="Content Placeholder 9">
            <a:extLst>
              <a:ext uri="{FF2B5EF4-FFF2-40B4-BE49-F238E27FC236}">
                <a16:creationId xmlns:a16="http://schemas.microsoft.com/office/drawing/2014/main" id="{B1183E0D-236C-0D20-4A55-F7C85259282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39326" y="1825625"/>
            <a:ext cx="3779347" cy="4351338"/>
          </a:xfrm>
        </p:spPr>
      </p:pic>
      <p:sp>
        <p:nvSpPr>
          <p:cNvPr id="5" name="Content Placeholder 4">
            <a:extLst>
              <a:ext uri="{FF2B5EF4-FFF2-40B4-BE49-F238E27FC236}">
                <a16:creationId xmlns:a16="http://schemas.microsoft.com/office/drawing/2014/main" id="{090DB466-F193-4333-86F8-030BF99F6B30}"/>
              </a:ext>
            </a:extLst>
          </p:cNvPr>
          <p:cNvSpPr>
            <a:spLocks noGrp="1"/>
          </p:cNvSpPr>
          <p:nvPr>
            <p:ph sz="half" idx="2"/>
          </p:nvPr>
        </p:nvSpPr>
        <p:spPr>
          <a:xfrm>
            <a:off x="5769272" y="1825625"/>
            <a:ext cx="5584528" cy="4351338"/>
          </a:xfrm>
        </p:spPr>
        <p:txBody>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جذب آب باران توسط گیاهان و نفوذ آب در دل خاک، فرآیندی است که با عنوان «شارژ آب‌های زیر زمینی» در تحقیقات علمی اثبات گردیده است.</a:t>
            </a:r>
          </a:p>
          <a:p>
            <a:pPr marL="0" indent="0" algn="just" rtl="1">
              <a:lnSpc>
                <a:spcPct val="100000"/>
              </a:lnSpc>
              <a:buNone/>
            </a:pPr>
            <a:r>
              <a:rPr lang="fa-IR" dirty="0">
                <a:solidFill>
                  <a:schemeClr val="tx1">
                    <a:lumMod val="50000"/>
                  </a:schemeClr>
                </a:solidFill>
                <a:cs typeface="B Mitra" panose="00000400000000000000" pitchFamily="2" charset="-78"/>
              </a:rPr>
              <a:t>آزمایشاتی که در یکی از خشک‌ترین نقاط زمین، در کشور کویری بورکینافاسو انجام شده نشان می‌دهد درختان مانند اسفنج عمل می‌کنند. یعنی در هنگام بارندگی‌، روان‌آب را به خود جذب کرده و آرام‌آرام به دل زمین می‌فرستند و سفره‌های زیرزمینی را شارژ می‌کنند.</a:t>
            </a:r>
            <a:endParaRPr lang="en-US" dirty="0">
              <a:solidFill>
                <a:schemeClr val="tx1">
                  <a:lumMod val="50000"/>
                </a:schemeClr>
              </a:solidFill>
              <a:cs typeface="B Mitra" panose="00000400000000000000" pitchFamily="2" charset="-78"/>
            </a:endParaRPr>
          </a:p>
        </p:txBody>
      </p:sp>
    </p:spTree>
    <p:extLst>
      <p:ext uri="{BB962C8B-B14F-4D97-AF65-F5344CB8AC3E}">
        <p14:creationId xmlns:p14="http://schemas.microsoft.com/office/powerpoint/2010/main" val="2279456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76E09A-83B2-4F56-B6DB-80E521BCCF15}"/>
              </a:ext>
            </a:extLst>
          </p:cNvPr>
          <p:cNvSpPr>
            <a:spLocks noGrp="1"/>
          </p:cNvSpPr>
          <p:nvPr>
            <p:ph type="title"/>
          </p:nvPr>
        </p:nvSpPr>
        <p:spPr/>
        <p:txBody>
          <a:bodyPr>
            <a:normAutofit/>
          </a:bodyPr>
          <a:lstStyle/>
          <a:p>
            <a:pPr algn="r" rtl="1"/>
            <a:r>
              <a:rPr lang="fa-IR" b="1" kern="0" dirty="0">
                <a:effectLst/>
                <a:ea typeface="Farhang"/>
                <a:cs typeface="B Mitra" panose="00000400000000000000" pitchFamily="2" charset="-78"/>
              </a:rPr>
              <a:t>باران‌رُبا</a:t>
            </a:r>
            <a:endParaRPr lang="en-US" b="1" dirty="0">
              <a:cs typeface="B Mitra" panose="00000400000000000000" pitchFamily="2" charset="-78"/>
            </a:endParaRPr>
          </a:p>
        </p:txBody>
      </p:sp>
      <p:sp>
        <p:nvSpPr>
          <p:cNvPr id="5" name="Content Placeholder 4">
            <a:extLst>
              <a:ext uri="{FF2B5EF4-FFF2-40B4-BE49-F238E27FC236}">
                <a16:creationId xmlns:a16="http://schemas.microsoft.com/office/drawing/2014/main" id="{5628DFA3-3991-46CF-9FCE-FD10A5583604}"/>
              </a:ext>
            </a:extLst>
          </p:cNvPr>
          <p:cNvSpPr>
            <a:spLocks noGrp="1"/>
          </p:cNvSpPr>
          <p:nvPr>
            <p:ph sz="half" idx="2"/>
          </p:nvPr>
        </p:nvSpPr>
        <p:spPr>
          <a:xfrm>
            <a:off x="838200" y="1825625"/>
            <a:ext cx="10515600" cy="4351338"/>
          </a:xfrm>
        </p:spPr>
        <p:txBody>
          <a:bodyPr>
            <a:normAutofit/>
          </a:bodyPr>
          <a:lstStyle/>
          <a:p>
            <a:pPr marL="0" indent="0" algn="just" rtl="1">
              <a:lnSpc>
                <a:spcPct val="100000"/>
              </a:lnSpc>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همچنین تحقیقات جدید علمی در دنیا اثبات کرده‌اند که گیاهان متراکم با فرآیندی به نام «پمپ بیوتیک» حتی باعث بارش باران نیز می‌شوند.</a:t>
            </a:r>
          </a:p>
          <a:p>
            <a:pPr marL="0" indent="0" algn="just" rtl="1">
              <a:lnSpc>
                <a:spcPct val="100000"/>
              </a:lnSpc>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کاشت وسیع درخت در مناطق ساحلی آفریقا، چین، هند، کنیا، برزیل و استرالیا که با هدف افزایش بارش‌ها انجام شده، نظریۀ پمپ بیوتیک را پس از کشف و اثبات علمی، در مرحلۀ عمل هم ثابت کرده است.</a:t>
            </a:r>
          </a:p>
          <a:p>
            <a:pPr marL="0" indent="0" algn="just" rtl="1">
              <a:lnSpc>
                <a:spcPct val="100000"/>
              </a:lnSpc>
              <a:buNone/>
            </a:pPr>
            <a:r>
              <a:rPr lang="fa-IR"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برای مثال مشاهدات میدانی از جنگلی دست کاشت با حدود ۷۰ میلیارد درخت پا گرفته در چین، نشان می‌دهد بارش‌ها 58 درصد افزایش یافته و میانگین بارش‌ها در این منطقه (فلات لُس) 54.62 میلی‌متر بالا رفته است!</a:t>
            </a:r>
            <a:endParaRPr lang="en-US"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endParaRPr>
          </a:p>
        </p:txBody>
      </p:sp>
    </p:spTree>
    <p:extLst>
      <p:ext uri="{BB962C8B-B14F-4D97-AF65-F5344CB8AC3E}">
        <p14:creationId xmlns:p14="http://schemas.microsoft.com/office/powerpoint/2010/main" val="2603027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356C7D-EA15-7D24-807C-998AAA896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954" y="808338"/>
            <a:ext cx="8686092" cy="5241323"/>
          </a:xfrm>
          <a:prstGeom prst="rect">
            <a:avLst/>
          </a:prstGeom>
        </p:spPr>
      </p:pic>
    </p:spTree>
    <p:extLst>
      <p:ext uri="{BB962C8B-B14F-4D97-AF65-F5344CB8AC3E}">
        <p14:creationId xmlns:p14="http://schemas.microsoft.com/office/powerpoint/2010/main" val="2521984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49F58-A34F-4C2F-83C1-44DFC28AD132}"/>
              </a:ext>
            </a:extLst>
          </p:cNvPr>
          <p:cNvSpPr>
            <a:spLocks noGrp="1"/>
          </p:cNvSpPr>
          <p:nvPr>
            <p:ph type="title"/>
          </p:nvPr>
        </p:nvSpPr>
        <p:spPr/>
        <p:txBody>
          <a:bodyPr/>
          <a:lstStyle/>
          <a:p>
            <a:pPr algn="r" rtl="1"/>
            <a:r>
              <a:rPr lang="fa-IR" b="1" dirty="0">
                <a:cs typeface="B Mitra" panose="00000400000000000000" pitchFamily="2" charset="-78"/>
              </a:rPr>
              <a:t>هواساز</a:t>
            </a:r>
            <a:endParaRPr lang="en-US" b="1" dirty="0">
              <a:cs typeface="B Mitra" panose="00000400000000000000" pitchFamily="2" charset="-78"/>
            </a:endParaRPr>
          </a:p>
        </p:txBody>
      </p:sp>
      <p:pic>
        <p:nvPicPr>
          <p:cNvPr id="6" name="Content Placeholder 5">
            <a:extLst>
              <a:ext uri="{FF2B5EF4-FFF2-40B4-BE49-F238E27FC236}">
                <a16:creationId xmlns:a16="http://schemas.microsoft.com/office/drawing/2014/main" id="{BEF9F4D2-1D1C-87CA-B8B3-603A1EE259E1}"/>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312" t="1304" r="1152" b="5931"/>
          <a:stretch/>
        </p:blipFill>
        <p:spPr>
          <a:xfrm>
            <a:off x="805310" y="1940633"/>
            <a:ext cx="5053869" cy="3604974"/>
          </a:xfrm>
        </p:spPr>
      </p:pic>
      <p:sp>
        <p:nvSpPr>
          <p:cNvPr id="5" name="Content Placeholder 4">
            <a:extLst>
              <a:ext uri="{FF2B5EF4-FFF2-40B4-BE49-F238E27FC236}">
                <a16:creationId xmlns:a16="http://schemas.microsoft.com/office/drawing/2014/main" id="{C3F08221-8630-4827-BB73-57E98B4EEB74}"/>
              </a:ext>
            </a:extLst>
          </p:cNvPr>
          <p:cNvSpPr>
            <a:spLocks noGrp="1"/>
          </p:cNvSpPr>
          <p:nvPr>
            <p:ph sz="half" idx="2"/>
          </p:nvPr>
        </p:nvSpPr>
        <p:spPr/>
        <p:txBody>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گیاهان با جلوگیری از آلودگی‌ها سبب کاهش گرد و غبار، تلطیف، تصفیه و افزایش حجم اکسیژن در هوا هم می‌گردند.</a:t>
            </a:r>
            <a:endParaRPr lang="en-US" sz="2800" dirty="0">
              <a:solidFill>
                <a:schemeClr val="tx1">
                  <a:lumMod val="50000"/>
                </a:schemeClr>
              </a:solidFill>
              <a:cs typeface="B Mitra" panose="00000400000000000000" pitchFamily="2" charset="-78"/>
            </a:endParaRPr>
          </a:p>
        </p:txBody>
      </p:sp>
    </p:spTree>
    <p:extLst>
      <p:ext uri="{BB962C8B-B14F-4D97-AF65-F5344CB8AC3E}">
        <p14:creationId xmlns:p14="http://schemas.microsoft.com/office/powerpoint/2010/main" val="1199709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98F9-6509-4114-A4A9-DEF7C2A90158}"/>
              </a:ext>
            </a:extLst>
          </p:cNvPr>
          <p:cNvSpPr>
            <a:spLocks noGrp="1"/>
          </p:cNvSpPr>
          <p:nvPr>
            <p:ph type="title"/>
          </p:nvPr>
        </p:nvSpPr>
        <p:spPr/>
        <p:txBody>
          <a:bodyPr/>
          <a:lstStyle/>
          <a:p>
            <a:pPr algn="r" rtl="1"/>
            <a:r>
              <a:rPr lang="fa-IR" b="1" dirty="0">
                <a:cs typeface="B Mitra" panose="00000400000000000000" pitchFamily="2" charset="-78"/>
              </a:rPr>
              <a:t>نگهبان خاک</a:t>
            </a:r>
            <a:endParaRPr lang="en-US" b="1" dirty="0">
              <a:cs typeface="B Mitra" panose="00000400000000000000" pitchFamily="2" charset="-78"/>
            </a:endParaRPr>
          </a:p>
        </p:txBody>
      </p:sp>
      <p:pic>
        <p:nvPicPr>
          <p:cNvPr id="6" name="Content Placeholder 5">
            <a:extLst>
              <a:ext uri="{FF2B5EF4-FFF2-40B4-BE49-F238E27FC236}">
                <a16:creationId xmlns:a16="http://schemas.microsoft.com/office/drawing/2014/main" id="{A83F4AD6-5C40-FAD7-6242-5F56FC45D85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2948" y="1778986"/>
            <a:ext cx="5257800" cy="4143147"/>
          </a:xfrm>
        </p:spPr>
      </p:pic>
      <p:sp>
        <p:nvSpPr>
          <p:cNvPr id="5" name="Content Placeholder 4">
            <a:extLst>
              <a:ext uri="{FF2B5EF4-FFF2-40B4-BE49-F238E27FC236}">
                <a16:creationId xmlns:a16="http://schemas.microsoft.com/office/drawing/2014/main" id="{434C583A-A7F6-428D-9B63-2269A0F8CAB6}"/>
              </a:ext>
            </a:extLst>
          </p:cNvPr>
          <p:cNvSpPr>
            <a:spLocks noGrp="1"/>
          </p:cNvSpPr>
          <p:nvPr>
            <p:ph sz="half" idx="2"/>
          </p:nvPr>
        </p:nvSpPr>
        <p:spPr/>
        <p:txBody>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همچنین گیاهان با ترسیب و تدفین کربن باعث احیاء خاک می‌شوند و با جلوگیری از فرسایش آن مانع تولید ریزگردها می‌گردند.</a:t>
            </a:r>
          </a:p>
        </p:txBody>
      </p:sp>
    </p:spTree>
    <p:extLst>
      <p:ext uri="{BB962C8B-B14F-4D97-AF65-F5344CB8AC3E}">
        <p14:creationId xmlns:p14="http://schemas.microsoft.com/office/powerpoint/2010/main" val="2266886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24985-4B6E-4C36-B6C5-4B0990CFB3F7}"/>
              </a:ext>
            </a:extLst>
          </p:cNvPr>
          <p:cNvSpPr>
            <a:spLocks noGrp="1"/>
          </p:cNvSpPr>
          <p:nvPr>
            <p:ph type="title"/>
          </p:nvPr>
        </p:nvSpPr>
        <p:spPr/>
        <p:txBody>
          <a:bodyPr>
            <a:normAutofit/>
          </a:bodyPr>
          <a:lstStyle/>
          <a:p>
            <a:pPr algn="r" rtl="1"/>
            <a:r>
              <a:rPr lang="fa-IR" b="1" dirty="0">
                <a:effectLst/>
                <a:latin typeface="Farhang"/>
                <a:ea typeface="Farhang"/>
                <a:cs typeface="B Mitra" panose="00000400000000000000" pitchFamily="2" charset="-78"/>
              </a:rPr>
              <a:t>تضمین امنیت غذایی</a:t>
            </a:r>
            <a:endParaRPr lang="en-US" b="1" dirty="0">
              <a:cs typeface="B Mitra" panose="00000400000000000000" pitchFamily="2" charset="-78"/>
            </a:endParaRPr>
          </a:p>
        </p:txBody>
      </p:sp>
      <p:pic>
        <p:nvPicPr>
          <p:cNvPr id="6" name="Content Placeholder 5">
            <a:extLst>
              <a:ext uri="{FF2B5EF4-FFF2-40B4-BE49-F238E27FC236}">
                <a16:creationId xmlns:a16="http://schemas.microsoft.com/office/drawing/2014/main" id="{48296A43-4C69-11F9-847A-82469756887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2177" y="619031"/>
            <a:ext cx="3755254" cy="5632881"/>
          </a:xfrm>
        </p:spPr>
      </p:pic>
      <p:sp>
        <p:nvSpPr>
          <p:cNvPr id="5" name="Content Placeholder 4">
            <a:extLst>
              <a:ext uri="{FF2B5EF4-FFF2-40B4-BE49-F238E27FC236}">
                <a16:creationId xmlns:a16="http://schemas.microsoft.com/office/drawing/2014/main" id="{0C561D3C-B983-4182-B7D7-A114E1FEC9C0}"/>
              </a:ext>
            </a:extLst>
          </p:cNvPr>
          <p:cNvSpPr>
            <a:spLocks noGrp="1"/>
          </p:cNvSpPr>
          <p:nvPr>
            <p:ph sz="half" idx="2"/>
          </p:nvPr>
        </p:nvSpPr>
        <p:spPr/>
        <p:txBody>
          <a:bodyPr/>
          <a:lstStyle/>
          <a:p>
            <a:pPr marL="0" indent="0" algn="just" rtl="1">
              <a:lnSpc>
                <a:spcPct val="100000"/>
              </a:lnSpc>
              <a:buNone/>
            </a:pPr>
            <a:r>
              <a:rPr lang="fa-IR" sz="2800" dirty="0">
                <a:solidFill>
                  <a:schemeClr val="bg2">
                    <a:lumMod val="10000"/>
                  </a:schemeClr>
                </a:solidFill>
                <a:latin typeface="B Lotus" panose="00000400000000000000" pitchFamily="2" charset="-78"/>
                <a:ea typeface="B Lotus" panose="00000400000000000000" pitchFamily="2" charset="-78"/>
                <a:cs typeface="B Mitra" panose="00000400000000000000" pitchFamily="2" charset="-78"/>
              </a:rPr>
              <a:t>گیاهان با تولید اشکال گوناگون مواد غذایی </a:t>
            </a:r>
            <a:r>
              <a:rPr lang="fa-IR" sz="2800" dirty="0">
                <a:solidFill>
                  <a:schemeClr val="bg2">
                    <a:lumMod val="10000"/>
                  </a:schemeClr>
                </a:solidFill>
                <a:effectLst/>
                <a:latin typeface="B Lotus" panose="00000400000000000000" pitchFamily="2" charset="-78"/>
                <a:ea typeface="B Lotus" panose="00000400000000000000" pitchFamily="2" charset="-78"/>
                <a:cs typeface="B Mitra" panose="00000400000000000000" pitchFamily="2" charset="-78"/>
              </a:rPr>
              <a:t>باعث گسترش تنوع زیستی در زمین و ازدیاد همه موجودات زنده اعم از جانوران و ریزجانداران هستند.</a:t>
            </a:r>
          </a:p>
        </p:txBody>
      </p:sp>
    </p:spTree>
    <p:extLst>
      <p:ext uri="{BB962C8B-B14F-4D97-AF65-F5344CB8AC3E}">
        <p14:creationId xmlns:p14="http://schemas.microsoft.com/office/powerpoint/2010/main" val="3015390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8174-E117-49FE-AFE5-DD1AD3C0CE7A}"/>
              </a:ext>
            </a:extLst>
          </p:cNvPr>
          <p:cNvSpPr>
            <a:spLocks noGrp="1"/>
          </p:cNvSpPr>
          <p:nvPr>
            <p:ph type="title"/>
          </p:nvPr>
        </p:nvSpPr>
        <p:spPr/>
        <p:txBody>
          <a:bodyPr>
            <a:normAutofit/>
          </a:bodyPr>
          <a:lstStyle/>
          <a:p>
            <a:pPr algn="r" rtl="1"/>
            <a:r>
              <a:rPr lang="fa-IR" b="1" dirty="0">
                <a:effectLst/>
                <a:latin typeface="Farhang"/>
                <a:ea typeface="Farhang"/>
                <a:cs typeface="B Mitra" panose="00000400000000000000" pitchFamily="2" charset="-78"/>
              </a:rPr>
              <a:t>نجات زمین و تداوم چرخۀ حیات با پوشش گیاهی</a:t>
            </a:r>
            <a:endParaRPr lang="en-US" dirty="0">
              <a:cs typeface="B Mitra" panose="00000400000000000000" pitchFamily="2" charset="-78"/>
            </a:endParaRPr>
          </a:p>
        </p:txBody>
      </p:sp>
      <p:sp>
        <p:nvSpPr>
          <p:cNvPr id="20" name="Content Placeholder 19">
            <a:extLst>
              <a:ext uri="{FF2B5EF4-FFF2-40B4-BE49-F238E27FC236}">
                <a16:creationId xmlns:a16="http://schemas.microsoft.com/office/drawing/2014/main" id="{7B4E964F-28A6-4F5C-8FAE-54D810510096}"/>
              </a:ext>
            </a:extLst>
          </p:cNvPr>
          <p:cNvSpPr>
            <a:spLocks noGrp="1"/>
          </p:cNvSpPr>
          <p:nvPr>
            <p:ph sz="half" idx="2"/>
          </p:nvPr>
        </p:nvSpPr>
        <p:spPr/>
        <p:txBody>
          <a:bodyPr/>
          <a:lstStyle/>
          <a:p>
            <a:pPr marL="0" indent="0" algn="just" rtl="1">
              <a:lnSpc>
                <a:spcPct val="100000"/>
              </a:lnSpc>
              <a:buNone/>
            </a:pP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به عبارت دیگر همۀ چرخه‌های روی زمین که حیات را ممکن کرده‌اند برای سالم ماندن‌شان، محتاج درخت و پوشش سبز زمین هستند.</a:t>
            </a:r>
          </a:p>
          <a:p>
            <a:pPr marL="0" indent="0" algn="just" rtl="1">
              <a:lnSpc>
                <a:spcPct val="100000"/>
              </a:lnSpc>
              <a:buNone/>
            </a:pPr>
            <a:r>
              <a:rPr lang="fa-IR" sz="2800" dirty="0">
                <a:solidFill>
                  <a:schemeClr val="tx1">
                    <a:lumMod val="50000"/>
                  </a:schemeClr>
                </a:solidFill>
                <a:latin typeface="B Lotus" panose="00000400000000000000" pitchFamily="2" charset="-78"/>
                <a:ea typeface="B Lotus" panose="00000400000000000000" pitchFamily="2" charset="-78"/>
                <a:cs typeface="B Mitra" panose="00000400000000000000" pitchFamily="2" charset="-78"/>
              </a:rPr>
              <a:t>پس کاشت، داشت و بهرمندی اصولی از گیاهان، </a:t>
            </a:r>
            <a:r>
              <a:rPr lang="fa-IR" sz="2800" dirty="0">
                <a:solidFill>
                  <a:schemeClr val="tx1">
                    <a:lumMod val="50000"/>
                  </a:schemeClr>
                </a:solidFill>
                <a:effectLst/>
                <a:latin typeface="B Lotus" panose="00000400000000000000" pitchFamily="2" charset="-78"/>
                <a:ea typeface="B Lotus" panose="00000400000000000000" pitchFamily="2" charset="-78"/>
                <a:cs typeface="B Mitra" panose="00000400000000000000" pitchFamily="2" charset="-78"/>
              </a:rPr>
              <a:t>اصلی‌ترین راهکار برای خروج از وضعیت نامطمئن کنونی زمین است.</a:t>
            </a:r>
            <a:endParaRPr lang="en-US" sz="2800" dirty="0">
              <a:solidFill>
                <a:schemeClr val="tx1">
                  <a:lumMod val="50000"/>
                </a:schemeClr>
              </a:solidFill>
            </a:endParaRPr>
          </a:p>
        </p:txBody>
      </p:sp>
      <p:sp>
        <p:nvSpPr>
          <p:cNvPr id="19" name="Freeform 5">
            <a:extLst>
              <a:ext uri="{FF2B5EF4-FFF2-40B4-BE49-F238E27FC236}">
                <a16:creationId xmlns:a16="http://schemas.microsoft.com/office/drawing/2014/main" id="{E664ADD0-6F22-4800-B1A1-ABFC8639243B}"/>
              </a:ext>
            </a:extLst>
          </p:cNvPr>
          <p:cNvSpPr>
            <a:spLocks/>
          </p:cNvSpPr>
          <p:nvPr/>
        </p:nvSpPr>
        <p:spPr bwMode="auto">
          <a:xfrm>
            <a:off x="1676747" y="4919996"/>
            <a:ext cx="1590675" cy="1103313"/>
          </a:xfrm>
          <a:custGeom>
            <a:avLst/>
            <a:gdLst>
              <a:gd name="T0" fmla="*/ 85 w 408"/>
              <a:gd name="T1" fmla="*/ 14 h 283"/>
              <a:gd name="T2" fmla="*/ 407 w 408"/>
              <a:gd name="T3" fmla="*/ 176 h 283"/>
              <a:gd name="T4" fmla="*/ 353 w 408"/>
              <a:gd name="T5" fmla="*/ 226 h 283"/>
              <a:gd name="T6" fmla="*/ 408 w 408"/>
              <a:gd name="T7" fmla="*/ 283 h 283"/>
              <a:gd name="T8" fmla="*/ 0 w 408"/>
              <a:gd name="T9" fmla="*/ 79 h 283"/>
              <a:gd name="T10" fmla="*/ 12 w 408"/>
              <a:gd name="T11" fmla="*/ 0 h 283"/>
              <a:gd name="T12" fmla="*/ 85 w 408"/>
              <a:gd name="T13" fmla="*/ 14 h 283"/>
            </a:gdLst>
            <a:ahLst/>
            <a:cxnLst>
              <a:cxn ang="0">
                <a:pos x="T0" y="T1"/>
              </a:cxn>
              <a:cxn ang="0">
                <a:pos x="T2" y="T3"/>
              </a:cxn>
              <a:cxn ang="0">
                <a:pos x="T4" y="T5"/>
              </a:cxn>
              <a:cxn ang="0">
                <a:pos x="T6" y="T7"/>
              </a:cxn>
              <a:cxn ang="0">
                <a:pos x="T8" y="T9"/>
              </a:cxn>
              <a:cxn ang="0">
                <a:pos x="T10" y="T11"/>
              </a:cxn>
              <a:cxn ang="0">
                <a:pos x="T12" y="T13"/>
              </a:cxn>
            </a:cxnLst>
            <a:rect l="0" t="0" r="r" b="b"/>
            <a:pathLst>
              <a:path w="408" h="283">
                <a:moveTo>
                  <a:pt x="85" y="14"/>
                </a:moveTo>
                <a:cubicBezTo>
                  <a:pt x="158" y="112"/>
                  <a:pt x="275" y="176"/>
                  <a:pt x="407" y="176"/>
                </a:cubicBezTo>
                <a:cubicBezTo>
                  <a:pt x="353" y="226"/>
                  <a:pt x="353" y="226"/>
                  <a:pt x="353" y="226"/>
                </a:cubicBezTo>
                <a:cubicBezTo>
                  <a:pt x="408" y="283"/>
                  <a:pt x="408" y="283"/>
                  <a:pt x="408" y="283"/>
                </a:cubicBezTo>
                <a:cubicBezTo>
                  <a:pt x="241" y="283"/>
                  <a:pt x="93" y="203"/>
                  <a:pt x="0" y="79"/>
                </a:cubicBezTo>
                <a:cubicBezTo>
                  <a:pt x="12" y="0"/>
                  <a:pt x="12" y="0"/>
                  <a:pt x="12" y="0"/>
                </a:cubicBezTo>
                <a:lnTo>
                  <a:pt x="85" y="1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1" name="Freeform 6">
            <a:extLst>
              <a:ext uri="{FF2B5EF4-FFF2-40B4-BE49-F238E27FC236}">
                <a16:creationId xmlns:a16="http://schemas.microsoft.com/office/drawing/2014/main" id="{D0076DBA-EF59-4550-A06B-00B5E0FC640A}"/>
              </a:ext>
            </a:extLst>
          </p:cNvPr>
          <p:cNvSpPr>
            <a:spLocks/>
          </p:cNvSpPr>
          <p:nvPr/>
        </p:nvSpPr>
        <p:spPr bwMode="auto">
          <a:xfrm>
            <a:off x="3272184" y="4826334"/>
            <a:ext cx="1727200" cy="1185863"/>
          </a:xfrm>
          <a:custGeom>
            <a:avLst/>
            <a:gdLst>
              <a:gd name="T0" fmla="*/ 47 w 443"/>
              <a:gd name="T1" fmla="*/ 197 h 304"/>
              <a:gd name="T2" fmla="*/ 350 w 443"/>
              <a:gd name="T3" fmla="*/ 0 h 304"/>
              <a:gd name="T4" fmla="*/ 366 w 443"/>
              <a:gd name="T5" fmla="*/ 71 h 304"/>
              <a:gd name="T6" fmla="*/ 443 w 443"/>
              <a:gd name="T7" fmla="*/ 52 h 304"/>
              <a:gd name="T8" fmla="*/ 62 w 443"/>
              <a:gd name="T9" fmla="*/ 304 h 304"/>
              <a:gd name="T10" fmla="*/ 0 w 443"/>
              <a:gd name="T11" fmla="*/ 253 h 304"/>
              <a:gd name="T12" fmla="*/ 47 w 443"/>
              <a:gd name="T13" fmla="*/ 197 h 304"/>
            </a:gdLst>
            <a:ahLst/>
            <a:cxnLst>
              <a:cxn ang="0">
                <a:pos x="T0" y="T1"/>
              </a:cxn>
              <a:cxn ang="0">
                <a:pos x="T2" y="T3"/>
              </a:cxn>
              <a:cxn ang="0">
                <a:pos x="T4" y="T5"/>
              </a:cxn>
              <a:cxn ang="0">
                <a:pos x="T6" y="T7"/>
              </a:cxn>
              <a:cxn ang="0">
                <a:pos x="T8" y="T9"/>
              </a:cxn>
              <a:cxn ang="0">
                <a:pos x="T10" y="T11"/>
              </a:cxn>
              <a:cxn ang="0">
                <a:pos x="T12" y="T13"/>
              </a:cxn>
            </a:cxnLst>
            <a:rect l="0" t="0" r="r" b="b"/>
            <a:pathLst>
              <a:path w="443" h="304">
                <a:moveTo>
                  <a:pt x="47" y="197"/>
                </a:moveTo>
                <a:cubicBezTo>
                  <a:pt x="176" y="182"/>
                  <a:pt x="287" y="107"/>
                  <a:pt x="350" y="0"/>
                </a:cubicBezTo>
                <a:cubicBezTo>
                  <a:pt x="366" y="71"/>
                  <a:pt x="366" y="71"/>
                  <a:pt x="366" y="71"/>
                </a:cubicBezTo>
                <a:cubicBezTo>
                  <a:pt x="443" y="52"/>
                  <a:pt x="443" y="52"/>
                  <a:pt x="443" y="52"/>
                </a:cubicBezTo>
                <a:cubicBezTo>
                  <a:pt x="364" y="188"/>
                  <a:pt x="225" y="284"/>
                  <a:pt x="62" y="304"/>
                </a:cubicBezTo>
                <a:cubicBezTo>
                  <a:pt x="0" y="253"/>
                  <a:pt x="0" y="253"/>
                  <a:pt x="0" y="253"/>
                </a:cubicBezTo>
                <a:lnTo>
                  <a:pt x="47" y="197"/>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2" name="Freeform 7">
            <a:extLst>
              <a:ext uri="{FF2B5EF4-FFF2-40B4-BE49-F238E27FC236}">
                <a16:creationId xmlns:a16="http://schemas.microsoft.com/office/drawing/2014/main" id="{D60086FA-6B1C-4E00-9EBD-0623FCAE4910}"/>
              </a:ext>
            </a:extLst>
          </p:cNvPr>
          <p:cNvSpPr>
            <a:spLocks/>
          </p:cNvSpPr>
          <p:nvPr/>
        </p:nvSpPr>
        <p:spPr bwMode="auto">
          <a:xfrm>
            <a:off x="4643784" y="3032459"/>
            <a:ext cx="623888" cy="1887538"/>
          </a:xfrm>
          <a:custGeom>
            <a:avLst/>
            <a:gdLst>
              <a:gd name="T0" fmla="*/ 20 w 160"/>
              <a:gd name="T1" fmla="*/ 415 h 484"/>
              <a:gd name="T2" fmla="*/ 53 w 160"/>
              <a:gd name="T3" fmla="*/ 255 h 484"/>
              <a:gd name="T4" fmla="*/ 0 w 160"/>
              <a:gd name="T5" fmla="*/ 55 h 484"/>
              <a:gd name="T6" fmla="*/ 69 w 160"/>
              <a:gd name="T7" fmla="*/ 77 h 484"/>
              <a:gd name="T8" fmla="*/ 92 w 160"/>
              <a:gd name="T9" fmla="*/ 0 h 484"/>
              <a:gd name="T10" fmla="*/ 160 w 160"/>
              <a:gd name="T11" fmla="*/ 255 h 484"/>
              <a:gd name="T12" fmla="*/ 119 w 160"/>
              <a:gd name="T13" fmla="*/ 456 h 484"/>
              <a:gd name="T14" fmla="*/ 45 w 160"/>
              <a:gd name="T15" fmla="*/ 484 h 484"/>
              <a:gd name="T16" fmla="*/ 20 w 160"/>
              <a:gd name="T17" fmla="*/ 415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484">
                <a:moveTo>
                  <a:pt x="20" y="415"/>
                </a:moveTo>
                <a:cubicBezTo>
                  <a:pt x="41" y="366"/>
                  <a:pt x="53" y="312"/>
                  <a:pt x="53" y="255"/>
                </a:cubicBezTo>
                <a:cubicBezTo>
                  <a:pt x="53" y="182"/>
                  <a:pt x="33" y="114"/>
                  <a:pt x="0" y="55"/>
                </a:cubicBezTo>
                <a:cubicBezTo>
                  <a:pt x="69" y="77"/>
                  <a:pt x="69" y="77"/>
                  <a:pt x="69" y="77"/>
                </a:cubicBezTo>
                <a:cubicBezTo>
                  <a:pt x="92" y="0"/>
                  <a:pt x="92" y="0"/>
                  <a:pt x="92" y="0"/>
                </a:cubicBezTo>
                <a:cubicBezTo>
                  <a:pt x="135" y="75"/>
                  <a:pt x="160" y="162"/>
                  <a:pt x="160" y="255"/>
                </a:cubicBezTo>
                <a:cubicBezTo>
                  <a:pt x="160" y="327"/>
                  <a:pt x="145" y="394"/>
                  <a:pt x="119" y="456"/>
                </a:cubicBezTo>
                <a:cubicBezTo>
                  <a:pt x="45" y="484"/>
                  <a:pt x="45" y="484"/>
                  <a:pt x="45" y="484"/>
                </a:cubicBezTo>
                <a:lnTo>
                  <a:pt x="20" y="41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3" name="Freeform 8">
            <a:extLst>
              <a:ext uri="{FF2B5EF4-FFF2-40B4-BE49-F238E27FC236}">
                <a16:creationId xmlns:a16="http://schemas.microsoft.com/office/drawing/2014/main" id="{F0E87441-7E74-4CCC-BB2B-B7B1B8C56150}"/>
              </a:ext>
            </a:extLst>
          </p:cNvPr>
          <p:cNvSpPr>
            <a:spLocks/>
          </p:cNvSpPr>
          <p:nvPr/>
        </p:nvSpPr>
        <p:spPr bwMode="auto">
          <a:xfrm>
            <a:off x="3275359" y="2033921"/>
            <a:ext cx="1590675" cy="1100138"/>
          </a:xfrm>
          <a:custGeom>
            <a:avLst/>
            <a:gdLst>
              <a:gd name="T0" fmla="*/ 323 w 408"/>
              <a:gd name="T1" fmla="*/ 269 h 282"/>
              <a:gd name="T2" fmla="*/ 1 w 408"/>
              <a:gd name="T3" fmla="*/ 107 h 282"/>
              <a:gd name="T4" fmla="*/ 55 w 408"/>
              <a:gd name="T5" fmla="*/ 57 h 282"/>
              <a:gd name="T6" fmla="*/ 0 w 408"/>
              <a:gd name="T7" fmla="*/ 0 h 282"/>
              <a:gd name="T8" fmla="*/ 408 w 408"/>
              <a:gd name="T9" fmla="*/ 204 h 282"/>
              <a:gd name="T10" fmla="*/ 396 w 408"/>
              <a:gd name="T11" fmla="*/ 282 h 282"/>
              <a:gd name="T12" fmla="*/ 323 w 408"/>
              <a:gd name="T13" fmla="*/ 269 h 282"/>
            </a:gdLst>
            <a:ahLst/>
            <a:cxnLst>
              <a:cxn ang="0">
                <a:pos x="T0" y="T1"/>
              </a:cxn>
              <a:cxn ang="0">
                <a:pos x="T2" y="T3"/>
              </a:cxn>
              <a:cxn ang="0">
                <a:pos x="T4" y="T5"/>
              </a:cxn>
              <a:cxn ang="0">
                <a:pos x="T6" y="T7"/>
              </a:cxn>
              <a:cxn ang="0">
                <a:pos x="T8" y="T9"/>
              </a:cxn>
              <a:cxn ang="0">
                <a:pos x="T10" y="T11"/>
              </a:cxn>
              <a:cxn ang="0">
                <a:pos x="T12" y="T13"/>
              </a:cxn>
            </a:cxnLst>
            <a:rect l="0" t="0" r="r" b="b"/>
            <a:pathLst>
              <a:path w="408" h="282">
                <a:moveTo>
                  <a:pt x="323" y="269"/>
                </a:moveTo>
                <a:cubicBezTo>
                  <a:pt x="250" y="171"/>
                  <a:pt x="133" y="107"/>
                  <a:pt x="1" y="107"/>
                </a:cubicBezTo>
                <a:cubicBezTo>
                  <a:pt x="55" y="57"/>
                  <a:pt x="55" y="57"/>
                  <a:pt x="55" y="57"/>
                </a:cubicBezTo>
                <a:cubicBezTo>
                  <a:pt x="0" y="0"/>
                  <a:pt x="0" y="0"/>
                  <a:pt x="0" y="0"/>
                </a:cubicBezTo>
                <a:cubicBezTo>
                  <a:pt x="167" y="0"/>
                  <a:pt x="315" y="80"/>
                  <a:pt x="408" y="204"/>
                </a:cubicBezTo>
                <a:cubicBezTo>
                  <a:pt x="396" y="282"/>
                  <a:pt x="396" y="282"/>
                  <a:pt x="396" y="282"/>
                </a:cubicBezTo>
                <a:lnTo>
                  <a:pt x="323" y="26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4" name="Freeform 9">
            <a:extLst>
              <a:ext uri="{FF2B5EF4-FFF2-40B4-BE49-F238E27FC236}">
                <a16:creationId xmlns:a16="http://schemas.microsoft.com/office/drawing/2014/main" id="{2577AB4E-DC9D-4159-9BFF-BC909D7E5EE7}"/>
              </a:ext>
            </a:extLst>
          </p:cNvPr>
          <p:cNvSpPr>
            <a:spLocks/>
          </p:cNvSpPr>
          <p:nvPr/>
        </p:nvSpPr>
        <p:spPr bwMode="auto">
          <a:xfrm>
            <a:off x="1544984" y="2045034"/>
            <a:ext cx="1727200" cy="1185863"/>
          </a:xfrm>
          <a:custGeom>
            <a:avLst/>
            <a:gdLst>
              <a:gd name="T0" fmla="*/ 396 w 443"/>
              <a:gd name="T1" fmla="*/ 107 h 304"/>
              <a:gd name="T2" fmla="*/ 93 w 443"/>
              <a:gd name="T3" fmla="*/ 304 h 304"/>
              <a:gd name="T4" fmla="*/ 77 w 443"/>
              <a:gd name="T5" fmla="*/ 233 h 304"/>
              <a:gd name="T6" fmla="*/ 0 w 443"/>
              <a:gd name="T7" fmla="*/ 252 h 304"/>
              <a:gd name="T8" fmla="*/ 381 w 443"/>
              <a:gd name="T9" fmla="*/ 0 h 304"/>
              <a:gd name="T10" fmla="*/ 443 w 443"/>
              <a:gd name="T11" fmla="*/ 50 h 304"/>
              <a:gd name="T12" fmla="*/ 396 w 443"/>
              <a:gd name="T13" fmla="*/ 107 h 304"/>
            </a:gdLst>
            <a:ahLst/>
            <a:cxnLst>
              <a:cxn ang="0">
                <a:pos x="T0" y="T1"/>
              </a:cxn>
              <a:cxn ang="0">
                <a:pos x="T2" y="T3"/>
              </a:cxn>
              <a:cxn ang="0">
                <a:pos x="T4" y="T5"/>
              </a:cxn>
              <a:cxn ang="0">
                <a:pos x="T6" y="T7"/>
              </a:cxn>
              <a:cxn ang="0">
                <a:pos x="T8" y="T9"/>
              </a:cxn>
              <a:cxn ang="0">
                <a:pos x="T10" y="T11"/>
              </a:cxn>
              <a:cxn ang="0">
                <a:pos x="T12" y="T13"/>
              </a:cxn>
            </a:cxnLst>
            <a:rect l="0" t="0" r="r" b="b"/>
            <a:pathLst>
              <a:path w="443" h="304">
                <a:moveTo>
                  <a:pt x="396" y="107"/>
                </a:moveTo>
                <a:cubicBezTo>
                  <a:pt x="267" y="122"/>
                  <a:pt x="156" y="197"/>
                  <a:pt x="93" y="304"/>
                </a:cubicBezTo>
                <a:cubicBezTo>
                  <a:pt x="77" y="233"/>
                  <a:pt x="77" y="233"/>
                  <a:pt x="77" y="233"/>
                </a:cubicBezTo>
                <a:cubicBezTo>
                  <a:pt x="0" y="252"/>
                  <a:pt x="0" y="252"/>
                  <a:pt x="0" y="252"/>
                </a:cubicBezTo>
                <a:cubicBezTo>
                  <a:pt x="79" y="116"/>
                  <a:pt x="218" y="20"/>
                  <a:pt x="381" y="0"/>
                </a:cubicBezTo>
                <a:cubicBezTo>
                  <a:pt x="443" y="50"/>
                  <a:pt x="443" y="50"/>
                  <a:pt x="443" y="50"/>
                </a:cubicBezTo>
                <a:lnTo>
                  <a:pt x="396" y="10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5" name="Freeform 10">
            <a:extLst>
              <a:ext uri="{FF2B5EF4-FFF2-40B4-BE49-F238E27FC236}">
                <a16:creationId xmlns:a16="http://schemas.microsoft.com/office/drawing/2014/main" id="{E56ECA39-DA2D-4C40-B867-AD9D7B293F4F}"/>
              </a:ext>
            </a:extLst>
          </p:cNvPr>
          <p:cNvSpPr>
            <a:spLocks/>
          </p:cNvSpPr>
          <p:nvPr/>
        </p:nvSpPr>
        <p:spPr bwMode="auto">
          <a:xfrm>
            <a:off x="1275109" y="3134059"/>
            <a:ext cx="623888" cy="1890713"/>
          </a:xfrm>
          <a:custGeom>
            <a:avLst/>
            <a:gdLst>
              <a:gd name="T0" fmla="*/ 140 w 160"/>
              <a:gd name="T1" fmla="*/ 69 h 485"/>
              <a:gd name="T2" fmla="*/ 107 w 160"/>
              <a:gd name="T3" fmla="*/ 229 h 485"/>
              <a:gd name="T4" fmla="*/ 160 w 160"/>
              <a:gd name="T5" fmla="*/ 430 h 485"/>
              <a:gd name="T6" fmla="*/ 91 w 160"/>
              <a:gd name="T7" fmla="*/ 408 h 485"/>
              <a:gd name="T8" fmla="*/ 68 w 160"/>
              <a:gd name="T9" fmla="*/ 485 h 485"/>
              <a:gd name="T10" fmla="*/ 0 w 160"/>
              <a:gd name="T11" fmla="*/ 229 h 485"/>
              <a:gd name="T12" fmla="*/ 41 w 160"/>
              <a:gd name="T13" fmla="*/ 29 h 485"/>
              <a:gd name="T14" fmla="*/ 115 w 160"/>
              <a:gd name="T15" fmla="*/ 0 h 485"/>
              <a:gd name="T16" fmla="*/ 140 w 160"/>
              <a:gd name="T17" fmla="*/ 69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485">
                <a:moveTo>
                  <a:pt x="140" y="69"/>
                </a:moveTo>
                <a:cubicBezTo>
                  <a:pt x="119" y="119"/>
                  <a:pt x="107" y="173"/>
                  <a:pt x="107" y="229"/>
                </a:cubicBezTo>
                <a:cubicBezTo>
                  <a:pt x="107" y="302"/>
                  <a:pt x="127" y="371"/>
                  <a:pt x="160" y="430"/>
                </a:cubicBezTo>
                <a:cubicBezTo>
                  <a:pt x="91" y="408"/>
                  <a:pt x="91" y="408"/>
                  <a:pt x="91" y="408"/>
                </a:cubicBezTo>
                <a:cubicBezTo>
                  <a:pt x="68" y="485"/>
                  <a:pt x="68" y="485"/>
                  <a:pt x="68" y="485"/>
                </a:cubicBezTo>
                <a:cubicBezTo>
                  <a:pt x="25" y="410"/>
                  <a:pt x="0" y="322"/>
                  <a:pt x="0" y="229"/>
                </a:cubicBezTo>
                <a:cubicBezTo>
                  <a:pt x="0" y="158"/>
                  <a:pt x="15" y="91"/>
                  <a:pt x="41" y="29"/>
                </a:cubicBezTo>
                <a:cubicBezTo>
                  <a:pt x="115" y="0"/>
                  <a:pt x="115" y="0"/>
                  <a:pt x="115" y="0"/>
                </a:cubicBezTo>
                <a:lnTo>
                  <a:pt x="140" y="6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40B6D562-9526-4089-BBC7-B4C21F3741F7}"/>
              </a:ext>
            </a:extLst>
          </p:cNvPr>
          <p:cNvGrpSpPr/>
          <p:nvPr/>
        </p:nvGrpSpPr>
        <p:grpSpPr>
          <a:xfrm>
            <a:off x="1858930" y="2461727"/>
            <a:ext cx="2860736" cy="2980516"/>
            <a:chOff x="4698304" y="2137529"/>
            <a:chExt cx="2997898" cy="3123419"/>
          </a:xfrm>
        </p:grpSpPr>
        <p:grpSp>
          <p:nvGrpSpPr>
            <p:cNvPr id="27" name="Group 26">
              <a:extLst>
                <a:ext uri="{FF2B5EF4-FFF2-40B4-BE49-F238E27FC236}">
                  <a16:creationId xmlns:a16="http://schemas.microsoft.com/office/drawing/2014/main" id="{DE84CDDA-8BB2-4933-A43E-EB2EDBAA572F}"/>
                </a:ext>
              </a:extLst>
            </p:cNvPr>
            <p:cNvGrpSpPr/>
            <p:nvPr/>
          </p:nvGrpSpPr>
          <p:grpSpPr>
            <a:xfrm>
              <a:off x="4698304" y="2289610"/>
              <a:ext cx="2997898" cy="2971338"/>
              <a:chOff x="3163888" y="2097088"/>
              <a:chExt cx="2687637" cy="2663825"/>
            </a:xfrm>
            <a:effectLst>
              <a:outerShdw blurRad="762000" dist="368300" dir="2700000" sx="110000" sy="110000" algn="tl" rotWithShape="0">
                <a:prstClr val="black">
                  <a:alpha val="50000"/>
                </a:prstClr>
              </a:outerShdw>
            </a:effectLst>
          </p:grpSpPr>
          <p:sp>
            <p:nvSpPr>
              <p:cNvPr id="29" name="Oval 28">
                <a:extLst>
                  <a:ext uri="{FF2B5EF4-FFF2-40B4-BE49-F238E27FC236}">
                    <a16:creationId xmlns:a16="http://schemas.microsoft.com/office/drawing/2014/main" id="{B5FF2BCB-DF9B-41EF-9BF6-0997EB10CBBA}"/>
                  </a:ext>
                </a:extLst>
              </p:cNvPr>
              <p:cNvSpPr>
                <a:spLocks noChangeArrowheads="1"/>
              </p:cNvSpPr>
              <p:nvPr/>
            </p:nvSpPr>
            <p:spPr bwMode="auto">
              <a:xfrm>
                <a:off x="3163888" y="2097088"/>
                <a:ext cx="2660650" cy="2663825"/>
              </a:xfrm>
              <a:prstGeom prst="ellipse">
                <a:avLst/>
              </a:prstGeom>
              <a:gradFill flip="none" rotWithShape="1">
                <a:gsLst>
                  <a:gs pos="68000">
                    <a:schemeClr val="bg2">
                      <a:lumMod val="85000"/>
                    </a:schemeClr>
                  </a:gs>
                  <a:gs pos="54000">
                    <a:schemeClr val="bg2">
                      <a:lumMod val="95000"/>
                    </a:schemeClr>
                  </a:gs>
                  <a:gs pos="94000">
                    <a:schemeClr val="bg2">
                      <a:lumMod val="50000"/>
                    </a:schemeClr>
                  </a:gs>
                  <a:gs pos="0">
                    <a:srgbClr val="DDDDDD"/>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E7899E6A-8260-4201-BC30-3A94E05C0D15}"/>
                  </a:ext>
                </a:extLst>
              </p:cNvPr>
              <p:cNvGrpSpPr/>
              <p:nvPr/>
            </p:nvGrpSpPr>
            <p:grpSpPr>
              <a:xfrm>
                <a:off x="3189288" y="2292350"/>
                <a:ext cx="2662237" cy="2422526"/>
                <a:chOff x="3189288" y="2292350"/>
                <a:chExt cx="2662237" cy="2422526"/>
              </a:xfrm>
              <a:solidFill>
                <a:schemeClr val="accent3">
                  <a:lumMod val="75000"/>
                </a:schemeClr>
              </a:solidFill>
            </p:grpSpPr>
            <p:sp>
              <p:nvSpPr>
                <p:cNvPr id="31" name="Freeform 34">
                  <a:extLst>
                    <a:ext uri="{FF2B5EF4-FFF2-40B4-BE49-F238E27FC236}">
                      <a16:creationId xmlns:a16="http://schemas.microsoft.com/office/drawing/2014/main" id="{80F12D33-041E-4BA5-89A7-CDAB16B6B6CF}"/>
                    </a:ext>
                  </a:extLst>
                </p:cNvPr>
                <p:cNvSpPr>
                  <a:spLocks noEditPoints="1"/>
                </p:cNvSpPr>
                <p:nvPr/>
              </p:nvSpPr>
              <p:spPr bwMode="auto">
                <a:xfrm>
                  <a:off x="4530725" y="2327275"/>
                  <a:ext cx="1320800" cy="2058988"/>
                </a:xfrm>
                <a:custGeom>
                  <a:avLst/>
                  <a:gdLst>
                    <a:gd name="T0" fmla="*/ 174 w 346"/>
                    <a:gd name="T1" fmla="*/ 182 h 539"/>
                    <a:gd name="T2" fmla="*/ 161 w 346"/>
                    <a:gd name="T3" fmla="*/ 195 h 539"/>
                    <a:gd name="T4" fmla="*/ 122 w 346"/>
                    <a:gd name="T5" fmla="*/ 169 h 539"/>
                    <a:gd name="T6" fmla="*/ 87 w 346"/>
                    <a:gd name="T7" fmla="*/ 161 h 539"/>
                    <a:gd name="T8" fmla="*/ 69 w 346"/>
                    <a:gd name="T9" fmla="*/ 159 h 539"/>
                    <a:gd name="T10" fmla="*/ 86 w 346"/>
                    <a:gd name="T11" fmla="*/ 127 h 539"/>
                    <a:gd name="T12" fmla="*/ 130 w 346"/>
                    <a:gd name="T13" fmla="*/ 141 h 539"/>
                    <a:gd name="T14" fmla="*/ 124 w 346"/>
                    <a:gd name="T15" fmla="*/ 154 h 539"/>
                    <a:gd name="T16" fmla="*/ 144 w 346"/>
                    <a:gd name="T17" fmla="*/ 144 h 539"/>
                    <a:gd name="T18" fmla="*/ 142 w 346"/>
                    <a:gd name="T19" fmla="*/ 131 h 539"/>
                    <a:gd name="T20" fmla="*/ 164 w 346"/>
                    <a:gd name="T21" fmla="*/ 162 h 539"/>
                    <a:gd name="T22" fmla="*/ 166 w 346"/>
                    <a:gd name="T23" fmla="*/ 149 h 539"/>
                    <a:gd name="T24" fmla="*/ 193 w 346"/>
                    <a:gd name="T25" fmla="*/ 161 h 539"/>
                    <a:gd name="T26" fmla="*/ 214 w 346"/>
                    <a:gd name="T27" fmla="*/ 164 h 539"/>
                    <a:gd name="T28" fmla="*/ 188 w 346"/>
                    <a:gd name="T29" fmla="*/ 135 h 539"/>
                    <a:gd name="T30" fmla="*/ 176 w 346"/>
                    <a:gd name="T31" fmla="*/ 109 h 539"/>
                    <a:gd name="T32" fmla="*/ 189 w 346"/>
                    <a:gd name="T33" fmla="*/ 120 h 539"/>
                    <a:gd name="T34" fmla="*/ 204 w 346"/>
                    <a:gd name="T35" fmla="*/ 119 h 539"/>
                    <a:gd name="T36" fmla="*/ 248 w 346"/>
                    <a:gd name="T37" fmla="*/ 153 h 539"/>
                    <a:gd name="T38" fmla="*/ 227 w 346"/>
                    <a:gd name="T39" fmla="*/ 109 h 539"/>
                    <a:gd name="T40" fmla="*/ 234 w 346"/>
                    <a:gd name="T41" fmla="*/ 117 h 539"/>
                    <a:gd name="T42" fmla="*/ 255 w 346"/>
                    <a:gd name="T43" fmla="*/ 144 h 539"/>
                    <a:gd name="T44" fmla="*/ 197 w 346"/>
                    <a:gd name="T45" fmla="*/ 111 h 539"/>
                    <a:gd name="T46" fmla="*/ 192 w 346"/>
                    <a:gd name="T47" fmla="*/ 113 h 539"/>
                    <a:gd name="T48" fmla="*/ 198 w 346"/>
                    <a:gd name="T49" fmla="*/ 106 h 539"/>
                    <a:gd name="T50" fmla="*/ 254 w 346"/>
                    <a:gd name="T51" fmla="*/ 61 h 539"/>
                    <a:gd name="T52" fmla="*/ 183 w 346"/>
                    <a:gd name="T53" fmla="*/ 2 h 539"/>
                    <a:gd name="T54" fmla="*/ 183 w 346"/>
                    <a:gd name="T55" fmla="*/ 12 h 539"/>
                    <a:gd name="T56" fmla="*/ 183 w 346"/>
                    <a:gd name="T57" fmla="*/ 15 h 539"/>
                    <a:gd name="T58" fmla="*/ 175 w 346"/>
                    <a:gd name="T59" fmla="*/ 10 h 539"/>
                    <a:gd name="T60" fmla="*/ 196 w 346"/>
                    <a:gd name="T61" fmla="*/ 29 h 539"/>
                    <a:gd name="T62" fmla="*/ 165 w 346"/>
                    <a:gd name="T63" fmla="*/ 23 h 539"/>
                    <a:gd name="T64" fmla="*/ 161 w 346"/>
                    <a:gd name="T65" fmla="*/ 21 h 539"/>
                    <a:gd name="T66" fmla="*/ 155 w 346"/>
                    <a:gd name="T67" fmla="*/ 25 h 539"/>
                    <a:gd name="T68" fmla="*/ 152 w 346"/>
                    <a:gd name="T69" fmla="*/ 29 h 539"/>
                    <a:gd name="T70" fmla="*/ 126 w 346"/>
                    <a:gd name="T71" fmla="*/ 27 h 539"/>
                    <a:gd name="T72" fmla="*/ 89 w 346"/>
                    <a:gd name="T73" fmla="*/ 19 h 539"/>
                    <a:gd name="T74" fmla="*/ 85 w 346"/>
                    <a:gd name="T75" fmla="*/ 25 h 539"/>
                    <a:gd name="T76" fmla="*/ 101 w 346"/>
                    <a:gd name="T77" fmla="*/ 72 h 539"/>
                    <a:gd name="T78" fmla="*/ 110 w 346"/>
                    <a:gd name="T79" fmla="*/ 53 h 539"/>
                    <a:gd name="T80" fmla="*/ 135 w 346"/>
                    <a:gd name="T81" fmla="*/ 51 h 539"/>
                    <a:gd name="T82" fmla="*/ 123 w 346"/>
                    <a:gd name="T83" fmla="*/ 63 h 539"/>
                    <a:gd name="T84" fmla="*/ 92 w 346"/>
                    <a:gd name="T85" fmla="*/ 70 h 539"/>
                    <a:gd name="T86" fmla="*/ 69 w 346"/>
                    <a:gd name="T87" fmla="*/ 96 h 539"/>
                    <a:gd name="T88" fmla="*/ 63 w 346"/>
                    <a:gd name="T89" fmla="*/ 130 h 539"/>
                    <a:gd name="T90" fmla="*/ 31 w 346"/>
                    <a:gd name="T91" fmla="*/ 208 h 539"/>
                    <a:gd name="T92" fmla="*/ 0 w 346"/>
                    <a:gd name="T93" fmla="*/ 296 h 539"/>
                    <a:gd name="T94" fmla="*/ 129 w 346"/>
                    <a:gd name="T95" fmla="*/ 352 h 539"/>
                    <a:gd name="T96" fmla="*/ 122 w 346"/>
                    <a:gd name="T97" fmla="*/ 538 h 539"/>
                    <a:gd name="T98" fmla="*/ 283 w 346"/>
                    <a:gd name="T99" fmla="*/ 303 h 539"/>
                    <a:gd name="T100" fmla="*/ 298 w 346"/>
                    <a:gd name="T101" fmla="*/ 244 h 539"/>
                    <a:gd name="T102" fmla="*/ 262 w 346"/>
                    <a:gd name="T103" fmla="*/ 194 h 539"/>
                    <a:gd name="T104" fmla="*/ 323 w 346"/>
                    <a:gd name="T105" fmla="*/ 245 h 539"/>
                    <a:gd name="T106" fmla="*/ 229 w 346"/>
                    <a:gd name="T107" fmla="*/ 455 h 539"/>
                    <a:gd name="T108" fmla="*/ 228 w 346"/>
                    <a:gd name="T109" fmla="*/ 455 h 539"/>
                    <a:gd name="T110" fmla="*/ 242 w 346"/>
                    <a:gd name="T111" fmla="*/ 45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539">
                      <a:moveTo>
                        <a:pt x="214" y="164"/>
                      </a:moveTo>
                      <a:cubicBezTo>
                        <a:pt x="214" y="164"/>
                        <a:pt x="217" y="186"/>
                        <a:pt x="216" y="187"/>
                      </a:cubicBezTo>
                      <a:cubicBezTo>
                        <a:pt x="215" y="189"/>
                        <a:pt x="210" y="189"/>
                        <a:pt x="207" y="188"/>
                      </a:cubicBezTo>
                      <a:cubicBezTo>
                        <a:pt x="206" y="188"/>
                        <a:pt x="203" y="187"/>
                        <a:pt x="198" y="191"/>
                      </a:cubicBezTo>
                      <a:cubicBezTo>
                        <a:pt x="178" y="185"/>
                        <a:pt x="178" y="185"/>
                        <a:pt x="174" y="182"/>
                      </a:cubicBezTo>
                      <a:cubicBezTo>
                        <a:pt x="172" y="180"/>
                        <a:pt x="170" y="178"/>
                        <a:pt x="165" y="179"/>
                      </a:cubicBezTo>
                      <a:cubicBezTo>
                        <a:pt x="164" y="179"/>
                        <a:pt x="162" y="179"/>
                        <a:pt x="161" y="182"/>
                      </a:cubicBezTo>
                      <a:cubicBezTo>
                        <a:pt x="161" y="182"/>
                        <a:pt x="161" y="182"/>
                        <a:pt x="161" y="183"/>
                      </a:cubicBezTo>
                      <a:cubicBezTo>
                        <a:pt x="161" y="186"/>
                        <a:pt x="163" y="188"/>
                        <a:pt x="163" y="191"/>
                      </a:cubicBezTo>
                      <a:cubicBezTo>
                        <a:pt x="163" y="193"/>
                        <a:pt x="162" y="193"/>
                        <a:pt x="161" y="195"/>
                      </a:cubicBezTo>
                      <a:cubicBezTo>
                        <a:pt x="160" y="195"/>
                        <a:pt x="159" y="195"/>
                        <a:pt x="148" y="190"/>
                      </a:cubicBezTo>
                      <a:cubicBezTo>
                        <a:pt x="143" y="188"/>
                        <a:pt x="140" y="183"/>
                        <a:pt x="135" y="182"/>
                      </a:cubicBezTo>
                      <a:cubicBezTo>
                        <a:pt x="122" y="179"/>
                        <a:pt x="122" y="179"/>
                        <a:pt x="119" y="178"/>
                      </a:cubicBezTo>
                      <a:cubicBezTo>
                        <a:pt x="119" y="177"/>
                        <a:pt x="119" y="177"/>
                        <a:pt x="119" y="177"/>
                      </a:cubicBezTo>
                      <a:cubicBezTo>
                        <a:pt x="119" y="174"/>
                        <a:pt x="122" y="172"/>
                        <a:pt x="122" y="169"/>
                      </a:cubicBezTo>
                      <a:cubicBezTo>
                        <a:pt x="122" y="167"/>
                        <a:pt x="119" y="165"/>
                        <a:pt x="119" y="162"/>
                      </a:cubicBezTo>
                      <a:cubicBezTo>
                        <a:pt x="117" y="161"/>
                        <a:pt x="116" y="158"/>
                        <a:pt x="114" y="158"/>
                      </a:cubicBezTo>
                      <a:cubicBezTo>
                        <a:pt x="110" y="158"/>
                        <a:pt x="109" y="162"/>
                        <a:pt x="106" y="162"/>
                      </a:cubicBezTo>
                      <a:cubicBezTo>
                        <a:pt x="90" y="162"/>
                        <a:pt x="90" y="162"/>
                        <a:pt x="90" y="162"/>
                      </a:cubicBezTo>
                      <a:cubicBezTo>
                        <a:pt x="89" y="161"/>
                        <a:pt x="88" y="161"/>
                        <a:pt x="87" y="161"/>
                      </a:cubicBezTo>
                      <a:cubicBezTo>
                        <a:pt x="83" y="161"/>
                        <a:pt x="82" y="162"/>
                        <a:pt x="79" y="164"/>
                      </a:cubicBezTo>
                      <a:cubicBezTo>
                        <a:pt x="69" y="173"/>
                        <a:pt x="66" y="173"/>
                        <a:pt x="64" y="173"/>
                      </a:cubicBezTo>
                      <a:cubicBezTo>
                        <a:pt x="53" y="173"/>
                        <a:pt x="50" y="169"/>
                        <a:pt x="55" y="165"/>
                      </a:cubicBezTo>
                      <a:cubicBezTo>
                        <a:pt x="55" y="165"/>
                        <a:pt x="56" y="165"/>
                        <a:pt x="58" y="165"/>
                      </a:cubicBezTo>
                      <a:cubicBezTo>
                        <a:pt x="63" y="164"/>
                        <a:pt x="64" y="164"/>
                        <a:pt x="69" y="159"/>
                      </a:cubicBezTo>
                      <a:cubicBezTo>
                        <a:pt x="72" y="157"/>
                        <a:pt x="73" y="152"/>
                        <a:pt x="72" y="150"/>
                      </a:cubicBezTo>
                      <a:cubicBezTo>
                        <a:pt x="70" y="147"/>
                        <a:pt x="70" y="147"/>
                        <a:pt x="71" y="147"/>
                      </a:cubicBezTo>
                      <a:cubicBezTo>
                        <a:pt x="71" y="147"/>
                        <a:pt x="72" y="146"/>
                        <a:pt x="72" y="145"/>
                      </a:cubicBezTo>
                      <a:cubicBezTo>
                        <a:pt x="75" y="142"/>
                        <a:pt x="80" y="140"/>
                        <a:pt x="82" y="136"/>
                      </a:cubicBezTo>
                      <a:cubicBezTo>
                        <a:pt x="84" y="133"/>
                        <a:pt x="82" y="128"/>
                        <a:pt x="86" y="127"/>
                      </a:cubicBezTo>
                      <a:cubicBezTo>
                        <a:pt x="90" y="126"/>
                        <a:pt x="93" y="129"/>
                        <a:pt x="97" y="127"/>
                      </a:cubicBezTo>
                      <a:cubicBezTo>
                        <a:pt x="103" y="122"/>
                        <a:pt x="103" y="122"/>
                        <a:pt x="106" y="124"/>
                      </a:cubicBezTo>
                      <a:cubicBezTo>
                        <a:pt x="107" y="124"/>
                        <a:pt x="108" y="125"/>
                        <a:pt x="109" y="126"/>
                      </a:cubicBezTo>
                      <a:cubicBezTo>
                        <a:pt x="109" y="129"/>
                        <a:pt x="109" y="129"/>
                        <a:pt x="116" y="133"/>
                      </a:cubicBezTo>
                      <a:cubicBezTo>
                        <a:pt x="120" y="136"/>
                        <a:pt x="125" y="138"/>
                        <a:pt x="130" y="141"/>
                      </a:cubicBezTo>
                      <a:cubicBezTo>
                        <a:pt x="130" y="141"/>
                        <a:pt x="130" y="141"/>
                        <a:pt x="130" y="141"/>
                      </a:cubicBezTo>
                      <a:cubicBezTo>
                        <a:pt x="131" y="141"/>
                        <a:pt x="133" y="143"/>
                        <a:pt x="133" y="143"/>
                      </a:cubicBezTo>
                      <a:cubicBezTo>
                        <a:pt x="137" y="147"/>
                        <a:pt x="137" y="150"/>
                        <a:pt x="137" y="151"/>
                      </a:cubicBezTo>
                      <a:cubicBezTo>
                        <a:pt x="137" y="151"/>
                        <a:pt x="137" y="154"/>
                        <a:pt x="131" y="153"/>
                      </a:cubicBezTo>
                      <a:cubicBezTo>
                        <a:pt x="131" y="153"/>
                        <a:pt x="127" y="153"/>
                        <a:pt x="124" y="154"/>
                      </a:cubicBezTo>
                      <a:cubicBezTo>
                        <a:pt x="125" y="157"/>
                        <a:pt x="136" y="162"/>
                        <a:pt x="136" y="162"/>
                      </a:cubicBezTo>
                      <a:cubicBezTo>
                        <a:pt x="138" y="160"/>
                        <a:pt x="134" y="157"/>
                        <a:pt x="137" y="155"/>
                      </a:cubicBezTo>
                      <a:cubicBezTo>
                        <a:pt x="137" y="155"/>
                        <a:pt x="138" y="154"/>
                        <a:pt x="141" y="149"/>
                      </a:cubicBezTo>
                      <a:cubicBezTo>
                        <a:pt x="143" y="147"/>
                        <a:pt x="139" y="146"/>
                        <a:pt x="138" y="143"/>
                      </a:cubicBezTo>
                      <a:cubicBezTo>
                        <a:pt x="138" y="142"/>
                        <a:pt x="138" y="142"/>
                        <a:pt x="144" y="144"/>
                      </a:cubicBezTo>
                      <a:cubicBezTo>
                        <a:pt x="145" y="141"/>
                        <a:pt x="142" y="139"/>
                        <a:pt x="140" y="139"/>
                      </a:cubicBezTo>
                      <a:cubicBezTo>
                        <a:pt x="130" y="135"/>
                        <a:pt x="113" y="123"/>
                        <a:pt x="113" y="118"/>
                      </a:cubicBezTo>
                      <a:cubicBezTo>
                        <a:pt x="116" y="115"/>
                        <a:pt x="117" y="115"/>
                        <a:pt x="118" y="116"/>
                      </a:cubicBezTo>
                      <a:cubicBezTo>
                        <a:pt x="123" y="118"/>
                        <a:pt x="126" y="123"/>
                        <a:pt x="130" y="126"/>
                      </a:cubicBezTo>
                      <a:cubicBezTo>
                        <a:pt x="134" y="129"/>
                        <a:pt x="139" y="129"/>
                        <a:pt x="142" y="131"/>
                      </a:cubicBezTo>
                      <a:cubicBezTo>
                        <a:pt x="144" y="133"/>
                        <a:pt x="145" y="134"/>
                        <a:pt x="145" y="134"/>
                      </a:cubicBezTo>
                      <a:cubicBezTo>
                        <a:pt x="147" y="137"/>
                        <a:pt x="147" y="141"/>
                        <a:pt x="149" y="143"/>
                      </a:cubicBezTo>
                      <a:cubicBezTo>
                        <a:pt x="152" y="147"/>
                        <a:pt x="156" y="148"/>
                        <a:pt x="159" y="151"/>
                      </a:cubicBezTo>
                      <a:cubicBezTo>
                        <a:pt x="159" y="152"/>
                        <a:pt x="159" y="152"/>
                        <a:pt x="159" y="152"/>
                      </a:cubicBezTo>
                      <a:cubicBezTo>
                        <a:pt x="159" y="158"/>
                        <a:pt x="164" y="162"/>
                        <a:pt x="164" y="162"/>
                      </a:cubicBezTo>
                      <a:cubicBezTo>
                        <a:pt x="164" y="162"/>
                        <a:pt x="164" y="161"/>
                        <a:pt x="165" y="160"/>
                      </a:cubicBezTo>
                      <a:cubicBezTo>
                        <a:pt x="165" y="161"/>
                        <a:pt x="166" y="161"/>
                        <a:pt x="166" y="161"/>
                      </a:cubicBezTo>
                      <a:cubicBezTo>
                        <a:pt x="166" y="161"/>
                        <a:pt x="167" y="161"/>
                        <a:pt x="167" y="161"/>
                      </a:cubicBezTo>
                      <a:cubicBezTo>
                        <a:pt x="167" y="160"/>
                        <a:pt x="167" y="159"/>
                        <a:pt x="167" y="158"/>
                      </a:cubicBezTo>
                      <a:cubicBezTo>
                        <a:pt x="166" y="155"/>
                        <a:pt x="168" y="152"/>
                        <a:pt x="166" y="149"/>
                      </a:cubicBezTo>
                      <a:cubicBezTo>
                        <a:pt x="159" y="143"/>
                        <a:pt x="160" y="142"/>
                        <a:pt x="161" y="140"/>
                      </a:cubicBezTo>
                      <a:cubicBezTo>
                        <a:pt x="162" y="140"/>
                        <a:pt x="162" y="142"/>
                        <a:pt x="164" y="142"/>
                      </a:cubicBezTo>
                      <a:cubicBezTo>
                        <a:pt x="166" y="133"/>
                        <a:pt x="170" y="138"/>
                        <a:pt x="170" y="138"/>
                      </a:cubicBezTo>
                      <a:cubicBezTo>
                        <a:pt x="171" y="139"/>
                        <a:pt x="171" y="139"/>
                        <a:pt x="170" y="141"/>
                      </a:cubicBezTo>
                      <a:cubicBezTo>
                        <a:pt x="177" y="153"/>
                        <a:pt x="192" y="166"/>
                        <a:pt x="193" y="161"/>
                      </a:cubicBezTo>
                      <a:cubicBezTo>
                        <a:pt x="194" y="160"/>
                        <a:pt x="194" y="159"/>
                        <a:pt x="194" y="158"/>
                      </a:cubicBezTo>
                      <a:cubicBezTo>
                        <a:pt x="197" y="159"/>
                        <a:pt x="200" y="162"/>
                        <a:pt x="203" y="162"/>
                      </a:cubicBezTo>
                      <a:cubicBezTo>
                        <a:pt x="204" y="162"/>
                        <a:pt x="204" y="162"/>
                        <a:pt x="211" y="157"/>
                      </a:cubicBezTo>
                      <a:cubicBezTo>
                        <a:pt x="211" y="158"/>
                        <a:pt x="211" y="158"/>
                        <a:pt x="212" y="158"/>
                      </a:cubicBezTo>
                      <a:cubicBezTo>
                        <a:pt x="212" y="158"/>
                        <a:pt x="214" y="163"/>
                        <a:pt x="214" y="164"/>
                      </a:cubicBezTo>
                      <a:close/>
                      <a:moveTo>
                        <a:pt x="219" y="134"/>
                      </a:moveTo>
                      <a:cubicBezTo>
                        <a:pt x="219" y="135"/>
                        <a:pt x="212" y="137"/>
                        <a:pt x="209" y="136"/>
                      </a:cubicBezTo>
                      <a:cubicBezTo>
                        <a:pt x="208" y="136"/>
                        <a:pt x="201" y="133"/>
                        <a:pt x="200" y="131"/>
                      </a:cubicBezTo>
                      <a:cubicBezTo>
                        <a:pt x="197" y="129"/>
                        <a:pt x="193" y="131"/>
                        <a:pt x="192" y="132"/>
                      </a:cubicBezTo>
                      <a:cubicBezTo>
                        <a:pt x="191" y="133"/>
                        <a:pt x="190" y="134"/>
                        <a:pt x="188" y="135"/>
                      </a:cubicBezTo>
                      <a:cubicBezTo>
                        <a:pt x="188" y="135"/>
                        <a:pt x="184" y="136"/>
                        <a:pt x="182" y="136"/>
                      </a:cubicBezTo>
                      <a:cubicBezTo>
                        <a:pt x="182" y="136"/>
                        <a:pt x="175" y="135"/>
                        <a:pt x="173" y="128"/>
                      </a:cubicBezTo>
                      <a:cubicBezTo>
                        <a:pt x="172" y="126"/>
                        <a:pt x="173" y="121"/>
                        <a:pt x="173" y="120"/>
                      </a:cubicBezTo>
                      <a:cubicBezTo>
                        <a:pt x="174" y="115"/>
                        <a:pt x="174" y="115"/>
                        <a:pt x="174" y="115"/>
                      </a:cubicBezTo>
                      <a:cubicBezTo>
                        <a:pt x="176" y="109"/>
                        <a:pt x="176" y="109"/>
                        <a:pt x="176" y="109"/>
                      </a:cubicBezTo>
                      <a:cubicBezTo>
                        <a:pt x="176" y="109"/>
                        <a:pt x="184" y="111"/>
                        <a:pt x="184" y="112"/>
                      </a:cubicBezTo>
                      <a:cubicBezTo>
                        <a:pt x="184" y="113"/>
                        <a:pt x="183" y="113"/>
                        <a:pt x="183" y="114"/>
                      </a:cubicBezTo>
                      <a:cubicBezTo>
                        <a:pt x="184" y="116"/>
                        <a:pt x="186" y="116"/>
                        <a:pt x="186" y="117"/>
                      </a:cubicBezTo>
                      <a:cubicBezTo>
                        <a:pt x="187" y="118"/>
                        <a:pt x="187" y="119"/>
                        <a:pt x="188" y="120"/>
                      </a:cubicBezTo>
                      <a:cubicBezTo>
                        <a:pt x="188" y="120"/>
                        <a:pt x="189" y="120"/>
                        <a:pt x="189" y="120"/>
                      </a:cubicBezTo>
                      <a:cubicBezTo>
                        <a:pt x="192" y="117"/>
                        <a:pt x="193" y="117"/>
                        <a:pt x="193" y="117"/>
                      </a:cubicBezTo>
                      <a:cubicBezTo>
                        <a:pt x="193" y="117"/>
                        <a:pt x="193" y="117"/>
                        <a:pt x="193" y="117"/>
                      </a:cubicBezTo>
                      <a:cubicBezTo>
                        <a:pt x="194" y="117"/>
                        <a:pt x="195" y="117"/>
                        <a:pt x="196" y="117"/>
                      </a:cubicBezTo>
                      <a:cubicBezTo>
                        <a:pt x="197" y="117"/>
                        <a:pt x="197" y="116"/>
                        <a:pt x="198" y="117"/>
                      </a:cubicBezTo>
                      <a:cubicBezTo>
                        <a:pt x="204" y="119"/>
                        <a:pt x="204" y="119"/>
                        <a:pt x="204" y="119"/>
                      </a:cubicBezTo>
                      <a:cubicBezTo>
                        <a:pt x="206" y="121"/>
                        <a:pt x="207" y="123"/>
                        <a:pt x="209" y="124"/>
                      </a:cubicBezTo>
                      <a:cubicBezTo>
                        <a:pt x="212" y="126"/>
                        <a:pt x="214" y="127"/>
                        <a:pt x="216" y="129"/>
                      </a:cubicBezTo>
                      <a:cubicBezTo>
                        <a:pt x="217" y="129"/>
                        <a:pt x="219" y="134"/>
                        <a:pt x="219" y="134"/>
                      </a:cubicBezTo>
                      <a:close/>
                      <a:moveTo>
                        <a:pt x="262" y="157"/>
                      </a:moveTo>
                      <a:cubicBezTo>
                        <a:pt x="262" y="159"/>
                        <a:pt x="250" y="158"/>
                        <a:pt x="248" y="153"/>
                      </a:cubicBezTo>
                      <a:cubicBezTo>
                        <a:pt x="247" y="153"/>
                        <a:pt x="244" y="146"/>
                        <a:pt x="245" y="142"/>
                      </a:cubicBezTo>
                      <a:cubicBezTo>
                        <a:pt x="246" y="141"/>
                        <a:pt x="246" y="140"/>
                        <a:pt x="244" y="138"/>
                      </a:cubicBezTo>
                      <a:cubicBezTo>
                        <a:pt x="241" y="135"/>
                        <a:pt x="238" y="133"/>
                        <a:pt x="236" y="130"/>
                      </a:cubicBezTo>
                      <a:cubicBezTo>
                        <a:pt x="227" y="120"/>
                        <a:pt x="226" y="119"/>
                        <a:pt x="226" y="118"/>
                      </a:cubicBezTo>
                      <a:cubicBezTo>
                        <a:pt x="225" y="115"/>
                        <a:pt x="227" y="110"/>
                        <a:pt x="227" y="109"/>
                      </a:cubicBezTo>
                      <a:cubicBezTo>
                        <a:pt x="227" y="107"/>
                        <a:pt x="228" y="107"/>
                        <a:pt x="230" y="107"/>
                      </a:cubicBezTo>
                      <a:cubicBezTo>
                        <a:pt x="234" y="107"/>
                        <a:pt x="234" y="107"/>
                        <a:pt x="235" y="108"/>
                      </a:cubicBezTo>
                      <a:cubicBezTo>
                        <a:pt x="236" y="110"/>
                        <a:pt x="239" y="114"/>
                        <a:pt x="238" y="115"/>
                      </a:cubicBezTo>
                      <a:cubicBezTo>
                        <a:pt x="238" y="116"/>
                        <a:pt x="238" y="116"/>
                        <a:pt x="237" y="116"/>
                      </a:cubicBezTo>
                      <a:cubicBezTo>
                        <a:pt x="237" y="116"/>
                        <a:pt x="237" y="116"/>
                        <a:pt x="234" y="117"/>
                      </a:cubicBezTo>
                      <a:cubicBezTo>
                        <a:pt x="234" y="117"/>
                        <a:pt x="234" y="117"/>
                        <a:pt x="234" y="118"/>
                      </a:cubicBezTo>
                      <a:cubicBezTo>
                        <a:pt x="234" y="118"/>
                        <a:pt x="234" y="118"/>
                        <a:pt x="234" y="118"/>
                      </a:cubicBezTo>
                      <a:cubicBezTo>
                        <a:pt x="234" y="118"/>
                        <a:pt x="242" y="127"/>
                        <a:pt x="243" y="127"/>
                      </a:cubicBezTo>
                      <a:cubicBezTo>
                        <a:pt x="244" y="128"/>
                        <a:pt x="246" y="129"/>
                        <a:pt x="247" y="131"/>
                      </a:cubicBezTo>
                      <a:cubicBezTo>
                        <a:pt x="250" y="135"/>
                        <a:pt x="251" y="140"/>
                        <a:pt x="255" y="144"/>
                      </a:cubicBezTo>
                      <a:cubicBezTo>
                        <a:pt x="259" y="148"/>
                        <a:pt x="262" y="157"/>
                        <a:pt x="262" y="157"/>
                      </a:cubicBezTo>
                      <a:close/>
                      <a:moveTo>
                        <a:pt x="198" y="106"/>
                      </a:moveTo>
                      <a:cubicBezTo>
                        <a:pt x="198" y="107"/>
                        <a:pt x="198" y="107"/>
                        <a:pt x="197" y="108"/>
                      </a:cubicBezTo>
                      <a:cubicBezTo>
                        <a:pt x="196" y="108"/>
                        <a:pt x="196" y="108"/>
                        <a:pt x="196" y="109"/>
                      </a:cubicBezTo>
                      <a:cubicBezTo>
                        <a:pt x="196" y="109"/>
                        <a:pt x="196" y="109"/>
                        <a:pt x="197" y="111"/>
                      </a:cubicBezTo>
                      <a:cubicBezTo>
                        <a:pt x="198" y="112"/>
                        <a:pt x="198" y="112"/>
                        <a:pt x="198" y="113"/>
                      </a:cubicBezTo>
                      <a:cubicBezTo>
                        <a:pt x="197" y="114"/>
                        <a:pt x="196" y="114"/>
                        <a:pt x="195" y="114"/>
                      </a:cubicBezTo>
                      <a:cubicBezTo>
                        <a:pt x="193" y="114"/>
                        <a:pt x="193" y="114"/>
                        <a:pt x="192" y="113"/>
                      </a:cubicBezTo>
                      <a:cubicBezTo>
                        <a:pt x="192" y="113"/>
                        <a:pt x="192" y="113"/>
                        <a:pt x="192" y="113"/>
                      </a:cubicBezTo>
                      <a:cubicBezTo>
                        <a:pt x="192" y="113"/>
                        <a:pt x="192" y="113"/>
                        <a:pt x="192" y="113"/>
                      </a:cubicBezTo>
                      <a:cubicBezTo>
                        <a:pt x="191" y="113"/>
                        <a:pt x="191" y="113"/>
                        <a:pt x="191" y="113"/>
                      </a:cubicBezTo>
                      <a:cubicBezTo>
                        <a:pt x="190" y="113"/>
                        <a:pt x="189" y="113"/>
                        <a:pt x="189" y="112"/>
                      </a:cubicBezTo>
                      <a:cubicBezTo>
                        <a:pt x="189" y="111"/>
                        <a:pt x="192" y="108"/>
                        <a:pt x="192" y="108"/>
                      </a:cubicBezTo>
                      <a:cubicBezTo>
                        <a:pt x="193" y="107"/>
                        <a:pt x="193" y="107"/>
                        <a:pt x="196" y="106"/>
                      </a:cubicBezTo>
                      <a:cubicBezTo>
                        <a:pt x="198" y="106"/>
                        <a:pt x="198" y="106"/>
                        <a:pt x="198" y="106"/>
                      </a:cubicBezTo>
                      <a:close/>
                      <a:moveTo>
                        <a:pt x="337" y="248"/>
                      </a:moveTo>
                      <a:cubicBezTo>
                        <a:pt x="335" y="235"/>
                        <a:pt x="332" y="218"/>
                        <a:pt x="329" y="205"/>
                      </a:cubicBezTo>
                      <a:cubicBezTo>
                        <a:pt x="319" y="170"/>
                        <a:pt x="319" y="170"/>
                        <a:pt x="312" y="153"/>
                      </a:cubicBezTo>
                      <a:cubicBezTo>
                        <a:pt x="296" y="120"/>
                        <a:pt x="296" y="120"/>
                        <a:pt x="286" y="105"/>
                      </a:cubicBezTo>
                      <a:cubicBezTo>
                        <a:pt x="266" y="75"/>
                        <a:pt x="266" y="75"/>
                        <a:pt x="254" y="61"/>
                      </a:cubicBezTo>
                      <a:cubicBezTo>
                        <a:pt x="230" y="35"/>
                        <a:pt x="230" y="35"/>
                        <a:pt x="216" y="23"/>
                      </a:cubicBezTo>
                      <a:cubicBezTo>
                        <a:pt x="204" y="13"/>
                        <a:pt x="204" y="13"/>
                        <a:pt x="204" y="13"/>
                      </a:cubicBezTo>
                      <a:cubicBezTo>
                        <a:pt x="204" y="13"/>
                        <a:pt x="204" y="13"/>
                        <a:pt x="204" y="13"/>
                      </a:cubicBezTo>
                      <a:cubicBezTo>
                        <a:pt x="201" y="11"/>
                        <a:pt x="182" y="1"/>
                        <a:pt x="181" y="0"/>
                      </a:cubicBezTo>
                      <a:cubicBezTo>
                        <a:pt x="182" y="1"/>
                        <a:pt x="183" y="2"/>
                        <a:pt x="183" y="2"/>
                      </a:cubicBezTo>
                      <a:cubicBezTo>
                        <a:pt x="182" y="3"/>
                        <a:pt x="181" y="6"/>
                        <a:pt x="181" y="7"/>
                      </a:cubicBezTo>
                      <a:cubicBezTo>
                        <a:pt x="182" y="8"/>
                        <a:pt x="183" y="8"/>
                        <a:pt x="184" y="8"/>
                      </a:cubicBezTo>
                      <a:cubicBezTo>
                        <a:pt x="183" y="9"/>
                        <a:pt x="182" y="9"/>
                        <a:pt x="181" y="9"/>
                      </a:cubicBezTo>
                      <a:cubicBezTo>
                        <a:pt x="184" y="12"/>
                        <a:pt x="184" y="12"/>
                        <a:pt x="189" y="14"/>
                      </a:cubicBezTo>
                      <a:cubicBezTo>
                        <a:pt x="187" y="14"/>
                        <a:pt x="185" y="13"/>
                        <a:pt x="183" y="12"/>
                      </a:cubicBezTo>
                      <a:cubicBezTo>
                        <a:pt x="183" y="13"/>
                        <a:pt x="183" y="14"/>
                        <a:pt x="183" y="15"/>
                      </a:cubicBezTo>
                      <a:cubicBezTo>
                        <a:pt x="183" y="15"/>
                        <a:pt x="183" y="15"/>
                        <a:pt x="183" y="15"/>
                      </a:cubicBezTo>
                      <a:cubicBezTo>
                        <a:pt x="183" y="15"/>
                        <a:pt x="183" y="15"/>
                        <a:pt x="183" y="15"/>
                      </a:cubicBezTo>
                      <a:cubicBezTo>
                        <a:pt x="183" y="15"/>
                        <a:pt x="183" y="15"/>
                        <a:pt x="183" y="15"/>
                      </a:cubicBezTo>
                      <a:cubicBezTo>
                        <a:pt x="183" y="15"/>
                        <a:pt x="183" y="15"/>
                        <a:pt x="183" y="15"/>
                      </a:cubicBezTo>
                      <a:cubicBezTo>
                        <a:pt x="183" y="15"/>
                        <a:pt x="183" y="15"/>
                        <a:pt x="183" y="15"/>
                      </a:cubicBezTo>
                      <a:cubicBezTo>
                        <a:pt x="183" y="15"/>
                        <a:pt x="183" y="15"/>
                        <a:pt x="183" y="15"/>
                      </a:cubicBezTo>
                      <a:cubicBezTo>
                        <a:pt x="183" y="15"/>
                        <a:pt x="183" y="15"/>
                        <a:pt x="183" y="15"/>
                      </a:cubicBezTo>
                      <a:cubicBezTo>
                        <a:pt x="183" y="15"/>
                        <a:pt x="183" y="15"/>
                        <a:pt x="183" y="15"/>
                      </a:cubicBezTo>
                      <a:cubicBezTo>
                        <a:pt x="178" y="11"/>
                        <a:pt x="178" y="11"/>
                        <a:pt x="175" y="10"/>
                      </a:cubicBezTo>
                      <a:cubicBezTo>
                        <a:pt x="182" y="15"/>
                        <a:pt x="190" y="19"/>
                        <a:pt x="197" y="24"/>
                      </a:cubicBezTo>
                      <a:cubicBezTo>
                        <a:pt x="196" y="23"/>
                        <a:pt x="195" y="23"/>
                        <a:pt x="194" y="23"/>
                      </a:cubicBezTo>
                      <a:cubicBezTo>
                        <a:pt x="196" y="25"/>
                        <a:pt x="198" y="27"/>
                        <a:pt x="199" y="30"/>
                      </a:cubicBezTo>
                      <a:cubicBezTo>
                        <a:pt x="197" y="30"/>
                        <a:pt x="195" y="29"/>
                        <a:pt x="193" y="28"/>
                      </a:cubicBezTo>
                      <a:cubicBezTo>
                        <a:pt x="194" y="29"/>
                        <a:pt x="195" y="29"/>
                        <a:pt x="196" y="29"/>
                      </a:cubicBezTo>
                      <a:cubicBezTo>
                        <a:pt x="191" y="19"/>
                        <a:pt x="171" y="10"/>
                        <a:pt x="171" y="9"/>
                      </a:cubicBezTo>
                      <a:cubicBezTo>
                        <a:pt x="171" y="14"/>
                        <a:pt x="171" y="14"/>
                        <a:pt x="186" y="23"/>
                      </a:cubicBezTo>
                      <a:cubicBezTo>
                        <a:pt x="178" y="21"/>
                        <a:pt x="164" y="17"/>
                        <a:pt x="164" y="17"/>
                      </a:cubicBezTo>
                      <a:cubicBezTo>
                        <a:pt x="165" y="18"/>
                        <a:pt x="168" y="19"/>
                        <a:pt x="170" y="20"/>
                      </a:cubicBezTo>
                      <a:cubicBezTo>
                        <a:pt x="169" y="21"/>
                        <a:pt x="166" y="22"/>
                        <a:pt x="165" y="23"/>
                      </a:cubicBezTo>
                      <a:cubicBezTo>
                        <a:pt x="164" y="23"/>
                        <a:pt x="163" y="22"/>
                        <a:pt x="162" y="22"/>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9" y="22"/>
                        <a:pt x="157" y="24"/>
                        <a:pt x="155" y="25"/>
                      </a:cubicBezTo>
                      <a:cubicBezTo>
                        <a:pt x="156" y="26"/>
                        <a:pt x="156" y="27"/>
                        <a:pt x="157" y="27"/>
                      </a:cubicBezTo>
                      <a:cubicBezTo>
                        <a:pt x="155" y="27"/>
                        <a:pt x="153" y="27"/>
                        <a:pt x="151" y="27"/>
                      </a:cubicBezTo>
                      <a:cubicBezTo>
                        <a:pt x="151" y="26"/>
                        <a:pt x="151" y="25"/>
                        <a:pt x="151" y="24"/>
                      </a:cubicBezTo>
                      <a:cubicBezTo>
                        <a:pt x="149" y="23"/>
                        <a:pt x="147" y="23"/>
                        <a:pt x="145" y="22"/>
                      </a:cubicBezTo>
                      <a:cubicBezTo>
                        <a:pt x="147" y="24"/>
                        <a:pt x="147" y="24"/>
                        <a:pt x="152" y="29"/>
                      </a:cubicBezTo>
                      <a:cubicBezTo>
                        <a:pt x="150" y="29"/>
                        <a:pt x="148" y="30"/>
                        <a:pt x="147" y="31"/>
                      </a:cubicBezTo>
                      <a:cubicBezTo>
                        <a:pt x="147" y="32"/>
                        <a:pt x="148" y="33"/>
                        <a:pt x="148" y="34"/>
                      </a:cubicBezTo>
                      <a:cubicBezTo>
                        <a:pt x="146" y="34"/>
                        <a:pt x="144" y="34"/>
                        <a:pt x="142" y="34"/>
                      </a:cubicBezTo>
                      <a:cubicBezTo>
                        <a:pt x="143" y="34"/>
                        <a:pt x="144" y="35"/>
                        <a:pt x="145" y="36"/>
                      </a:cubicBezTo>
                      <a:cubicBezTo>
                        <a:pt x="145" y="36"/>
                        <a:pt x="145" y="36"/>
                        <a:pt x="126" y="27"/>
                      </a:cubicBezTo>
                      <a:cubicBezTo>
                        <a:pt x="137" y="29"/>
                        <a:pt x="138" y="30"/>
                        <a:pt x="144" y="30"/>
                      </a:cubicBezTo>
                      <a:cubicBezTo>
                        <a:pt x="144" y="30"/>
                        <a:pt x="144" y="30"/>
                        <a:pt x="144" y="30"/>
                      </a:cubicBezTo>
                      <a:cubicBezTo>
                        <a:pt x="144" y="30"/>
                        <a:pt x="144" y="30"/>
                        <a:pt x="144" y="30"/>
                      </a:cubicBezTo>
                      <a:cubicBezTo>
                        <a:pt x="144" y="29"/>
                        <a:pt x="144" y="28"/>
                        <a:pt x="144" y="27"/>
                      </a:cubicBezTo>
                      <a:cubicBezTo>
                        <a:pt x="132" y="18"/>
                        <a:pt x="125" y="18"/>
                        <a:pt x="89" y="19"/>
                      </a:cubicBezTo>
                      <a:cubicBezTo>
                        <a:pt x="89" y="20"/>
                        <a:pt x="88" y="22"/>
                        <a:pt x="88" y="23"/>
                      </a:cubicBezTo>
                      <a:cubicBezTo>
                        <a:pt x="85" y="23"/>
                        <a:pt x="85" y="23"/>
                        <a:pt x="85" y="23"/>
                      </a:cubicBezTo>
                      <a:cubicBezTo>
                        <a:pt x="84" y="22"/>
                        <a:pt x="84" y="22"/>
                        <a:pt x="84" y="22"/>
                      </a:cubicBezTo>
                      <a:cubicBezTo>
                        <a:pt x="83" y="23"/>
                        <a:pt x="81" y="25"/>
                        <a:pt x="80" y="26"/>
                      </a:cubicBezTo>
                      <a:cubicBezTo>
                        <a:pt x="81" y="26"/>
                        <a:pt x="84" y="25"/>
                        <a:pt x="85" y="25"/>
                      </a:cubicBezTo>
                      <a:cubicBezTo>
                        <a:pt x="81" y="34"/>
                        <a:pt x="69" y="38"/>
                        <a:pt x="68" y="49"/>
                      </a:cubicBezTo>
                      <a:cubicBezTo>
                        <a:pt x="68" y="50"/>
                        <a:pt x="74" y="65"/>
                        <a:pt x="82" y="62"/>
                      </a:cubicBezTo>
                      <a:cubicBezTo>
                        <a:pt x="84" y="61"/>
                        <a:pt x="85" y="59"/>
                        <a:pt x="87" y="58"/>
                      </a:cubicBezTo>
                      <a:cubicBezTo>
                        <a:pt x="87" y="58"/>
                        <a:pt x="89" y="58"/>
                        <a:pt x="90" y="58"/>
                      </a:cubicBezTo>
                      <a:cubicBezTo>
                        <a:pt x="99" y="68"/>
                        <a:pt x="99" y="68"/>
                        <a:pt x="101" y="72"/>
                      </a:cubicBezTo>
                      <a:cubicBezTo>
                        <a:pt x="102" y="72"/>
                        <a:pt x="103" y="72"/>
                        <a:pt x="104" y="72"/>
                      </a:cubicBezTo>
                      <a:cubicBezTo>
                        <a:pt x="104" y="71"/>
                        <a:pt x="105" y="70"/>
                        <a:pt x="105" y="69"/>
                      </a:cubicBezTo>
                      <a:cubicBezTo>
                        <a:pt x="106" y="69"/>
                        <a:pt x="107" y="69"/>
                        <a:pt x="108" y="69"/>
                      </a:cubicBezTo>
                      <a:cubicBezTo>
                        <a:pt x="110" y="65"/>
                        <a:pt x="107" y="59"/>
                        <a:pt x="110" y="56"/>
                      </a:cubicBezTo>
                      <a:cubicBezTo>
                        <a:pt x="110" y="55"/>
                        <a:pt x="110" y="54"/>
                        <a:pt x="110" y="53"/>
                      </a:cubicBezTo>
                      <a:cubicBezTo>
                        <a:pt x="99" y="49"/>
                        <a:pt x="101" y="47"/>
                        <a:pt x="107" y="37"/>
                      </a:cubicBezTo>
                      <a:cubicBezTo>
                        <a:pt x="107" y="37"/>
                        <a:pt x="106" y="36"/>
                        <a:pt x="106" y="35"/>
                      </a:cubicBezTo>
                      <a:cubicBezTo>
                        <a:pt x="106" y="34"/>
                        <a:pt x="107" y="33"/>
                        <a:pt x="108" y="33"/>
                      </a:cubicBezTo>
                      <a:cubicBezTo>
                        <a:pt x="109" y="33"/>
                        <a:pt x="112" y="33"/>
                        <a:pt x="113" y="33"/>
                      </a:cubicBezTo>
                      <a:cubicBezTo>
                        <a:pt x="114" y="47"/>
                        <a:pt x="114" y="47"/>
                        <a:pt x="135" y="51"/>
                      </a:cubicBezTo>
                      <a:cubicBezTo>
                        <a:pt x="136" y="51"/>
                        <a:pt x="136" y="52"/>
                        <a:pt x="137" y="53"/>
                      </a:cubicBezTo>
                      <a:cubicBezTo>
                        <a:pt x="133" y="54"/>
                        <a:pt x="129" y="54"/>
                        <a:pt x="125" y="56"/>
                      </a:cubicBezTo>
                      <a:cubicBezTo>
                        <a:pt x="126" y="58"/>
                        <a:pt x="126" y="58"/>
                        <a:pt x="131" y="62"/>
                      </a:cubicBezTo>
                      <a:cubicBezTo>
                        <a:pt x="129" y="62"/>
                        <a:pt x="127" y="62"/>
                        <a:pt x="125" y="62"/>
                      </a:cubicBezTo>
                      <a:cubicBezTo>
                        <a:pt x="124" y="62"/>
                        <a:pt x="124" y="63"/>
                        <a:pt x="123" y="63"/>
                      </a:cubicBezTo>
                      <a:cubicBezTo>
                        <a:pt x="125" y="73"/>
                        <a:pt x="125" y="73"/>
                        <a:pt x="124" y="76"/>
                      </a:cubicBezTo>
                      <a:cubicBezTo>
                        <a:pt x="122" y="75"/>
                        <a:pt x="120" y="74"/>
                        <a:pt x="118" y="74"/>
                      </a:cubicBezTo>
                      <a:cubicBezTo>
                        <a:pt x="114" y="75"/>
                        <a:pt x="113" y="75"/>
                        <a:pt x="109" y="79"/>
                      </a:cubicBezTo>
                      <a:cubicBezTo>
                        <a:pt x="103" y="76"/>
                        <a:pt x="95" y="80"/>
                        <a:pt x="91" y="72"/>
                      </a:cubicBezTo>
                      <a:cubicBezTo>
                        <a:pt x="91" y="71"/>
                        <a:pt x="92" y="70"/>
                        <a:pt x="92" y="70"/>
                      </a:cubicBezTo>
                      <a:cubicBezTo>
                        <a:pt x="92" y="68"/>
                        <a:pt x="91" y="66"/>
                        <a:pt x="91" y="64"/>
                      </a:cubicBezTo>
                      <a:cubicBezTo>
                        <a:pt x="81" y="64"/>
                        <a:pt x="85" y="70"/>
                        <a:pt x="90" y="77"/>
                      </a:cubicBezTo>
                      <a:cubicBezTo>
                        <a:pt x="89" y="78"/>
                        <a:pt x="89" y="79"/>
                        <a:pt x="89" y="80"/>
                      </a:cubicBezTo>
                      <a:cubicBezTo>
                        <a:pt x="85" y="80"/>
                        <a:pt x="85" y="80"/>
                        <a:pt x="69" y="94"/>
                      </a:cubicBezTo>
                      <a:cubicBezTo>
                        <a:pt x="69" y="95"/>
                        <a:pt x="69" y="96"/>
                        <a:pt x="69" y="96"/>
                      </a:cubicBezTo>
                      <a:cubicBezTo>
                        <a:pt x="63" y="101"/>
                        <a:pt x="63" y="101"/>
                        <a:pt x="59" y="99"/>
                      </a:cubicBezTo>
                      <a:cubicBezTo>
                        <a:pt x="59" y="101"/>
                        <a:pt x="58" y="103"/>
                        <a:pt x="57" y="105"/>
                      </a:cubicBezTo>
                      <a:cubicBezTo>
                        <a:pt x="51" y="104"/>
                        <a:pt x="51" y="104"/>
                        <a:pt x="48" y="105"/>
                      </a:cubicBezTo>
                      <a:cubicBezTo>
                        <a:pt x="48" y="106"/>
                        <a:pt x="48" y="107"/>
                        <a:pt x="48" y="108"/>
                      </a:cubicBezTo>
                      <a:cubicBezTo>
                        <a:pt x="61" y="111"/>
                        <a:pt x="65" y="121"/>
                        <a:pt x="63" y="130"/>
                      </a:cubicBezTo>
                      <a:cubicBezTo>
                        <a:pt x="53" y="131"/>
                        <a:pt x="42" y="121"/>
                        <a:pt x="33" y="132"/>
                      </a:cubicBezTo>
                      <a:cubicBezTo>
                        <a:pt x="24" y="143"/>
                        <a:pt x="36" y="153"/>
                        <a:pt x="35" y="165"/>
                      </a:cubicBezTo>
                      <a:cubicBezTo>
                        <a:pt x="52" y="160"/>
                        <a:pt x="48" y="175"/>
                        <a:pt x="48" y="175"/>
                      </a:cubicBezTo>
                      <a:cubicBezTo>
                        <a:pt x="46" y="181"/>
                        <a:pt x="38" y="182"/>
                        <a:pt x="36" y="187"/>
                      </a:cubicBezTo>
                      <a:cubicBezTo>
                        <a:pt x="32" y="194"/>
                        <a:pt x="36" y="202"/>
                        <a:pt x="31" y="208"/>
                      </a:cubicBezTo>
                      <a:cubicBezTo>
                        <a:pt x="28" y="212"/>
                        <a:pt x="28" y="212"/>
                        <a:pt x="17" y="217"/>
                      </a:cubicBezTo>
                      <a:cubicBezTo>
                        <a:pt x="14" y="223"/>
                        <a:pt x="0" y="258"/>
                        <a:pt x="0" y="259"/>
                      </a:cubicBezTo>
                      <a:cubicBezTo>
                        <a:pt x="2" y="261"/>
                        <a:pt x="2" y="261"/>
                        <a:pt x="2" y="261"/>
                      </a:cubicBezTo>
                      <a:cubicBezTo>
                        <a:pt x="4" y="265"/>
                        <a:pt x="4" y="265"/>
                        <a:pt x="4" y="265"/>
                      </a:cubicBezTo>
                      <a:cubicBezTo>
                        <a:pt x="1" y="275"/>
                        <a:pt x="5" y="286"/>
                        <a:pt x="0" y="296"/>
                      </a:cubicBezTo>
                      <a:cubicBezTo>
                        <a:pt x="8" y="311"/>
                        <a:pt x="8" y="311"/>
                        <a:pt x="9" y="313"/>
                      </a:cubicBezTo>
                      <a:cubicBezTo>
                        <a:pt x="35" y="352"/>
                        <a:pt x="44" y="350"/>
                        <a:pt x="60" y="348"/>
                      </a:cubicBezTo>
                      <a:cubicBezTo>
                        <a:pt x="74" y="346"/>
                        <a:pt x="87" y="337"/>
                        <a:pt x="102" y="338"/>
                      </a:cubicBezTo>
                      <a:cubicBezTo>
                        <a:pt x="106" y="338"/>
                        <a:pt x="106" y="338"/>
                        <a:pt x="112" y="349"/>
                      </a:cubicBezTo>
                      <a:cubicBezTo>
                        <a:pt x="129" y="352"/>
                        <a:pt x="129" y="352"/>
                        <a:pt x="129" y="352"/>
                      </a:cubicBezTo>
                      <a:cubicBezTo>
                        <a:pt x="133" y="363"/>
                        <a:pt x="121" y="373"/>
                        <a:pt x="127" y="383"/>
                      </a:cubicBezTo>
                      <a:cubicBezTo>
                        <a:pt x="136" y="402"/>
                        <a:pt x="136" y="402"/>
                        <a:pt x="138" y="412"/>
                      </a:cubicBezTo>
                      <a:cubicBezTo>
                        <a:pt x="139" y="417"/>
                        <a:pt x="133" y="441"/>
                        <a:pt x="129" y="451"/>
                      </a:cubicBezTo>
                      <a:cubicBezTo>
                        <a:pt x="119" y="478"/>
                        <a:pt x="125" y="514"/>
                        <a:pt x="125" y="514"/>
                      </a:cubicBezTo>
                      <a:cubicBezTo>
                        <a:pt x="125" y="522"/>
                        <a:pt x="118" y="529"/>
                        <a:pt x="122" y="538"/>
                      </a:cubicBezTo>
                      <a:cubicBezTo>
                        <a:pt x="126" y="539"/>
                        <a:pt x="141" y="537"/>
                        <a:pt x="154" y="525"/>
                      </a:cubicBezTo>
                      <a:cubicBezTo>
                        <a:pt x="174" y="507"/>
                        <a:pt x="221" y="449"/>
                        <a:pt x="221" y="448"/>
                      </a:cubicBezTo>
                      <a:cubicBezTo>
                        <a:pt x="233" y="431"/>
                        <a:pt x="229" y="408"/>
                        <a:pt x="237" y="390"/>
                      </a:cubicBezTo>
                      <a:cubicBezTo>
                        <a:pt x="245" y="371"/>
                        <a:pt x="264" y="360"/>
                        <a:pt x="272" y="342"/>
                      </a:cubicBezTo>
                      <a:cubicBezTo>
                        <a:pt x="272" y="341"/>
                        <a:pt x="284" y="306"/>
                        <a:pt x="283" y="303"/>
                      </a:cubicBezTo>
                      <a:cubicBezTo>
                        <a:pt x="259" y="317"/>
                        <a:pt x="258" y="307"/>
                        <a:pt x="258" y="304"/>
                      </a:cubicBezTo>
                      <a:cubicBezTo>
                        <a:pt x="259" y="297"/>
                        <a:pt x="259" y="297"/>
                        <a:pt x="211" y="198"/>
                      </a:cubicBezTo>
                      <a:cubicBezTo>
                        <a:pt x="225" y="205"/>
                        <a:pt x="225" y="205"/>
                        <a:pt x="261" y="297"/>
                      </a:cubicBezTo>
                      <a:cubicBezTo>
                        <a:pt x="261" y="297"/>
                        <a:pt x="280" y="287"/>
                        <a:pt x="286" y="275"/>
                      </a:cubicBezTo>
                      <a:cubicBezTo>
                        <a:pt x="286" y="275"/>
                        <a:pt x="298" y="272"/>
                        <a:pt x="298" y="244"/>
                      </a:cubicBezTo>
                      <a:cubicBezTo>
                        <a:pt x="298" y="234"/>
                        <a:pt x="289" y="228"/>
                        <a:pt x="287" y="219"/>
                      </a:cubicBezTo>
                      <a:cubicBezTo>
                        <a:pt x="284" y="223"/>
                        <a:pt x="284" y="227"/>
                        <a:pt x="282" y="231"/>
                      </a:cubicBezTo>
                      <a:cubicBezTo>
                        <a:pt x="278" y="229"/>
                        <a:pt x="278" y="229"/>
                        <a:pt x="274" y="217"/>
                      </a:cubicBezTo>
                      <a:cubicBezTo>
                        <a:pt x="274" y="219"/>
                        <a:pt x="274" y="221"/>
                        <a:pt x="274" y="223"/>
                      </a:cubicBezTo>
                      <a:cubicBezTo>
                        <a:pt x="270" y="216"/>
                        <a:pt x="262" y="194"/>
                        <a:pt x="262" y="194"/>
                      </a:cubicBezTo>
                      <a:cubicBezTo>
                        <a:pt x="272" y="198"/>
                        <a:pt x="274" y="221"/>
                        <a:pt x="286" y="213"/>
                      </a:cubicBezTo>
                      <a:cubicBezTo>
                        <a:pt x="304" y="225"/>
                        <a:pt x="304" y="225"/>
                        <a:pt x="309" y="225"/>
                      </a:cubicBezTo>
                      <a:cubicBezTo>
                        <a:pt x="313" y="229"/>
                        <a:pt x="315" y="234"/>
                        <a:pt x="318" y="239"/>
                      </a:cubicBezTo>
                      <a:cubicBezTo>
                        <a:pt x="318" y="243"/>
                        <a:pt x="318" y="243"/>
                        <a:pt x="321" y="252"/>
                      </a:cubicBezTo>
                      <a:cubicBezTo>
                        <a:pt x="322" y="250"/>
                        <a:pt x="323" y="247"/>
                        <a:pt x="323" y="245"/>
                      </a:cubicBezTo>
                      <a:cubicBezTo>
                        <a:pt x="325" y="253"/>
                        <a:pt x="330" y="328"/>
                        <a:pt x="330" y="329"/>
                      </a:cubicBezTo>
                      <a:cubicBezTo>
                        <a:pt x="346" y="303"/>
                        <a:pt x="334" y="275"/>
                        <a:pt x="337" y="248"/>
                      </a:cubicBezTo>
                      <a:close/>
                      <a:moveTo>
                        <a:pt x="229" y="455"/>
                      </a:moveTo>
                      <a:cubicBezTo>
                        <a:pt x="229" y="455"/>
                        <a:pt x="229" y="455"/>
                        <a:pt x="229" y="455"/>
                      </a:cubicBezTo>
                      <a:cubicBezTo>
                        <a:pt x="229" y="455"/>
                        <a:pt x="229" y="455"/>
                        <a:pt x="229" y="455"/>
                      </a:cubicBezTo>
                      <a:close/>
                      <a:moveTo>
                        <a:pt x="243" y="455"/>
                      </a:moveTo>
                      <a:cubicBezTo>
                        <a:pt x="245" y="451"/>
                        <a:pt x="251" y="434"/>
                        <a:pt x="250" y="432"/>
                      </a:cubicBezTo>
                      <a:cubicBezTo>
                        <a:pt x="250" y="433"/>
                        <a:pt x="250" y="433"/>
                        <a:pt x="248" y="436"/>
                      </a:cubicBezTo>
                      <a:cubicBezTo>
                        <a:pt x="238" y="454"/>
                        <a:pt x="229" y="455"/>
                        <a:pt x="229" y="455"/>
                      </a:cubicBezTo>
                      <a:cubicBezTo>
                        <a:pt x="229" y="455"/>
                        <a:pt x="229" y="455"/>
                        <a:pt x="228" y="455"/>
                      </a:cubicBezTo>
                      <a:cubicBezTo>
                        <a:pt x="228" y="455"/>
                        <a:pt x="228" y="455"/>
                        <a:pt x="227" y="456"/>
                      </a:cubicBezTo>
                      <a:cubicBezTo>
                        <a:pt x="225" y="460"/>
                        <a:pt x="224" y="464"/>
                        <a:pt x="222" y="469"/>
                      </a:cubicBezTo>
                      <a:cubicBezTo>
                        <a:pt x="219" y="476"/>
                        <a:pt x="213" y="480"/>
                        <a:pt x="209" y="487"/>
                      </a:cubicBezTo>
                      <a:cubicBezTo>
                        <a:pt x="194" y="518"/>
                        <a:pt x="225" y="488"/>
                        <a:pt x="241" y="456"/>
                      </a:cubicBezTo>
                      <a:cubicBezTo>
                        <a:pt x="242" y="454"/>
                        <a:pt x="242" y="454"/>
                        <a:pt x="242" y="454"/>
                      </a:cubicBezTo>
                      <a:cubicBezTo>
                        <a:pt x="242" y="455"/>
                        <a:pt x="242" y="456"/>
                        <a:pt x="242" y="456"/>
                      </a:cubicBezTo>
                      <a:cubicBezTo>
                        <a:pt x="243" y="456"/>
                        <a:pt x="243" y="456"/>
                        <a:pt x="243" y="45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32" name="Freeform 35">
                  <a:extLst>
                    <a:ext uri="{FF2B5EF4-FFF2-40B4-BE49-F238E27FC236}">
                      <a16:creationId xmlns:a16="http://schemas.microsoft.com/office/drawing/2014/main" id="{8D40B67A-5B16-4462-9C14-0A6166398B94}"/>
                    </a:ext>
                  </a:extLst>
                </p:cNvPr>
                <p:cNvSpPr>
                  <a:spLocks noEditPoints="1"/>
                </p:cNvSpPr>
                <p:nvPr/>
              </p:nvSpPr>
              <p:spPr bwMode="auto">
                <a:xfrm>
                  <a:off x="3189288" y="2468563"/>
                  <a:ext cx="1176338" cy="2246313"/>
                </a:xfrm>
                <a:custGeom>
                  <a:avLst/>
                  <a:gdLst>
                    <a:gd name="T0" fmla="*/ 200 w 308"/>
                    <a:gd name="T1" fmla="*/ 356 h 588"/>
                    <a:gd name="T2" fmla="*/ 125 w 308"/>
                    <a:gd name="T3" fmla="*/ 307 h 588"/>
                    <a:gd name="T4" fmla="*/ 124 w 308"/>
                    <a:gd name="T5" fmla="*/ 307 h 588"/>
                    <a:gd name="T6" fmla="*/ 123 w 308"/>
                    <a:gd name="T7" fmla="*/ 307 h 588"/>
                    <a:gd name="T8" fmla="*/ 106 w 308"/>
                    <a:gd name="T9" fmla="*/ 304 h 588"/>
                    <a:gd name="T10" fmla="*/ 73 w 308"/>
                    <a:gd name="T11" fmla="*/ 322 h 588"/>
                    <a:gd name="T12" fmla="*/ 55 w 308"/>
                    <a:gd name="T13" fmla="*/ 251 h 588"/>
                    <a:gd name="T14" fmla="*/ 31 w 308"/>
                    <a:gd name="T15" fmla="*/ 270 h 588"/>
                    <a:gd name="T16" fmla="*/ 74 w 308"/>
                    <a:gd name="T17" fmla="*/ 227 h 588"/>
                    <a:gd name="T18" fmla="*/ 153 w 308"/>
                    <a:gd name="T19" fmla="*/ 108 h 588"/>
                    <a:gd name="T20" fmla="*/ 161 w 308"/>
                    <a:gd name="T21" fmla="*/ 97 h 588"/>
                    <a:gd name="T22" fmla="*/ 210 w 308"/>
                    <a:gd name="T23" fmla="*/ 58 h 588"/>
                    <a:gd name="T24" fmla="*/ 202 w 308"/>
                    <a:gd name="T25" fmla="*/ 31 h 588"/>
                    <a:gd name="T26" fmla="*/ 181 w 308"/>
                    <a:gd name="T27" fmla="*/ 27 h 588"/>
                    <a:gd name="T28" fmla="*/ 119 w 308"/>
                    <a:gd name="T29" fmla="*/ 54 h 588"/>
                    <a:gd name="T30" fmla="*/ 172 w 308"/>
                    <a:gd name="T31" fmla="*/ 11 h 588"/>
                    <a:gd name="T32" fmla="*/ 172 w 308"/>
                    <a:gd name="T33" fmla="*/ 0 h 588"/>
                    <a:gd name="T34" fmla="*/ 161 w 308"/>
                    <a:gd name="T35" fmla="*/ 7 h 588"/>
                    <a:gd name="T36" fmla="*/ 156 w 308"/>
                    <a:gd name="T37" fmla="*/ 9 h 588"/>
                    <a:gd name="T38" fmla="*/ 123 w 308"/>
                    <a:gd name="T39" fmla="*/ 14 h 588"/>
                    <a:gd name="T40" fmla="*/ 65 w 308"/>
                    <a:gd name="T41" fmla="*/ 39 h 588"/>
                    <a:gd name="T42" fmla="*/ 45 w 308"/>
                    <a:gd name="T43" fmla="*/ 68 h 588"/>
                    <a:gd name="T44" fmla="*/ 47 w 308"/>
                    <a:gd name="T45" fmla="*/ 67 h 588"/>
                    <a:gd name="T46" fmla="*/ 8 w 308"/>
                    <a:gd name="T47" fmla="*/ 252 h 588"/>
                    <a:gd name="T48" fmla="*/ 36 w 308"/>
                    <a:gd name="T49" fmla="*/ 288 h 588"/>
                    <a:gd name="T50" fmla="*/ 83 w 308"/>
                    <a:gd name="T51" fmla="*/ 324 h 588"/>
                    <a:gd name="T52" fmla="*/ 163 w 308"/>
                    <a:gd name="T53" fmla="*/ 455 h 588"/>
                    <a:gd name="T54" fmla="*/ 261 w 308"/>
                    <a:gd name="T55" fmla="*/ 541 h 588"/>
                    <a:gd name="T56" fmla="*/ 265 w 308"/>
                    <a:gd name="T57" fmla="*/ 530 h 588"/>
                    <a:gd name="T58" fmla="*/ 260 w 308"/>
                    <a:gd name="T59" fmla="*/ 518 h 588"/>
                    <a:gd name="T60" fmla="*/ 271 w 308"/>
                    <a:gd name="T61" fmla="*/ 434 h 588"/>
                    <a:gd name="T62" fmla="*/ 93 w 308"/>
                    <a:gd name="T63" fmla="*/ 254 h 588"/>
                    <a:gd name="T64" fmla="*/ 88 w 308"/>
                    <a:gd name="T65" fmla="*/ 250 h 588"/>
                    <a:gd name="T66" fmla="*/ 79 w 308"/>
                    <a:gd name="T67" fmla="*/ 241 h 588"/>
                    <a:gd name="T68" fmla="*/ 61 w 308"/>
                    <a:gd name="T69" fmla="*/ 247 h 588"/>
                    <a:gd name="T70" fmla="*/ 61 w 308"/>
                    <a:gd name="T71" fmla="*/ 247 h 588"/>
                    <a:gd name="T72" fmla="*/ 61 w 308"/>
                    <a:gd name="T73" fmla="*/ 247 h 588"/>
                    <a:gd name="T74" fmla="*/ 76 w 308"/>
                    <a:gd name="T75" fmla="*/ 248 h 588"/>
                    <a:gd name="T76" fmla="*/ 93 w 308"/>
                    <a:gd name="T77" fmla="*/ 254 h 588"/>
                    <a:gd name="T78" fmla="*/ 104 w 308"/>
                    <a:gd name="T79" fmla="*/ 255 h 588"/>
                    <a:gd name="T80" fmla="*/ 98 w 308"/>
                    <a:gd name="T81" fmla="*/ 261 h 588"/>
                    <a:gd name="T82" fmla="*/ 91 w 308"/>
                    <a:gd name="T83" fmla="*/ 264 h 588"/>
                    <a:gd name="T84" fmla="*/ 102 w 308"/>
                    <a:gd name="T85" fmla="*/ 266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588">
                      <a:moveTo>
                        <a:pt x="276" y="385"/>
                      </a:moveTo>
                      <a:cubicBezTo>
                        <a:pt x="276" y="379"/>
                        <a:pt x="274" y="378"/>
                        <a:pt x="267" y="377"/>
                      </a:cubicBezTo>
                      <a:cubicBezTo>
                        <a:pt x="262" y="376"/>
                        <a:pt x="206" y="359"/>
                        <a:pt x="200" y="356"/>
                      </a:cubicBezTo>
                      <a:cubicBezTo>
                        <a:pt x="191" y="325"/>
                        <a:pt x="157" y="324"/>
                        <a:pt x="139" y="304"/>
                      </a:cubicBezTo>
                      <a:cubicBezTo>
                        <a:pt x="133" y="304"/>
                        <a:pt x="132" y="305"/>
                        <a:pt x="131" y="308"/>
                      </a:cubicBezTo>
                      <a:cubicBezTo>
                        <a:pt x="129" y="309"/>
                        <a:pt x="126" y="308"/>
                        <a:pt x="125" y="307"/>
                      </a:cubicBezTo>
                      <a:cubicBezTo>
                        <a:pt x="125" y="307"/>
                        <a:pt x="124" y="307"/>
                        <a:pt x="124" y="307"/>
                      </a:cubicBezTo>
                      <a:cubicBezTo>
                        <a:pt x="124" y="307"/>
                        <a:pt x="124" y="307"/>
                        <a:pt x="124" y="307"/>
                      </a:cubicBezTo>
                      <a:cubicBezTo>
                        <a:pt x="124" y="307"/>
                        <a:pt x="124" y="307"/>
                        <a:pt x="124" y="307"/>
                      </a:cubicBezTo>
                      <a:cubicBezTo>
                        <a:pt x="124" y="307"/>
                        <a:pt x="123" y="307"/>
                        <a:pt x="123" y="307"/>
                      </a:cubicBezTo>
                      <a:cubicBezTo>
                        <a:pt x="123" y="307"/>
                        <a:pt x="123" y="307"/>
                        <a:pt x="123" y="307"/>
                      </a:cubicBezTo>
                      <a:cubicBezTo>
                        <a:pt x="123" y="307"/>
                        <a:pt x="123" y="307"/>
                        <a:pt x="123" y="307"/>
                      </a:cubicBezTo>
                      <a:cubicBezTo>
                        <a:pt x="123" y="307"/>
                        <a:pt x="123" y="307"/>
                        <a:pt x="123" y="307"/>
                      </a:cubicBezTo>
                      <a:cubicBezTo>
                        <a:pt x="123" y="307"/>
                        <a:pt x="122" y="307"/>
                        <a:pt x="121" y="307"/>
                      </a:cubicBezTo>
                      <a:cubicBezTo>
                        <a:pt x="116" y="308"/>
                        <a:pt x="112" y="303"/>
                        <a:pt x="106" y="304"/>
                      </a:cubicBezTo>
                      <a:cubicBezTo>
                        <a:pt x="106" y="302"/>
                        <a:pt x="104" y="300"/>
                        <a:pt x="103" y="299"/>
                      </a:cubicBezTo>
                      <a:cubicBezTo>
                        <a:pt x="92" y="313"/>
                        <a:pt x="92" y="313"/>
                        <a:pt x="91" y="321"/>
                      </a:cubicBezTo>
                      <a:cubicBezTo>
                        <a:pt x="91" y="321"/>
                        <a:pt x="81" y="322"/>
                        <a:pt x="73" y="322"/>
                      </a:cubicBezTo>
                      <a:cubicBezTo>
                        <a:pt x="64" y="311"/>
                        <a:pt x="76" y="293"/>
                        <a:pt x="60" y="285"/>
                      </a:cubicBezTo>
                      <a:cubicBezTo>
                        <a:pt x="55" y="287"/>
                        <a:pt x="55" y="287"/>
                        <a:pt x="51" y="286"/>
                      </a:cubicBezTo>
                      <a:cubicBezTo>
                        <a:pt x="51" y="275"/>
                        <a:pt x="51" y="275"/>
                        <a:pt x="55" y="251"/>
                      </a:cubicBezTo>
                      <a:cubicBezTo>
                        <a:pt x="55" y="251"/>
                        <a:pt x="54" y="250"/>
                        <a:pt x="53" y="250"/>
                      </a:cubicBezTo>
                      <a:cubicBezTo>
                        <a:pt x="45" y="257"/>
                        <a:pt x="45" y="267"/>
                        <a:pt x="40" y="275"/>
                      </a:cubicBezTo>
                      <a:cubicBezTo>
                        <a:pt x="33" y="273"/>
                        <a:pt x="32" y="273"/>
                        <a:pt x="31" y="270"/>
                      </a:cubicBezTo>
                      <a:cubicBezTo>
                        <a:pt x="31" y="269"/>
                        <a:pt x="15" y="205"/>
                        <a:pt x="50" y="209"/>
                      </a:cubicBezTo>
                      <a:cubicBezTo>
                        <a:pt x="61" y="198"/>
                        <a:pt x="61" y="198"/>
                        <a:pt x="67" y="203"/>
                      </a:cubicBezTo>
                      <a:cubicBezTo>
                        <a:pt x="76" y="209"/>
                        <a:pt x="68" y="220"/>
                        <a:pt x="74" y="227"/>
                      </a:cubicBezTo>
                      <a:cubicBezTo>
                        <a:pt x="78" y="219"/>
                        <a:pt x="77" y="211"/>
                        <a:pt x="76" y="206"/>
                      </a:cubicBezTo>
                      <a:cubicBezTo>
                        <a:pt x="75" y="196"/>
                        <a:pt x="75" y="196"/>
                        <a:pt x="105" y="152"/>
                      </a:cubicBezTo>
                      <a:cubicBezTo>
                        <a:pt x="105" y="152"/>
                        <a:pt x="134" y="111"/>
                        <a:pt x="153" y="108"/>
                      </a:cubicBezTo>
                      <a:cubicBezTo>
                        <a:pt x="151" y="114"/>
                        <a:pt x="151" y="114"/>
                        <a:pt x="152" y="118"/>
                      </a:cubicBezTo>
                      <a:cubicBezTo>
                        <a:pt x="154" y="117"/>
                        <a:pt x="169" y="109"/>
                        <a:pt x="172" y="101"/>
                      </a:cubicBezTo>
                      <a:cubicBezTo>
                        <a:pt x="165" y="100"/>
                        <a:pt x="165" y="100"/>
                        <a:pt x="161" y="97"/>
                      </a:cubicBezTo>
                      <a:cubicBezTo>
                        <a:pt x="162" y="96"/>
                        <a:pt x="162" y="96"/>
                        <a:pt x="170" y="87"/>
                      </a:cubicBezTo>
                      <a:cubicBezTo>
                        <a:pt x="153" y="94"/>
                        <a:pt x="153" y="94"/>
                        <a:pt x="150" y="94"/>
                      </a:cubicBezTo>
                      <a:cubicBezTo>
                        <a:pt x="166" y="77"/>
                        <a:pt x="214" y="91"/>
                        <a:pt x="210" y="58"/>
                      </a:cubicBezTo>
                      <a:cubicBezTo>
                        <a:pt x="202" y="54"/>
                        <a:pt x="202" y="54"/>
                        <a:pt x="201" y="52"/>
                      </a:cubicBezTo>
                      <a:cubicBezTo>
                        <a:pt x="201" y="49"/>
                        <a:pt x="201" y="49"/>
                        <a:pt x="204" y="33"/>
                      </a:cubicBezTo>
                      <a:cubicBezTo>
                        <a:pt x="203" y="33"/>
                        <a:pt x="202" y="32"/>
                        <a:pt x="202" y="31"/>
                      </a:cubicBezTo>
                      <a:cubicBezTo>
                        <a:pt x="185" y="47"/>
                        <a:pt x="184" y="47"/>
                        <a:pt x="181" y="48"/>
                      </a:cubicBezTo>
                      <a:cubicBezTo>
                        <a:pt x="183" y="42"/>
                        <a:pt x="185" y="37"/>
                        <a:pt x="187" y="32"/>
                      </a:cubicBezTo>
                      <a:cubicBezTo>
                        <a:pt x="185" y="31"/>
                        <a:pt x="183" y="29"/>
                        <a:pt x="181" y="27"/>
                      </a:cubicBezTo>
                      <a:cubicBezTo>
                        <a:pt x="151" y="32"/>
                        <a:pt x="152" y="69"/>
                        <a:pt x="128" y="80"/>
                      </a:cubicBezTo>
                      <a:cubicBezTo>
                        <a:pt x="125" y="73"/>
                        <a:pt x="132" y="68"/>
                        <a:pt x="133" y="61"/>
                      </a:cubicBezTo>
                      <a:cubicBezTo>
                        <a:pt x="122" y="58"/>
                        <a:pt x="121" y="57"/>
                        <a:pt x="119" y="54"/>
                      </a:cubicBezTo>
                      <a:cubicBezTo>
                        <a:pt x="120" y="51"/>
                        <a:pt x="130" y="37"/>
                        <a:pt x="151" y="27"/>
                      </a:cubicBezTo>
                      <a:cubicBezTo>
                        <a:pt x="188" y="11"/>
                        <a:pt x="188" y="11"/>
                        <a:pt x="190" y="3"/>
                      </a:cubicBezTo>
                      <a:cubicBezTo>
                        <a:pt x="183" y="4"/>
                        <a:pt x="179" y="10"/>
                        <a:pt x="172" y="11"/>
                      </a:cubicBezTo>
                      <a:cubicBezTo>
                        <a:pt x="172" y="10"/>
                        <a:pt x="172" y="8"/>
                        <a:pt x="172" y="7"/>
                      </a:cubicBezTo>
                      <a:cubicBezTo>
                        <a:pt x="172" y="7"/>
                        <a:pt x="170" y="6"/>
                        <a:pt x="169" y="5"/>
                      </a:cubicBezTo>
                      <a:cubicBezTo>
                        <a:pt x="171" y="4"/>
                        <a:pt x="172" y="2"/>
                        <a:pt x="172" y="0"/>
                      </a:cubicBezTo>
                      <a:cubicBezTo>
                        <a:pt x="165" y="3"/>
                        <a:pt x="165" y="3"/>
                        <a:pt x="163" y="11"/>
                      </a:cubicBezTo>
                      <a:cubicBezTo>
                        <a:pt x="161" y="11"/>
                        <a:pt x="159" y="12"/>
                        <a:pt x="157" y="12"/>
                      </a:cubicBezTo>
                      <a:cubicBezTo>
                        <a:pt x="158" y="10"/>
                        <a:pt x="160" y="8"/>
                        <a:pt x="161" y="7"/>
                      </a:cubicBezTo>
                      <a:cubicBezTo>
                        <a:pt x="160" y="7"/>
                        <a:pt x="159" y="7"/>
                        <a:pt x="158" y="7"/>
                      </a:cubicBezTo>
                      <a:cubicBezTo>
                        <a:pt x="158" y="7"/>
                        <a:pt x="158" y="7"/>
                        <a:pt x="158" y="7"/>
                      </a:cubicBezTo>
                      <a:cubicBezTo>
                        <a:pt x="158" y="7"/>
                        <a:pt x="158" y="7"/>
                        <a:pt x="156" y="9"/>
                      </a:cubicBezTo>
                      <a:cubicBezTo>
                        <a:pt x="147" y="15"/>
                        <a:pt x="136" y="15"/>
                        <a:pt x="126" y="19"/>
                      </a:cubicBezTo>
                      <a:cubicBezTo>
                        <a:pt x="126" y="19"/>
                        <a:pt x="124" y="18"/>
                        <a:pt x="124" y="18"/>
                      </a:cubicBezTo>
                      <a:cubicBezTo>
                        <a:pt x="123" y="17"/>
                        <a:pt x="123" y="15"/>
                        <a:pt x="123" y="14"/>
                      </a:cubicBezTo>
                      <a:cubicBezTo>
                        <a:pt x="113" y="16"/>
                        <a:pt x="104" y="20"/>
                        <a:pt x="94" y="21"/>
                      </a:cubicBezTo>
                      <a:cubicBezTo>
                        <a:pt x="93" y="20"/>
                        <a:pt x="93" y="18"/>
                        <a:pt x="92" y="18"/>
                      </a:cubicBezTo>
                      <a:cubicBezTo>
                        <a:pt x="89" y="16"/>
                        <a:pt x="89" y="16"/>
                        <a:pt x="65" y="39"/>
                      </a:cubicBezTo>
                      <a:cubicBezTo>
                        <a:pt x="61" y="45"/>
                        <a:pt x="61" y="45"/>
                        <a:pt x="61" y="45"/>
                      </a:cubicBezTo>
                      <a:cubicBezTo>
                        <a:pt x="59" y="47"/>
                        <a:pt x="58" y="49"/>
                        <a:pt x="57" y="51"/>
                      </a:cubicBezTo>
                      <a:cubicBezTo>
                        <a:pt x="45" y="68"/>
                        <a:pt x="45" y="68"/>
                        <a:pt x="45" y="68"/>
                      </a:cubicBezTo>
                      <a:cubicBezTo>
                        <a:pt x="42" y="73"/>
                        <a:pt x="42" y="73"/>
                        <a:pt x="42" y="73"/>
                      </a:cubicBezTo>
                      <a:cubicBezTo>
                        <a:pt x="46" y="67"/>
                        <a:pt x="47" y="65"/>
                        <a:pt x="50" y="62"/>
                      </a:cubicBezTo>
                      <a:cubicBezTo>
                        <a:pt x="49" y="63"/>
                        <a:pt x="47" y="65"/>
                        <a:pt x="47" y="67"/>
                      </a:cubicBezTo>
                      <a:cubicBezTo>
                        <a:pt x="50" y="62"/>
                        <a:pt x="50" y="62"/>
                        <a:pt x="54" y="59"/>
                      </a:cubicBezTo>
                      <a:cubicBezTo>
                        <a:pt x="44" y="97"/>
                        <a:pt x="17" y="129"/>
                        <a:pt x="8" y="167"/>
                      </a:cubicBezTo>
                      <a:cubicBezTo>
                        <a:pt x="0" y="201"/>
                        <a:pt x="3" y="245"/>
                        <a:pt x="8" y="252"/>
                      </a:cubicBezTo>
                      <a:cubicBezTo>
                        <a:pt x="7" y="242"/>
                        <a:pt x="4" y="221"/>
                        <a:pt x="7" y="206"/>
                      </a:cubicBezTo>
                      <a:cubicBezTo>
                        <a:pt x="14" y="283"/>
                        <a:pt x="15" y="284"/>
                        <a:pt x="31" y="292"/>
                      </a:cubicBezTo>
                      <a:cubicBezTo>
                        <a:pt x="33" y="290"/>
                        <a:pt x="35" y="289"/>
                        <a:pt x="36" y="288"/>
                      </a:cubicBezTo>
                      <a:cubicBezTo>
                        <a:pt x="53" y="301"/>
                        <a:pt x="63" y="322"/>
                        <a:pt x="81" y="334"/>
                      </a:cubicBezTo>
                      <a:cubicBezTo>
                        <a:pt x="81" y="331"/>
                        <a:pt x="81" y="328"/>
                        <a:pt x="81" y="326"/>
                      </a:cubicBezTo>
                      <a:cubicBezTo>
                        <a:pt x="81" y="326"/>
                        <a:pt x="82" y="325"/>
                        <a:pt x="83" y="324"/>
                      </a:cubicBezTo>
                      <a:cubicBezTo>
                        <a:pt x="88" y="330"/>
                        <a:pt x="97" y="341"/>
                        <a:pt x="93" y="366"/>
                      </a:cubicBezTo>
                      <a:cubicBezTo>
                        <a:pt x="93" y="370"/>
                        <a:pt x="102" y="401"/>
                        <a:pt x="102" y="401"/>
                      </a:cubicBezTo>
                      <a:cubicBezTo>
                        <a:pt x="132" y="439"/>
                        <a:pt x="148" y="447"/>
                        <a:pt x="163" y="455"/>
                      </a:cubicBezTo>
                      <a:cubicBezTo>
                        <a:pt x="185" y="466"/>
                        <a:pt x="189" y="491"/>
                        <a:pt x="205" y="508"/>
                      </a:cubicBezTo>
                      <a:cubicBezTo>
                        <a:pt x="218" y="523"/>
                        <a:pt x="288" y="588"/>
                        <a:pt x="308" y="574"/>
                      </a:cubicBezTo>
                      <a:cubicBezTo>
                        <a:pt x="305" y="573"/>
                        <a:pt x="290" y="570"/>
                        <a:pt x="261" y="541"/>
                      </a:cubicBezTo>
                      <a:cubicBezTo>
                        <a:pt x="261" y="540"/>
                        <a:pt x="262" y="539"/>
                        <a:pt x="262" y="539"/>
                      </a:cubicBezTo>
                      <a:cubicBezTo>
                        <a:pt x="261" y="537"/>
                        <a:pt x="260" y="534"/>
                        <a:pt x="259" y="532"/>
                      </a:cubicBezTo>
                      <a:cubicBezTo>
                        <a:pt x="261" y="532"/>
                        <a:pt x="263" y="531"/>
                        <a:pt x="265" y="530"/>
                      </a:cubicBezTo>
                      <a:cubicBezTo>
                        <a:pt x="265" y="529"/>
                        <a:pt x="265" y="528"/>
                        <a:pt x="265" y="527"/>
                      </a:cubicBezTo>
                      <a:cubicBezTo>
                        <a:pt x="255" y="520"/>
                        <a:pt x="255" y="520"/>
                        <a:pt x="255" y="519"/>
                      </a:cubicBezTo>
                      <a:cubicBezTo>
                        <a:pt x="256" y="519"/>
                        <a:pt x="259" y="519"/>
                        <a:pt x="260" y="518"/>
                      </a:cubicBezTo>
                      <a:cubicBezTo>
                        <a:pt x="260" y="518"/>
                        <a:pt x="264" y="501"/>
                        <a:pt x="260" y="488"/>
                      </a:cubicBezTo>
                      <a:cubicBezTo>
                        <a:pt x="257" y="481"/>
                        <a:pt x="257" y="481"/>
                        <a:pt x="273" y="464"/>
                      </a:cubicBezTo>
                      <a:cubicBezTo>
                        <a:pt x="275" y="462"/>
                        <a:pt x="280" y="457"/>
                        <a:pt x="271" y="434"/>
                      </a:cubicBezTo>
                      <a:cubicBezTo>
                        <a:pt x="265" y="420"/>
                        <a:pt x="274" y="408"/>
                        <a:pt x="276" y="394"/>
                      </a:cubicBezTo>
                      <a:cubicBezTo>
                        <a:pt x="276" y="392"/>
                        <a:pt x="277" y="388"/>
                        <a:pt x="276" y="385"/>
                      </a:cubicBezTo>
                      <a:close/>
                      <a:moveTo>
                        <a:pt x="93" y="254"/>
                      </a:moveTo>
                      <a:cubicBezTo>
                        <a:pt x="93" y="254"/>
                        <a:pt x="93" y="254"/>
                        <a:pt x="93" y="254"/>
                      </a:cubicBezTo>
                      <a:cubicBezTo>
                        <a:pt x="93" y="253"/>
                        <a:pt x="93" y="253"/>
                        <a:pt x="91" y="253"/>
                      </a:cubicBezTo>
                      <a:cubicBezTo>
                        <a:pt x="89" y="252"/>
                        <a:pt x="89" y="251"/>
                        <a:pt x="88" y="250"/>
                      </a:cubicBezTo>
                      <a:cubicBezTo>
                        <a:pt x="86" y="249"/>
                        <a:pt x="84" y="246"/>
                        <a:pt x="82" y="244"/>
                      </a:cubicBezTo>
                      <a:cubicBezTo>
                        <a:pt x="82" y="243"/>
                        <a:pt x="81" y="243"/>
                        <a:pt x="81" y="242"/>
                      </a:cubicBezTo>
                      <a:cubicBezTo>
                        <a:pt x="80" y="242"/>
                        <a:pt x="79" y="242"/>
                        <a:pt x="79" y="241"/>
                      </a:cubicBezTo>
                      <a:cubicBezTo>
                        <a:pt x="78" y="241"/>
                        <a:pt x="74" y="240"/>
                        <a:pt x="66" y="241"/>
                      </a:cubicBezTo>
                      <a:cubicBezTo>
                        <a:pt x="65" y="241"/>
                        <a:pt x="64" y="242"/>
                        <a:pt x="64" y="242"/>
                      </a:cubicBezTo>
                      <a:cubicBezTo>
                        <a:pt x="62" y="244"/>
                        <a:pt x="62" y="246"/>
                        <a:pt x="61" y="247"/>
                      </a:cubicBezTo>
                      <a:cubicBezTo>
                        <a:pt x="61" y="247"/>
                        <a:pt x="61" y="247"/>
                        <a:pt x="61" y="247"/>
                      </a:cubicBezTo>
                      <a:cubicBezTo>
                        <a:pt x="61" y="247"/>
                        <a:pt x="61" y="247"/>
                        <a:pt x="61" y="247"/>
                      </a:cubicBezTo>
                      <a:cubicBezTo>
                        <a:pt x="61" y="247"/>
                        <a:pt x="61" y="247"/>
                        <a:pt x="61" y="247"/>
                      </a:cubicBezTo>
                      <a:cubicBezTo>
                        <a:pt x="61" y="247"/>
                        <a:pt x="61" y="247"/>
                        <a:pt x="61" y="247"/>
                      </a:cubicBezTo>
                      <a:cubicBezTo>
                        <a:pt x="61" y="247"/>
                        <a:pt x="61" y="247"/>
                        <a:pt x="61" y="247"/>
                      </a:cubicBezTo>
                      <a:cubicBezTo>
                        <a:pt x="61" y="247"/>
                        <a:pt x="61" y="247"/>
                        <a:pt x="61" y="247"/>
                      </a:cubicBezTo>
                      <a:cubicBezTo>
                        <a:pt x="61" y="247"/>
                        <a:pt x="61" y="247"/>
                        <a:pt x="61" y="247"/>
                      </a:cubicBezTo>
                      <a:cubicBezTo>
                        <a:pt x="61" y="247"/>
                        <a:pt x="61" y="247"/>
                        <a:pt x="61" y="247"/>
                      </a:cubicBezTo>
                      <a:cubicBezTo>
                        <a:pt x="67" y="246"/>
                        <a:pt x="72" y="247"/>
                        <a:pt x="76" y="248"/>
                      </a:cubicBezTo>
                      <a:cubicBezTo>
                        <a:pt x="82" y="250"/>
                        <a:pt x="82" y="250"/>
                        <a:pt x="82" y="254"/>
                      </a:cubicBezTo>
                      <a:cubicBezTo>
                        <a:pt x="82" y="257"/>
                        <a:pt x="82" y="259"/>
                        <a:pt x="84" y="259"/>
                      </a:cubicBezTo>
                      <a:cubicBezTo>
                        <a:pt x="84" y="259"/>
                        <a:pt x="93" y="254"/>
                        <a:pt x="93" y="254"/>
                      </a:cubicBezTo>
                      <a:close/>
                      <a:moveTo>
                        <a:pt x="112" y="259"/>
                      </a:moveTo>
                      <a:cubicBezTo>
                        <a:pt x="113" y="257"/>
                        <a:pt x="111" y="256"/>
                        <a:pt x="110" y="256"/>
                      </a:cubicBezTo>
                      <a:cubicBezTo>
                        <a:pt x="108" y="255"/>
                        <a:pt x="106" y="256"/>
                        <a:pt x="104" y="255"/>
                      </a:cubicBezTo>
                      <a:cubicBezTo>
                        <a:pt x="103" y="255"/>
                        <a:pt x="101" y="255"/>
                        <a:pt x="99" y="254"/>
                      </a:cubicBezTo>
                      <a:cubicBezTo>
                        <a:pt x="99" y="254"/>
                        <a:pt x="98" y="254"/>
                        <a:pt x="98" y="254"/>
                      </a:cubicBezTo>
                      <a:cubicBezTo>
                        <a:pt x="98" y="254"/>
                        <a:pt x="95" y="256"/>
                        <a:pt x="98" y="261"/>
                      </a:cubicBezTo>
                      <a:cubicBezTo>
                        <a:pt x="98" y="262"/>
                        <a:pt x="99" y="262"/>
                        <a:pt x="98" y="263"/>
                      </a:cubicBezTo>
                      <a:cubicBezTo>
                        <a:pt x="98" y="263"/>
                        <a:pt x="97" y="263"/>
                        <a:pt x="97" y="263"/>
                      </a:cubicBezTo>
                      <a:cubicBezTo>
                        <a:pt x="92" y="263"/>
                        <a:pt x="91" y="263"/>
                        <a:pt x="91" y="264"/>
                      </a:cubicBezTo>
                      <a:cubicBezTo>
                        <a:pt x="91" y="264"/>
                        <a:pt x="91" y="264"/>
                        <a:pt x="91" y="264"/>
                      </a:cubicBezTo>
                      <a:cubicBezTo>
                        <a:pt x="91" y="264"/>
                        <a:pt x="91" y="264"/>
                        <a:pt x="91" y="264"/>
                      </a:cubicBezTo>
                      <a:cubicBezTo>
                        <a:pt x="92" y="267"/>
                        <a:pt x="99" y="267"/>
                        <a:pt x="102" y="266"/>
                      </a:cubicBezTo>
                      <a:cubicBezTo>
                        <a:pt x="102" y="266"/>
                        <a:pt x="110" y="262"/>
                        <a:pt x="110" y="262"/>
                      </a:cubicBezTo>
                      <a:cubicBezTo>
                        <a:pt x="111" y="262"/>
                        <a:pt x="112" y="261"/>
                        <a:pt x="112" y="25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33" name="Freeform 36">
                  <a:extLst>
                    <a:ext uri="{FF2B5EF4-FFF2-40B4-BE49-F238E27FC236}">
                      <a16:creationId xmlns:a16="http://schemas.microsoft.com/office/drawing/2014/main" id="{5D01061A-E99D-436E-8B62-56D86BF829B0}"/>
                    </a:ext>
                  </a:extLst>
                </p:cNvPr>
                <p:cNvSpPr>
                  <a:spLocks noEditPoints="1"/>
                </p:cNvSpPr>
                <p:nvPr/>
              </p:nvSpPr>
              <p:spPr bwMode="auto">
                <a:xfrm>
                  <a:off x="3663950" y="2292350"/>
                  <a:ext cx="1477963" cy="527050"/>
                </a:xfrm>
                <a:custGeom>
                  <a:avLst/>
                  <a:gdLst>
                    <a:gd name="T0" fmla="*/ 258 w 387"/>
                    <a:gd name="T1" fmla="*/ 85 h 138"/>
                    <a:gd name="T2" fmla="*/ 255 w 387"/>
                    <a:gd name="T3" fmla="*/ 96 h 138"/>
                    <a:gd name="T4" fmla="*/ 266 w 387"/>
                    <a:gd name="T5" fmla="*/ 98 h 138"/>
                    <a:gd name="T6" fmla="*/ 295 w 387"/>
                    <a:gd name="T7" fmla="*/ 102 h 138"/>
                    <a:gd name="T8" fmla="*/ 294 w 387"/>
                    <a:gd name="T9" fmla="*/ 95 h 138"/>
                    <a:gd name="T10" fmla="*/ 282 w 387"/>
                    <a:gd name="T11" fmla="*/ 85 h 138"/>
                    <a:gd name="T12" fmla="*/ 276 w 387"/>
                    <a:gd name="T13" fmla="*/ 76 h 138"/>
                    <a:gd name="T14" fmla="*/ 271 w 387"/>
                    <a:gd name="T15" fmla="*/ 70 h 138"/>
                    <a:gd name="T16" fmla="*/ 265 w 387"/>
                    <a:gd name="T17" fmla="*/ 75 h 138"/>
                    <a:gd name="T18" fmla="*/ 267 w 387"/>
                    <a:gd name="T19" fmla="*/ 82 h 138"/>
                    <a:gd name="T20" fmla="*/ 270 w 387"/>
                    <a:gd name="T21" fmla="*/ 86 h 138"/>
                    <a:gd name="T22" fmla="*/ 276 w 387"/>
                    <a:gd name="T23" fmla="*/ 93 h 138"/>
                    <a:gd name="T24" fmla="*/ 271 w 387"/>
                    <a:gd name="T25" fmla="*/ 99 h 138"/>
                    <a:gd name="T26" fmla="*/ 280 w 387"/>
                    <a:gd name="T27" fmla="*/ 104 h 138"/>
                    <a:gd name="T28" fmla="*/ 240 w 387"/>
                    <a:gd name="T29" fmla="*/ 3 h 138"/>
                    <a:gd name="T30" fmla="*/ 160 w 387"/>
                    <a:gd name="T31" fmla="*/ 8 h 138"/>
                    <a:gd name="T32" fmla="*/ 120 w 387"/>
                    <a:gd name="T33" fmla="*/ 26 h 138"/>
                    <a:gd name="T34" fmla="*/ 139 w 387"/>
                    <a:gd name="T35" fmla="*/ 76 h 138"/>
                    <a:gd name="T36" fmla="*/ 211 w 387"/>
                    <a:gd name="T37" fmla="*/ 38 h 138"/>
                    <a:gd name="T38" fmla="*/ 215 w 387"/>
                    <a:gd name="T39" fmla="*/ 26 h 138"/>
                    <a:gd name="T40" fmla="*/ 224 w 387"/>
                    <a:gd name="T41" fmla="*/ 16 h 138"/>
                    <a:gd name="T42" fmla="*/ 240 w 387"/>
                    <a:gd name="T43" fmla="*/ 3 h 138"/>
                    <a:gd name="T44" fmla="*/ 222 w 387"/>
                    <a:gd name="T45" fmla="*/ 46 h 138"/>
                    <a:gd name="T46" fmla="*/ 208 w 387"/>
                    <a:gd name="T47" fmla="*/ 50 h 138"/>
                    <a:gd name="T48" fmla="*/ 212 w 387"/>
                    <a:gd name="T49" fmla="*/ 55 h 138"/>
                    <a:gd name="T50" fmla="*/ 240 w 387"/>
                    <a:gd name="T51" fmla="*/ 49 h 138"/>
                    <a:gd name="T52" fmla="*/ 95 w 387"/>
                    <a:gd name="T53" fmla="*/ 44 h 138"/>
                    <a:gd name="T54" fmla="*/ 91 w 387"/>
                    <a:gd name="T55" fmla="*/ 39 h 138"/>
                    <a:gd name="T56" fmla="*/ 91 w 387"/>
                    <a:gd name="T57" fmla="*/ 39 h 138"/>
                    <a:gd name="T58" fmla="*/ 85 w 387"/>
                    <a:gd name="T59" fmla="*/ 36 h 138"/>
                    <a:gd name="T60" fmla="*/ 73 w 387"/>
                    <a:gd name="T61" fmla="*/ 36 h 138"/>
                    <a:gd name="T62" fmla="*/ 74 w 387"/>
                    <a:gd name="T63" fmla="*/ 49 h 138"/>
                    <a:gd name="T64" fmla="*/ 78 w 387"/>
                    <a:gd name="T65" fmla="*/ 57 h 138"/>
                    <a:gd name="T66" fmla="*/ 57 w 387"/>
                    <a:gd name="T67" fmla="*/ 65 h 138"/>
                    <a:gd name="T68" fmla="*/ 75 w 387"/>
                    <a:gd name="T69" fmla="*/ 74 h 138"/>
                    <a:gd name="T70" fmla="*/ 84 w 387"/>
                    <a:gd name="T71" fmla="*/ 70 h 138"/>
                    <a:gd name="T72" fmla="*/ 105 w 387"/>
                    <a:gd name="T73" fmla="*/ 55 h 138"/>
                    <a:gd name="T74" fmla="*/ 10 w 387"/>
                    <a:gd name="T75" fmla="*/ 46 h 138"/>
                    <a:gd name="T76" fmla="*/ 10 w 387"/>
                    <a:gd name="T77" fmla="*/ 49 h 138"/>
                    <a:gd name="T78" fmla="*/ 31 w 387"/>
                    <a:gd name="T79" fmla="*/ 48 h 138"/>
                    <a:gd name="T80" fmla="*/ 28 w 387"/>
                    <a:gd name="T81" fmla="*/ 48 h 138"/>
                    <a:gd name="T82" fmla="*/ 7 w 387"/>
                    <a:gd name="T83" fmla="*/ 56 h 138"/>
                    <a:gd name="T84" fmla="*/ 20 w 387"/>
                    <a:gd name="T85" fmla="*/ 57 h 138"/>
                    <a:gd name="T86" fmla="*/ 151 w 387"/>
                    <a:gd name="T87" fmla="*/ 7 h 138"/>
                    <a:gd name="T88" fmla="*/ 92 w 387"/>
                    <a:gd name="T89" fmla="*/ 22 h 138"/>
                    <a:gd name="T90" fmla="*/ 102 w 387"/>
                    <a:gd name="T91" fmla="*/ 25 h 138"/>
                    <a:gd name="T92" fmla="*/ 83 w 387"/>
                    <a:gd name="T93" fmla="*/ 130 h 138"/>
                    <a:gd name="T94" fmla="*/ 69 w 387"/>
                    <a:gd name="T95" fmla="*/ 127 h 138"/>
                    <a:gd name="T96" fmla="*/ 65 w 387"/>
                    <a:gd name="T97" fmla="*/ 137 h 138"/>
                    <a:gd name="T98" fmla="*/ 381 w 387"/>
                    <a:gd name="T99" fmla="*/ 10 h 138"/>
                    <a:gd name="T100" fmla="*/ 371 w 387"/>
                    <a:gd name="T101" fmla="*/ 10 h 138"/>
                    <a:gd name="T102" fmla="*/ 369 w 387"/>
                    <a:gd name="T103" fmla="*/ 13 h 138"/>
                    <a:gd name="T104" fmla="*/ 376 w 387"/>
                    <a:gd name="T105" fmla="*/ 23 h 138"/>
                    <a:gd name="T106" fmla="*/ 378 w 387"/>
                    <a:gd name="T107" fmla="*/ 12 h 138"/>
                    <a:gd name="T108" fmla="*/ 298 w 387"/>
                    <a:gd name="T109" fmla="*/ 2 h 138"/>
                    <a:gd name="T110" fmla="*/ 283 w 387"/>
                    <a:gd name="T111" fmla="*/ 5 h 138"/>
                    <a:gd name="T112" fmla="*/ 297 w 387"/>
                    <a:gd name="T113" fmla="*/ 11 h 138"/>
                    <a:gd name="T114" fmla="*/ 304 w 387"/>
                    <a:gd name="T115"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7" h="138">
                      <a:moveTo>
                        <a:pt x="267" y="87"/>
                      </a:moveTo>
                      <a:cubicBezTo>
                        <a:pt x="267" y="85"/>
                        <a:pt x="265" y="84"/>
                        <a:pt x="261" y="84"/>
                      </a:cubicBezTo>
                      <a:cubicBezTo>
                        <a:pt x="260" y="84"/>
                        <a:pt x="259" y="85"/>
                        <a:pt x="259" y="85"/>
                      </a:cubicBezTo>
                      <a:cubicBezTo>
                        <a:pt x="259" y="85"/>
                        <a:pt x="258" y="85"/>
                        <a:pt x="258" y="85"/>
                      </a:cubicBezTo>
                      <a:cubicBezTo>
                        <a:pt x="257" y="87"/>
                        <a:pt x="257" y="87"/>
                        <a:pt x="257" y="88"/>
                      </a:cubicBezTo>
                      <a:cubicBezTo>
                        <a:pt x="256" y="90"/>
                        <a:pt x="254" y="89"/>
                        <a:pt x="253" y="90"/>
                      </a:cubicBezTo>
                      <a:cubicBezTo>
                        <a:pt x="253" y="90"/>
                        <a:pt x="252" y="92"/>
                        <a:pt x="254" y="94"/>
                      </a:cubicBezTo>
                      <a:cubicBezTo>
                        <a:pt x="255" y="95"/>
                        <a:pt x="255" y="96"/>
                        <a:pt x="255" y="96"/>
                      </a:cubicBezTo>
                      <a:cubicBezTo>
                        <a:pt x="255" y="97"/>
                        <a:pt x="253" y="98"/>
                        <a:pt x="253" y="99"/>
                      </a:cubicBezTo>
                      <a:cubicBezTo>
                        <a:pt x="253" y="99"/>
                        <a:pt x="253" y="101"/>
                        <a:pt x="254" y="101"/>
                      </a:cubicBezTo>
                      <a:cubicBezTo>
                        <a:pt x="254" y="102"/>
                        <a:pt x="255" y="103"/>
                        <a:pt x="257" y="102"/>
                      </a:cubicBezTo>
                      <a:cubicBezTo>
                        <a:pt x="258" y="102"/>
                        <a:pt x="264" y="100"/>
                        <a:pt x="266" y="98"/>
                      </a:cubicBezTo>
                      <a:cubicBezTo>
                        <a:pt x="267" y="97"/>
                        <a:pt x="267" y="94"/>
                        <a:pt x="266" y="92"/>
                      </a:cubicBezTo>
                      <a:cubicBezTo>
                        <a:pt x="266" y="90"/>
                        <a:pt x="266" y="89"/>
                        <a:pt x="266" y="88"/>
                      </a:cubicBezTo>
                      <a:cubicBezTo>
                        <a:pt x="267" y="88"/>
                        <a:pt x="267" y="87"/>
                        <a:pt x="267" y="87"/>
                      </a:cubicBezTo>
                      <a:close/>
                      <a:moveTo>
                        <a:pt x="295" y="102"/>
                      </a:moveTo>
                      <a:cubicBezTo>
                        <a:pt x="296" y="102"/>
                        <a:pt x="296" y="102"/>
                        <a:pt x="296" y="102"/>
                      </a:cubicBezTo>
                      <a:cubicBezTo>
                        <a:pt x="295" y="101"/>
                        <a:pt x="294" y="101"/>
                        <a:pt x="294" y="99"/>
                      </a:cubicBezTo>
                      <a:cubicBezTo>
                        <a:pt x="293" y="98"/>
                        <a:pt x="295" y="97"/>
                        <a:pt x="294" y="96"/>
                      </a:cubicBezTo>
                      <a:cubicBezTo>
                        <a:pt x="294" y="96"/>
                        <a:pt x="294" y="95"/>
                        <a:pt x="294" y="95"/>
                      </a:cubicBezTo>
                      <a:cubicBezTo>
                        <a:pt x="294" y="95"/>
                        <a:pt x="294" y="95"/>
                        <a:pt x="294" y="95"/>
                      </a:cubicBezTo>
                      <a:cubicBezTo>
                        <a:pt x="293" y="93"/>
                        <a:pt x="290" y="93"/>
                        <a:pt x="289" y="92"/>
                      </a:cubicBezTo>
                      <a:cubicBezTo>
                        <a:pt x="288" y="91"/>
                        <a:pt x="287" y="89"/>
                        <a:pt x="286" y="87"/>
                      </a:cubicBezTo>
                      <a:cubicBezTo>
                        <a:pt x="284" y="86"/>
                        <a:pt x="283" y="86"/>
                        <a:pt x="282" y="85"/>
                      </a:cubicBezTo>
                      <a:cubicBezTo>
                        <a:pt x="281" y="84"/>
                        <a:pt x="280" y="83"/>
                        <a:pt x="279" y="82"/>
                      </a:cubicBezTo>
                      <a:cubicBezTo>
                        <a:pt x="278" y="81"/>
                        <a:pt x="277" y="81"/>
                        <a:pt x="276" y="81"/>
                      </a:cubicBezTo>
                      <a:cubicBezTo>
                        <a:pt x="276" y="81"/>
                        <a:pt x="275" y="80"/>
                        <a:pt x="275" y="79"/>
                      </a:cubicBezTo>
                      <a:cubicBezTo>
                        <a:pt x="275" y="78"/>
                        <a:pt x="275" y="77"/>
                        <a:pt x="276" y="76"/>
                      </a:cubicBezTo>
                      <a:cubicBezTo>
                        <a:pt x="276" y="75"/>
                        <a:pt x="276" y="75"/>
                        <a:pt x="276" y="75"/>
                      </a:cubicBezTo>
                      <a:cubicBezTo>
                        <a:pt x="273" y="73"/>
                        <a:pt x="274" y="72"/>
                        <a:pt x="274" y="72"/>
                      </a:cubicBezTo>
                      <a:cubicBezTo>
                        <a:pt x="276" y="70"/>
                        <a:pt x="275" y="68"/>
                        <a:pt x="274" y="68"/>
                      </a:cubicBezTo>
                      <a:cubicBezTo>
                        <a:pt x="273" y="68"/>
                        <a:pt x="273" y="68"/>
                        <a:pt x="271" y="70"/>
                      </a:cubicBezTo>
                      <a:cubicBezTo>
                        <a:pt x="271" y="70"/>
                        <a:pt x="270" y="71"/>
                        <a:pt x="270" y="72"/>
                      </a:cubicBezTo>
                      <a:cubicBezTo>
                        <a:pt x="269" y="72"/>
                        <a:pt x="268" y="71"/>
                        <a:pt x="267" y="71"/>
                      </a:cubicBezTo>
                      <a:cubicBezTo>
                        <a:pt x="267" y="72"/>
                        <a:pt x="265" y="73"/>
                        <a:pt x="265" y="74"/>
                      </a:cubicBezTo>
                      <a:cubicBezTo>
                        <a:pt x="265" y="74"/>
                        <a:pt x="265" y="74"/>
                        <a:pt x="265" y="75"/>
                      </a:cubicBezTo>
                      <a:cubicBezTo>
                        <a:pt x="265" y="77"/>
                        <a:pt x="264" y="77"/>
                        <a:pt x="263" y="77"/>
                      </a:cubicBezTo>
                      <a:cubicBezTo>
                        <a:pt x="264" y="79"/>
                        <a:pt x="266" y="79"/>
                        <a:pt x="267" y="80"/>
                      </a:cubicBezTo>
                      <a:cubicBezTo>
                        <a:pt x="268" y="80"/>
                        <a:pt x="266" y="81"/>
                        <a:pt x="267" y="82"/>
                      </a:cubicBezTo>
                      <a:cubicBezTo>
                        <a:pt x="267" y="82"/>
                        <a:pt x="267" y="82"/>
                        <a:pt x="267" y="82"/>
                      </a:cubicBezTo>
                      <a:cubicBezTo>
                        <a:pt x="269" y="84"/>
                        <a:pt x="269" y="83"/>
                        <a:pt x="269" y="83"/>
                      </a:cubicBezTo>
                      <a:cubicBezTo>
                        <a:pt x="269" y="83"/>
                        <a:pt x="270" y="83"/>
                        <a:pt x="270" y="83"/>
                      </a:cubicBezTo>
                      <a:cubicBezTo>
                        <a:pt x="270" y="84"/>
                        <a:pt x="270" y="85"/>
                        <a:pt x="270" y="86"/>
                      </a:cubicBezTo>
                      <a:cubicBezTo>
                        <a:pt x="269" y="86"/>
                        <a:pt x="269" y="86"/>
                        <a:pt x="270" y="86"/>
                      </a:cubicBezTo>
                      <a:cubicBezTo>
                        <a:pt x="271" y="87"/>
                        <a:pt x="272" y="87"/>
                        <a:pt x="275" y="87"/>
                      </a:cubicBezTo>
                      <a:cubicBezTo>
                        <a:pt x="275" y="87"/>
                        <a:pt x="275" y="87"/>
                        <a:pt x="275" y="87"/>
                      </a:cubicBezTo>
                      <a:cubicBezTo>
                        <a:pt x="276" y="87"/>
                        <a:pt x="277" y="92"/>
                        <a:pt x="276" y="93"/>
                      </a:cubicBezTo>
                      <a:cubicBezTo>
                        <a:pt x="276" y="93"/>
                        <a:pt x="276" y="93"/>
                        <a:pt x="276" y="93"/>
                      </a:cubicBezTo>
                      <a:cubicBezTo>
                        <a:pt x="273" y="93"/>
                        <a:pt x="272" y="94"/>
                        <a:pt x="271" y="95"/>
                      </a:cubicBezTo>
                      <a:cubicBezTo>
                        <a:pt x="271" y="95"/>
                        <a:pt x="271" y="95"/>
                        <a:pt x="271" y="95"/>
                      </a:cubicBezTo>
                      <a:cubicBezTo>
                        <a:pt x="274" y="96"/>
                        <a:pt x="274" y="96"/>
                        <a:pt x="274" y="96"/>
                      </a:cubicBezTo>
                      <a:cubicBezTo>
                        <a:pt x="273" y="98"/>
                        <a:pt x="271" y="98"/>
                        <a:pt x="271" y="99"/>
                      </a:cubicBezTo>
                      <a:cubicBezTo>
                        <a:pt x="270" y="99"/>
                        <a:pt x="269" y="100"/>
                        <a:pt x="278" y="101"/>
                      </a:cubicBezTo>
                      <a:cubicBezTo>
                        <a:pt x="272" y="103"/>
                        <a:pt x="272" y="104"/>
                        <a:pt x="271" y="105"/>
                      </a:cubicBezTo>
                      <a:cubicBezTo>
                        <a:pt x="271" y="106"/>
                        <a:pt x="272" y="107"/>
                        <a:pt x="272" y="107"/>
                      </a:cubicBezTo>
                      <a:cubicBezTo>
                        <a:pt x="275" y="107"/>
                        <a:pt x="277" y="105"/>
                        <a:pt x="280" y="104"/>
                      </a:cubicBezTo>
                      <a:cubicBezTo>
                        <a:pt x="281" y="104"/>
                        <a:pt x="283" y="105"/>
                        <a:pt x="284" y="105"/>
                      </a:cubicBezTo>
                      <a:cubicBezTo>
                        <a:pt x="295" y="102"/>
                        <a:pt x="295" y="102"/>
                        <a:pt x="295" y="102"/>
                      </a:cubicBezTo>
                      <a:close/>
                      <a:moveTo>
                        <a:pt x="240" y="3"/>
                      </a:moveTo>
                      <a:cubicBezTo>
                        <a:pt x="240" y="3"/>
                        <a:pt x="240" y="3"/>
                        <a:pt x="240" y="3"/>
                      </a:cubicBezTo>
                      <a:cubicBezTo>
                        <a:pt x="234" y="3"/>
                        <a:pt x="229" y="3"/>
                        <a:pt x="223" y="4"/>
                      </a:cubicBezTo>
                      <a:cubicBezTo>
                        <a:pt x="221" y="2"/>
                        <a:pt x="220" y="0"/>
                        <a:pt x="194" y="2"/>
                      </a:cubicBezTo>
                      <a:cubicBezTo>
                        <a:pt x="188" y="2"/>
                        <a:pt x="182" y="6"/>
                        <a:pt x="176" y="6"/>
                      </a:cubicBezTo>
                      <a:cubicBezTo>
                        <a:pt x="170" y="7"/>
                        <a:pt x="165" y="7"/>
                        <a:pt x="160" y="8"/>
                      </a:cubicBezTo>
                      <a:cubicBezTo>
                        <a:pt x="159" y="8"/>
                        <a:pt x="158" y="8"/>
                        <a:pt x="157" y="8"/>
                      </a:cubicBezTo>
                      <a:cubicBezTo>
                        <a:pt x="143" y="11"/>
                        <a:pt x="132" y="20"/>
                        <a:pt x="117" y="20"/>
                      </a:cubicBezTo>
                      <a:cubicBezTo>
                        <a:pt x="117" y="20"/>
                        <a:pt x="117" y="20"/>
                        <a:pt x="117" y="20"/>
                      </a:cubicBezTo>
                      <a:cubicBezTo>
                        <a:pt x="121" y="24"/>
                        <a:pt x="121" y="24"/>
                        <a:pt x="120" y="26"/>
                      </a:cubicBezTo>
                      <a:cubicBezTo>
                        <a:pt x="137" y="21"/>
                        <a:pt x="138" y="25"/>
                        <a:pt x="139" y="32"/>
                      </a:cubicBezTo>
                      <a:cubicBezTo>
                        <a:pt x="141" y="43"/>
                        <a:pt x="141" y="43"/>
                        <a:pt x="134" y="45"/>
                      </a:cubicBezTo>
                      <a:cubicBezTo>
                        <a:pt x="130" y="46"/>
                        <a:pt x="124" y="53"/>
                        <a:pt x="124" y="55"/>
                      </a:cubicBezTo>
                      <a:cubicBezTo>
                        <a:pt x="124" y="55"/>
                        <a:pt x="130" y="78"/>
                        <a:pt x="139" y="76"/>
                      </a:cubicBezTo>
                      <a:cubicBezTo>
                        <a:pt x="141" y="75"/>
                        <a:pt x="143" y="74"/>
                        <a:pt x="147" y="70"/>
                      </a:cubicBezTo>
                      <a:cubicBezTo>
                        <a:pt x="158" y="56"/>
                        <a:pt x="158" y="56"/>
                        <a:pt x="169" y="52"/>
                      </a:cubicBezTo>
                      <a:cubicBezTo>
                        <a:pt x="176" y="49"/>
                        <a:pt x="183" y="46"/>
                        <a:pt x="190" y="43"/>
                      </a:cubicBezTo>
                      <a:cubicBezTo>
                        <a:pt x="197" y="40"/>
                        <a:pt x="204" y="41"/>
                        <a:pt x="211" y="38"/>
                      </a:cubicBezTo>
                      <a:cubicBezTo>
                        <a:pt x="211" y="37"/>
                        <a:pt x="212" y="37"/>
                        <a:pt x="213" y="36"/>
                      </a:cubicBezTo>
                      <a:cubicBezTo>
                        <a:pt x="212" y="34"/>
                        <a:pt x="209" y="33"/>
                        <a:pt x="210" y="30"/>
                      </a:cubicBezTo>
                      <a:cubicBezTo>
                        <a:pt x="212" y="30"/>
                        <a:pt x="214" y="34"/>
                        <a:pt x="217" y="32"/>
                      </a:cubicBezTo>
                      <a:cubicBezTo>
                        <a:pt x="218" y="30"/>
                        <a:pt x="217" y="28"/>
                        <a:pt x="215" y="26"/>
                      </a:cubicBezTo>
                      <a:cubicBezTo>
                        <a:pt x="215" y="26"/>
                        <a:pt x="215" y="26"/>
                        <a:pt x="215" y="25"/>
                      </a:cubicBezTo>
                      <a:cubicBezTo>
                        <a:pt x="216" y="25"/>
                        <a:pt x="216" y="25"/>
                        <a:pt x="220" y="23"/>
                      </a:cubicBezTo>
                      <a:cubicBezTo>
                        <a:pt x="223" y="22"/>
                        <a:pt x="226" y="21"/>
                        <a:pt x="226" y="20"/>
                      </a:cubicBezTo>
                      <a:cubicBezTo>
                        <a:pt x="227" y="18"/>
                        <a:pt x="224" y="17"/>
                        <a:pt x="224" y="16"/>
                      </a:cubicBezTo>
                      <a:cubicBezTo>
                        <a:pt x="224" y="14"/>
                        <a:pt x="226" y="14"/>
                        <a:pt x="226" y="12"/>
                      </a:cubicBezTo>
                      <a:cubicBezTo>
                        <a:pt x="226" y="12"/>
                        <a:pt x="225" y="11"/>
                        <a:pt x="225" y="10"/>
                      </a:cubicBezTo>
                      <a:cubicBezTo>
                        <a:pt x="225" y="9"/>
                        <a:pt x="232" y="6"/>
                        <a:pt x="237" y="4"/>
                      </a:cubicBezTo>
                      <a:cubicBezTo>
                        <a:pt x="239" y="3"/>
                        <a:pt x="239" y="3"/>
                        <a:pt x="240" y="3"/>
                      </a:cubicBezTo>
                      <a:close/>
                      <a:moveTo>
                        <a:pt x="240" y="49"/>
                      </a:moveTo>
                      <a:cubicBezTo>
                        <a:pt x="241" y="47"/>
                        <a:pt x="234" y="44"/>
                        <a:pt x="233" y="44"/>
                      </a:cubicBezTo>
                      <a:cubicBezTo>
                        <a:pt x="230" y="44"/>
                        <a:pt x="229" y="46"/>
                        <a:pt x="226" y="46"/>
                      </a:cubicBezTo>
                      <a:cubicBezTo>
                        <a:pt x="225" y="46"/>
                        <a:pt x="224" y="45"/>
                        <a:pt x="222" y="46"/>
                      </a:cubicBezTo>
                      <a:cubicBezTo>
                        <a:pt x="222" y="46"/>
                        <a:pt x="222" y="46"/>
                        <a:pt x="222" y="46"/>
                      </a:cubicBezTo>
                      <a:cubicBezTo>
                        <a:pt x="220" y="48"/>
                        <a:pt x="217" y="49"/>
                        <a:pt x="217" y="49"/>
                      </a:cubicBezTo>
                      <a:cubicBezTo>
                        <a:pt x="215" y="49"/>
                        <a:pt x="217" y="46"/>
                        <a:pt x="216" y="46"/>
                      </a:cubicBezTo>
                      <a:cubicBezTo>
                        <a:pt x="215" y="45"/>
                        <a:pt x="209" y="47"/>
                        <a:pt x="208" y="50"/>
                      </a:cubicBezTo>
                      <a:cubicBezTo>
                        <a:pt x="208" y="51"/>
                        <a:pt x="209" y="51"/>
                        <a:pt x="211" y="52"/>
                      </a:cubicBezTo>
                      <a:cubicBezTo>
                        <a:pt x="213" y="52"/>
                        <a:pt x="213" y="52"/>
                        <a:pt x="214" y="52"/>
                      </a:cubicBezTo>
                      <a:cubicBezTo>
                        <a:pt x="213" y="53"/>
                        <a:pt x="212" y="53"/>
                        <a:pt x="211" y="54"/>
                      </a:cubicBezTo>
                      <a:cubicBezTo>
                        <a:pt x="211" y="54"/>
                        <a:pt x="211" y="54"/>
                        <a:pt x="212" y="55"/>
                      </a:cubicBezTo>
                      <a:cubicBezTo>
                        <a:pt x="214" y="55"/>
                        <a:pt x="216" y="55"/>
                        <a:pt x="218" y="55"/>
                      </a:cubicBezTo>
                      <a:cubicBezTo>
                        <a:pt x="219" y="55"/>
                        <a:pt x="221" y="55"/>
                        <a:pt x="223" y="56"/>
                      </a:cubicBezTo>
                      <a:cubicBezTo>
                        <a:pt x="223" y="56"/>
                        <a:pt x="225" y="56"/>
                        <a:pt x="227" y="56"/>
                      </a:cubicBezTo>
                      <a:cubicBezTo>
                        <a:pt x="229" y="55"/>
                        <a:pt x="240" y="49"/>
                        <a:pt x="240" y="49"/>
                      </a:cubicBezTo>
                      <a:close/>
                      <a:moveTo>
                        <a:pt x="105" y="55"/>
                      </a:moveTo>
                      <a:cubicBezTo>
                        <a:pt x="105" y="55"/>
                        <a:pt x="105" y="55"/>
                        <a:pt x="105" y="54"/>
                      </a:cubicBezTo>
                      <a:cubicBezTo>
                        <a:pt x="105" y="53"/>
                        <a:pt x="105" y="53"/>
                        <a:pt x="102" y="52"/>
                      </a:cubicBezTo>
                      <a:cubicBezTo>
                        <a:pt x="98" y="49"/>
                        <a:pt x="96" y="45"/>
                        <a:pt x="95" y="44"/>
                      </a:cubicBezTo>
                      <a:cubicBezTo>
                        <a:pt x="94" y="42"/>
                        <a:pt x="96" y="41"/>
                        <a:pt x="95" y="39"/>
                      </a:cubicBezTo>
                      <a:cubicBezTo>
                        <a:pt x="94" y="38"/>
                        <a:pt x="93" y="38"/>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88" y="39"/>
                        <a:pt x="86" y="39"/>
                        <a:pt x="84" y="38"/>
                      </a:cubicBezTo>
                      <a:cubicBezTo>
                        <a:pt x="84" y="38"/>
                        <a:pt x="84" y="38"/>
                        <a:pt x="85" y="36"/>
                      </a:cubicBezTo>
                      <a:cubicBezTo>
                        <a:pt x="85" y="36"/>
                        <a:pt x="85" y="36"/>
                        <a:pt x="77" y="38"/>
                      </a:cubicBezTo>
                      <a:cubicBezTo>
                        <a:pt x="73" y="39"/>
                        <a:pt x="73" y="39"/>
                        <a:pt x="73" y="36"/>
                      </a:cubicBezTo>
                      <a:cubicBezTo>
                        <a:pt x="73" y="36"/>
                        <a:pt x="73" y="36"/>
                        <a:pt x="73" y="36"/>
                      </a:cubicBezTo>
                      <a:cubicBezTo>
                        <a:pt x="73" y="36"/>
                        <a:pt x="73" y="36"/>
                        <a:pt x="73" y="36"/>
                      </a:cubicBezTo>
                      <a:cubicBezTo>
                        <a:pt x="73" y="36"/>
                        <a:pt x="59" y="42"/>
                        <a:pt x="59" y="44"/>
                      </a:cubicBezTo>
                      <a:cubicBezTo>
                        <a:pt x="59" y="45"/>
                        <a:pt x="61" y="46"/>
                        <a:pt x="67" y="46"/>
                      </a:cubicBezTo>
                      <a:cubicBezTo>
                        <a:pt x="69" y="46"/>
                        <a:pt x="72" y="47"/>
                        <a:pt x="73" y="47"/>
                      </a:cubicBezTo>
                      <a:cubicBezTo>
                        <a:pt x="75" y="48"/>
                        <a:pt x="75" y="49"/>
                        <a:pt x="74" y="49"/>
                      </a:cubicBezTo>
                      <a:cubicBezTo>
                        <a:pt x="73" y="52"/>
                        <a:pt x="74" y="53"/>
                        <a:pt x="74" y="53"/>
                      </a:cubicBezTo>
                      <a:cubicBezTo>
                        <a:pt x="74" y="53"/>
                        <a:pt x="75" y="53"/>
                        <a:pt x="77" y="52"/>
                      </a:cubicBezTo>
                      <a:cubicBezTo>
                        <a:pt x="78" y="52"/>
                        <a:pt x="79" y="51"/>
                        <a:pt x="80" y="51"/>
                      </a:cubicBezTo>
                      <a:cubicBezTo>
                        <a:pt x="80" y="51"/>
                        <a:pt x="80" y="56"/>
                        <a:pt x="78" y="57"/>
                      </a:cubicBezTo>
                      <a:cubicBezTo>
                        <a:pt x="77" y="58"/>
                        <a:pt x="75" y="58"/>
                        <a:pt x="73" y="58"/>
                      </a:cubicBezTo>
                      <a:cubicBezTo>
                        <a:pt x="70" y="60"/>
                        <a:pt x="67" y="63"/>
                        <a:pt x="63" y="64"/>
                      </a:cubicBezTo>
                      <a:cubicBezTo>
                        <a:pt x="61" y="64"/>
                        <a:pt x="59" y="64"/>
                        <a:pt x="57" y="65"/>
                      </a:cubicBezTo>
                      <a:cubicBezTo>
                        <a:pt x="57" y="65"/>
                        <a:pt x="57" y="65"/>
                        <a:pt x="57" y="65"/>
                      </a:cubicBezTo>
                      <a:cubicBezTo>
                        <a:pt x="58" y="66"/>
                        <a:pt x="61" y="67"/>
                        <a:pt x="63" y="67"/>
                      </a:cubicBezTo>
                      <a:cubicBezTo>
                        <a:pt x="64" y="67"/>
                        <a:pt x="65" y="67"/>
                        <a:pt x="66" y="68"/>
                      </a:cubicBezTo>
                      <a:cubicBezTo>
                        <a:pt x="69" y="69"/>
                        <a:pt x="71" y="72"/>
                        <a:pt x="74" y="73"/>
                      </a:cubicBezTo>
                      <a:cubicBezTo>
                        <a:pt x="74" y="73"/>
                        <a:pt x="75" y="73"/>
                        <a:pt x="75" y="74"/>
                      </a:cubicBezTo>
                      <a:cubicBezTo>
                        <a:pt x="77" y="74"/>
                        <a:pt x="77" y="73"/>
                        <a:pt x="78" y="71"/>
                      </a:cubicBezTo>
                      <a:cubicBezTo>
                        <a:pt x="78" y="70"/>
                        <a:pt x="77" y="69"/>
                        <a:pt x="77" y="68"/>
                      </a:cubicBezTo>
                      <a:cubicBezTo>
                        <a:pt x="77" y="68"/>
                        <a:pt x="78" y="65"/>
                        <a:pt x="80" y="68"/>
                      </a:cubicBezTo>
                      <a:cubicBezTo>
                        <a:pt x="82" y="70"/>
                        <a:pt x="83" y="71"/>
                        <a:pt x="84" y="70"/>
                      </a:cubicBezTo>
                      <a:cubicBezTo>
                        <a:pt x="86" y="70"/>
                        <a:pt x="88" y="67"/>
                        <a:pt x="87" y="65"/>
                      </a:cubicBezTo>
                      <a:cubicBezTo>
                        <a:pt x="86" y="62"/>
                        <a:pt x="87" y="59"/>
                        <a:pt x="89" y="59"/>
                      </a:cubicBezTo>
                      <a:cubicBezTo>
                        <a:pt x="92" y="58"/>
                        <a:pt x="95" y="59"/>
                        <a:pt x="98" y="58"/>
                      </a:cubicBezTo>
                      <a:cubicBezTo>
                        <a:pt x="103" y="57"/>
                        <a:pt x="104" y="56"/>
                        <a:pt x="105" y="55"/>
                      </a:cubicBezTo>
                      <a:close/>
                      <a:moveTo>
                        <a:pt x="23" y="43"/>
                      </a:moveTo>
                      <a:cubicBezTo>
                        <a:pt x="23" y="43"/>
                        <a:pt x="23" y="42"/>
                        <a:pt x="23" y="42"/>
                      </a:cubicBezTo>
                      <a:cubicBezTo>
                        <a:pt x="23" y="42"/>
                        <a:pt x="23" y="42"/>
                        <a:pt x="15" y="43"/>
                      </a:cubicBezTo>
                      <a:cubicBezTo>
                        <a:pt x="14" y="43"/>
                        <a:pt x="14" y="43"/>
                        <a:pt x="10" y="46"/>
                      </a:cubicBezTo>
                      <a:cubicBezTo>
                        <a:pt x="8" y="47"/>
                        <a:pt x="5" y="48"/>
                        <a:pt x="3" y="50"/>
                      </a:cubicBezTo>
                      <a:cubicBezTo>
                        <a:pt x="3" y="50"/>
                        <a:pt x="0" y="53"/>
                        <a:pt x="0" y="54"/>
                      </a:cubicBezTo>
                      <a:cubicBezTo>
                        <a:pt x="0" y="55"/>
                        <a:pt x="3" y="55"/>
                        <a:pt x="3" y="54"/>
                      </a:cubicBezTo>
                      <a:cubicBezTo>
                        <a:pt x="6" y="53"/>
                        <a:pt x="8" y="50"/>
                        <a:pt x="10" y="49"/>
                      </a:cubicBezTo>
                      <a:cubicBezTo>
                        <a:pt x="13" y="47"/>
                        <a:pt x="16" y="47"/>
                        <a:pt x="19" y="46"/>
                      </a:cubicBezTo>
                      <a:cubicBezTo>
                        <a:pt x="19" y="45"/>
                        <a:pt x="20" y="45"/>
                        <a:pt x="23" y="43"/>
                      </a:cubicBezTo>
                      <a:close/>
                      <a:moveTo>
                        <a:pt x="30" y="53"/>
                      </a:moveTo>
                      <a:cubicBezTo>
                        <a:pt x="31" y="51"/>
                        <a:pt x="31" y="49"/>
                        <a:pt x="31" y="48"/>
                      </a:cubicBezTo>
                      <a:cubicBezTo>
                        <a:pt x="33" y="46"/>
                        <a:pt x="35" y="45"/>
                        <a:pt x="36" y="43"/>
                      </a:cubicBezTo>
                      <a:cubicBezTo>
                        <a:pt x="36" y="43"/>
                        <a:pt x="36" y="42"/>
                        <a:pt x="36" y="42"/>
                      </a:cubicBezTo>
                      <a:cubicBezTo>
                        <a:pt x="36" y="42"/>
                        <a:pt x="36" y="42"/>
                        <a:pt x="36" y="42"/>
                      </a:cubicBezTo>
                      <a:cubicBezTo>
                        <a:pt x="33" y="43"/>
                        <a:pt x="31" y="46"/>
                        <a:pt x="28" y="48"/>
                      </a:cubicBezTo>
                      <a:cubicBezTo>
                        <a:pt x="27" y="48"/>
                        <a:pt x="27" y="48"/>
                        <a:pt x="25" y="47"/>
                      </a:cubicBezTo>
                      <a:cubicBezTo>
                        <a:pt x="23" y="45"/>
                        <a:pt x="19" y="47"/>
                        <a:pt x="19" y="47"/>
                      </a:cubicBezTo>
                      <a:cubicBezTo>
                        <a:pt x="19" y="47"/>
                        <a:pt x="9" y="53"/>
                        <a:pt x="9" y="54"/>
                      </a:cubicBezTo>
                      <a:cubicBezTo>
                        <a:pt x="8" y="54"/>
                        <a:pt x="8" y="56"/>
                        <a:pt x="7" y="56"/>
                      </a:cubicBezTo>
                      <a:cubicBezTo>
                        <a:pt x="4" y="58"/>
                        <a:pt x="2" y="59"/>
                        <a:pt x="2" y="60"/>
                      </a:cubicBezTo>
                      <a:cubicBezTo>
                        <a:pt x="2" y="61"/>
                        <a:pt x="7" y="61"/>
                        <a:pt x="10" y="60"/>
                      </a:cubicBezTo>
                      <a:cubicBezTo>
                        <a:pt x="13" y="59"/>
                        <a:pt x="16" y="57"/>
                        <a:pt x="19" y="56"/>
                      </a:cubicBezTo>
                      <a:cubicBezTo>
                        <a:pt x="20" y="56"/>
                        <a:pt x="20" y="56"/>
                        <a:pt x="20" y="57"/>
                      </a:cubicBezTo>
                      <a:cubicBezTo>
                        <a:pt x="21" y="58"/>
                        <a:pt x="24" y="57"/>
                        <a:pt x="24" y="57"/>
                      </a:cubicBezTo>
                      <a:cubicBezTo>
                        <a:pt x="27" y="56"/>
                        <a:pt x="30" y="53"/>
                        <a:pt x="30" y="53"/>
                      </a:cubicBezTo>
                      <a:close/>
                      <a:moveTo>
                        <a:pt x="151" y="7"/>
                      </a:moveTo>
                      <a:cubicBezTo>
                        <a:pt x="151" y="7"/>
                        <a:pt x="151" y="7"/>
                        <a:pt x="151" y="7"/>
                      </a:cubicBezTo>
                      <a:cubicBezTo>
                        <a:pt x="150" y="7"/>
                        <a:pt x="150" y="7"/>
                        <a:pt x="147" y="7"/>
                      </a:cubicBezTo>
                      <a:cubicBezTo>
                        <a:pt x="96" y="12"/>
                        <a:pt x="85" y="18"/>
                        <a:pt x="84" y="20"/>
                      </a:cubicBezTo>
                      <a:cubicBezTo>
                        <a:pt x="84" y="20"/>
                        <a:pt x="82" y="22"/>
                        <a:pt x="84" y="22"/>
                      </a:cubicBezTo>
                      <a:cubicBezTo>
                        <a:pt x="86" y="23"/>
                        <a:pt x="89" y="21"/>
                        <a:pt x="92" y="22"/>
                      </a:cubicBezTo>
                      <a:cubicBezTo>
                        <a:pt x="92" y="22"/>
                        <a:pt x="92" y="22"/>
                        <a:pt x="92" y="22"/>
                      </a:cubicBezTo>
                      <a:cubicBezTo>
                        <a:pt x="91" y="26"/>
                        <a:pt x="85" y="23"/>
                        <a:pt x="85" y="27"/>
                      </a:cubicBezTo>
                      <a:cubicBezTo>
                        <a:pt x="86" y="27"/>
                        <a:pt x="102" y="25"/>
                        <a:pt x="102" y="25"/>
                      </a:cubicBezTo>
                      <a:cubicBezTo>
                        <a:pt x="102" y="25"/>
                        <a:pt x="102" y="25"/>
                        <a:pt x="102" y="25"/>
                      </a:cubicBezTo>
                      <a:cubicBezTo>
                        <a:pt x="107" y="23"/>
                        <a:pt x="112" y="20"/>
                        <a:pt x="116" y="18"/>
                      </a:cubicBezTo>
                      <a:cubicBezTo>
                        <a:pt x="118" y="17"/>
                        <a:pt x="118" y="17"/>
                        <a:pt x="123" y="16"/>
                      </a:cubicBezTo>
                      <a:cubicBezTo>
                        <a:pt x="131" y="14"/>
                        <a:pt x="149" y="9"/>
                        <a:pt x="151" y="7"/>
                      </a:cubicBezTo>
                      <a:close/>
                      <a:moveTo>
                        <a:pt x="83" y="130"/>
                      </a:moveTo>
                      <a:cubicBezTo>
                        <a:pt x="83" y="128"/>
                        <a:pt x="82" y="127"/>
                        <a:pt x="82" y="127"/>
                      </a:cubicBezTo>
                      <a:cubicBezTo>
                        <a:pt x="82" y="127"/>
                        <a:pt x="82" y="127"/>
                        <a:pt x="80" y="127"/>
                      </a:cubicBezTo>
                      <a:cubicBezTo>
                        <a:pt x="80" y="127"/>
                        <a:pt x="75" y="126"/>
                        <a:pt x="77" y="124"/>
                      </a:cubicBezTo>
                      <a:cubicBezTo>
                        <a:pt x="76" y="124"/>
                        <a:pt x="72" y="125"/>
                        <a:pt x="69" y="127"/>
                      </a:cubicBezTo>
                      <a:cubicBezTo>
                        <a:pt x="68" y="128"/>
                        <a:pt x="68" y="128"/>
                        <a:pt x="67" y="130"/>
                      </a:cubicBezTo>
                      <a:cubicBezTo>
                        <a:pt x="65" y="133"/>
                        <a:pt x="64" y="133"/>
                        <a:pt x="63" y="135"/>
                      </a:cubicBezTo>
                      <a:cubicBezTo>
                        <a:pt x="63" y="135"/>
                        <a:pt x="63" y="135"/>
                        <a:pt x="63" y="135"/>
                      </a:cubicBezTo>
                      <a:cubicBezTo>
                        <a:pt x="63" y="136"/>
                        <a:pt x="65" y="137"/>
                        <a:pt x="65" y="137"/>
                      </a:cubicBezTo>
                      <a:cubicBezTo>
                        <a:pt x="65" y="137"/>
                        <a:pt x="72" y="138"/>
                        <a:pt x="72" y="138"/>
                      </a:cubicBezTo>
                      <a:cubicBezTo>
                        <a:pt x="72" y="138"/>
                        <a:pt x="72" y="138"/>
                        <a:pt x="72" y="138"/>
                      </a:cubicBezTo>
                      <a:cubicBezTo>
                        <a:pt x="74" y="137"/>
                        <a:pt x="81" y="133"/>
                        <a:pt x="83" y="130"/>
                      </a:cubicBezTo>
                      <a:close/>
                      <a:moveTo>
                        <a:pt x="381" y="10"/>
                      </a:moveTo>
                      <a:cubicBezTo>
                        <a:pt x="381" y="10"/>
                        <a:pt x="380" y="9"/>
                        <a:pt x="378" y="9"/>
                      </a:cubicBezTo>
                      <a:cubicBezTo>
                        <a:pt x="378" y="9"/>
                        <a:pt x="377" y="9"/>
                        <a:pt x="377" y="9"/>
                      </a:cubicBezTo>
                      <a:cubicBezTo>
                        <a:pt x="376" y="10"/>
                        <a:pt x="374" y="10"/>
                        <a:pt x="373" y="10"/>
                      </a:cubicBezTo>
                      <a:cubicBezTo>
                        <a:pt x="372" y="10"/>
                        <a:pt x="371" y="10"/>
                        <a:pt x="371" y="10"/>
                      </a:cubicBezTo>
                      <a:cubicBezTo>
                        <a:pt x="371" y="10"/>
                        <a:pt x="371" y="10"/>
                        <a:pt x="370" y="10"/>
                      </a:cubicBezTo>
                      <a:cubicBezTo>
                        <a:pt x="370" y="10"/>
                        <a:pt x="370" y="10"/>
                        <a:pt x="370" y="11"/>
                      </a:cubicBezTo>
                      <a:cubicBezTo>
                        <a:pt x="370" y="11"/>
                        <a:pt x="370" y="11"/>
                        <a:pt x="370" y="12"/>
                      </a:cubicBezTo>
                      <a:cubicBezTo>
                        <a:pt x="369" y="12"/>
                        <a:pt x="369" y="13"/>
                        <a:pt x="369" y="13"/>
                      </a:cubicBezTo>
                      <a:cubicBezTo>
                        <a:pt x="369" y="13"/>
                        <a:pt x="369" y="13"/>
                        <a:pt x="369" y="13"/>
                      </a:cubicBezTo>
                      <a:cubicBezTo>
                        <a:pt x="369" y="14"/>
                        <a:pt x="369" y="15"/>
                        <a:pt x="370" y="15"/>
                      </a:cubicBezTo>
                      <a:cubicBezTo>
                        <a:pt x="372" y="18"/>
                        <a:pt x="372" y="19"/>
                        <a:pt x="372" y="20"/>
                      </a:cubicBezTo>
                      <a:cubicBezTo>
                        <a:pt x="372" y="21"/>
                        <a:pt x="374" y="22"/>
                        <a:pt x="376" y="23"/>
                      </a:cubicBezTo>
                      <a:cubicBezTo>
                        <a:pt x="376" y="23"/>
                        <a:pt x="386" y="26"/>
                        <a:pt x="387" y="25"/>
                      </a:cubicBezTo>
                      <a:cubicBezTo>
                        <a:pt x="387" y="25"/>
                        <a:pt x="387" y="25"/>
                        <a:pt x="387" y="25"/>
                      </a:cubicBezTo>
                      <a:cubicBezTo>
                        <a:pt x="385" y="24"/>
                        <a:pt x="379" y="22"/>
                        <a:pt x="377" y="18"/>
                      </a:cubicBezTo>
                      <a:cubicBezTo>
                        <a:pt x="376" y="13"/>
                        <a:pt x="376" y="13"/>
                        <a:pt x="378" y="12"/>
                      </a:cubicBezTo>
                      <a:cubicBezTo>
                        <a:pt x="381" y="11"/>
                        <a:pt x="382" y="11"/>
                        <a:pt x="381" y="10"/>
                      </a:cubicBezTo>
                      <a:close/>
                      <a:moveTo>
                        <a:pt x="308" y="4"/>
                      </a:moveTo>
                      <a:cubicBezTo>
                        <a:pt x="308" y="4"/>
                        <a:pt x="308" y="4"/>
                        <a:pt x="308" y="4"/>
                      </a:cubicBezTo>
                      <a:cubicBezTo>
                        <a:pt x="307" y="2"/>
                        <a:pt x="302" y="2"/>
                        <a:pt x="298" y="2"/>
                      </a:cubicBezTo>
                      <a:cubicBezTo>
                        <a:pt x="296" y="2"/>
                        <a:pt x="295" y="2"/>
                        <a:pt x="294" y="3"/>
                      </a:cubicBezTo>
                      <a:cubicBezTo>
                        <a:pt x="293" y="3"/>
                        <a:pt x="293" y="4"/>
                        <a:pt x="291" y="4"/>
                      </a:cubicBezTo>
                      <a:cubicBezTo>
                        <a:pt x="289" y="5"/>
                        <a:pt x="288" y="3"/>
                        <a:pt x="286" y="4"/>
                      </a:cubicBezTo>
                      <a:cubicBezTo>
                        <a:pt x="285" y="4"/>
                        <a:pt x="283" y="5"/>
                        <a:pt x="283" y="5"/>
                      </a:cubicBezTo>
                      <a:cubicBezTo>
                        <a:pt x="283" y="6"/>
                        <a:pt x="283" y="6"/>
                        <a:pt x="283" y="6"/>
                      </a:cubicBezTo>
                      <a:cubicBezTo>
                        <a:pt x="283" y="6"/>
                        <a:pt x="283" y="6"/>
                        <a:pt x="283" y="6"/>
                      </a:cubicBezTo>
                      <a:cubicBezTo>
                        <a:pt x="284" y="6"/>
                        <a:pt x="287" y="7"/>
                        <a:pt x="291" y="8"/>
                      </a:cubicBezTo>
                      <a:cubicBezTo>
                        <a:pt x="294" y="8"/>
                        <a:pt x="294" y="11"/>
                        <a:pt x="297" y="11"/>
                      </a:cubicBezTo>
                      <a:cubicBezTo>
                        <a:pt x="297" y="11"/>
                        <a:pt x="298" y="11"/>
                        <a:pt x="299" y="9"/>
                      </a:cubicBezTo>
                      <a:cubicBezTo>
                        <a:pt x="299" y="8"/>
                        <a:pt x="299" y="8"/>
                        <a:pt x="300" y="7"/>
                      </a:cubicBezTo>
                      <a:cubicBezTo>
                        <a:pt x="304" y="8"/>
                        <a:pt x="306" y="8"/>
                        <a:pt x="307" y="8"/>
                      </a:cubicBezTo>
                      <a:cubicBezTo>
                        <a:pt x="307" y="7"/>
                        <a:pt x="306" y="6"/>
                        <a:pt x="304" y="6"/>
                      </a:cubicBezTo>
                      <a:cubicBezTo>
                        <a:pt x="303" y="6"/>
                        <a:pt x="302" y="6"/>
                        <a:pt x="301" y="5"/>
                      </a:cubicBezTo>
                      <a:cubicBezTo>
                        <a:pt x="301" y="5"/>
                        <a:pt x="301" y="5"/>
                        <a:pt x="301" y="5"/>
                      </a:cubicBezTo>
                      <a:cubicBezTo>
                        <a:pt x="307" y="5"/>
                        <a:pt x="307" y="5"/>
                        <a:pt x="30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grpSp>
        <p:sp>
          <p:nvSpPr>
            <p:cNvPr id="28" name="Oval 63">
              <a:extLst>
                <a:ext uri="{FF2B5EF4-FFF2-40B4-BE49-F238E27FC236}">
                  <a16:creationId xmlns:a16="http://schemas.microsoft.com/office/drawing/2014/main" id="{35A68D85-AF4A-4B2B-A01E-82A5AC3CCF95}"/>
                </a:ext>
              </a:extLst>
            </p:cNvPr>
            <p:cNvSpPr>
              <a:spLocks noChangeArrowheads="1"/>
            </p:cNvSpPr>
            <p:nvPr/>
          </p:nvSpPr>
          <p:spPr bwMode="auto">
            <a:xfrm>
              <a:off x="4861348" y="2137529"/>
              <a:ext cx="2196834" cy="2199740"/>
            </a:xfrm>
            <a:prstGeom prst="ellipse">
              <a:avLst/>
            </a:prstGeom>
            <a:gradFill flip="none" rotWithShape="1">
              <a:gsLst>
                <a:gs pos="100000">
                  <a:srgbClr val="FFFFFF">
                    <a:alpha val="0"/>
                  </a:srgbClr>
                </a:gs>
                <a:gs pos="0">
                  <a:srgbClr val="FFFFFF"/>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0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85657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750"/>
                                        <p:tgtEl>
                                          <p:spTgt spid="25"/>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750"/>
                                        <p:tgtEl>
                                          <p:spTgt spid="24"/>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750"/>
                                        <p:tgtEl>
                                          <p:spTgt spid="23"/>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750"/>
                                        <p:tgtEl>
                                          <p:spTgt spid="21"/>
                                        </p:tgtEl>
                                      </p:cBhvr>
                                    </p:animEffect>
                                  </p:childTnLst>
                                </p:cTn>
                              </p:par>
                              <p:par>
                                <p:cTn id="26" presetID="10" presetClass="entr" presetSubtype="0" fill="hold" grpId="0" nodeType="withEffect">
                                  <p:stCondLst>
                                    <p:cond delay="17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Group 118"/>
          <p:cNvGrpSpPr/>
          <p:nvPr/>
        </p:nvGrpSpPr>
        <p:grpSpPr>
          <a:xfrm>
            <a:off x="851238" y="2493243"/>
            <a:ext cx="2596018" cy="3499188"/>
            <a:chOff x="4376738" y="3362326"/>
            <a:chExt cx="5192712" cy="6999287"/>
          </a:xfrm>
        </p:grpSpPr>
        <p:sp>
          <p:nvSpPr>
            <p:cNvPr id="5" name="Freeform 5"/>
            <p:cNvSpPr>
              <a:spLocks/>
            </p:cNvSpPr>
            <p:nvPr/>
          </p:nvSpPr>
          <p:spPr bwMode="auto">
            <a:xfrm>
              <a:off x="8609013" y="8878888"/>
              <a:ext cx="22225" cy="247650"/>
            </a:xfrm>
            <a:custGeom>
              <a:avLst/>
              <a:gdLst>
                <a:gd name="T0" fmla="*/ 8 w 8"/>
                <a:gd name="T1" fmla="*/ 86 h 90"/>
                <a:gd name="T2" fmla="*/ 8 w 8"/>
                <a:gd name="T3" fmla="*/ 4 h 90"/>
                <a:gd name="T4" fmla="*/ 4 w 8"/>
                <a:gd name="T5" fmla="*/ 0 h 90"/>
                <a:gd name="T6" fmla="*/ 0 w 8"/>
                <a:gd name="T7" fmla="*/ 4 h 90"/>
                <a:gd name="T8" fmla="*/ 0 w 8"/>
                <a:gd name="T9" fmla="*/ 86 h 90"/>
                <a:gd name="T10" fmla="*/ 4 w 8"/>
                <a:gd name="T11" fmla="*/ 90 h 90"/>
                <a:gd name="T12" fmla="*/ 8 w 8"/>
                <a:gd name="T13" fmla="*/ 86 h 90"/>
              </a:gdLst>
              <a:ahLst/>
              <a:cxnLst>
                <a:cxn ang="0">
                  <a:pos x="T0" y="T1"/>
                </a:cxn>
                <a:cxn ang="0">
                  <a:pos x="T2" y="T3"/>
                </a:cxn>
                <a:cxn ang="0">
                  <a:pos x="T4" y="T5"/>
                </a:cxn>
                <a:cxn ang="0">
                  <a:pos x="T6" y="T7"/>
                </a:cxn>
                <a:cxn ang="0">
                  <a:pos x="T8" y="T9"/>
                </a:cxn>
                <a:cxn ang="0">
                  <a:pos x="T10" y="T11"/>
                </a:cxn>
                <a:cxn ang="0">
                  <a:pos x="T12" y="T13"/>
                </a:cxn>
              </a:cxnLst>
              <a:rect l="0" t="0" r="r" b="b"/>
              <a:pathLst>
                <a:path w="8" h="90">
                  <a:moveTo>
                    <a:pt x="8" y="86"/>
                  </a:moveTo>
                  <a:cubicBezTo>
                    <a:pt x="8" y="4"/>
                    <a:pt x="8" y="4"/>
                    <a:pt x="8" y="4"/>
                  </a:cubicBezTo>
                  <a:cubicBezTo>
                    <a:pt x="8" y="2"/>
                    <a:pt x="6" y="0"/>
                    <a:pt x="4" y="0"/>
                  </a:cubicBezTo>
                  <a:cubicBezTo>
                    <a:pt x="2" y="0"/>
                    <a:pt x="0" y="2"/>
                    <a:pt x="0" y="4"/>
                  </a:cubicBezTo>
                  <a:cubicBezTo>
                    <a:pt x="0" y="86"/>
                    <a:pt x="0" y="86"/>
                    <a:pt x="0" y="86"/>
                  </a:cubicBezTo>
                  <a:cubicBezTo>
                    <a:pt x="0" y="88"/>
                    <a:pt x="2" y="90"/>
                    <a:pt x="4" y="90"/>
                  </a:cubicBezTo>
                  <a:cubicBezTo>
                    <a:pt x="6" y="90"/>
                    <a:pt x="8" y="88"/>
                    <a:pt x="8" y="86"/>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 name="Oval 6"/>
            <p:cNvSpPr>
              <a:spLocks noChangeArrowheads="1"/>
            </p:cNvSpPr>
            <p:nvPr/>
          </p:nvSpPr>
          <p:spPr bwMode="auto">
            <a:xfrm>
              <a:off x="4541838" y="8621713"/>
              <a:ext cx="5027612" cy="1620838"/>
            </a:xfrm>
            <a:prstGeom prst="ellipse">
              <a:avLst/>
            </a:prstGeom>
            <a:solidFill>
              <a:srgbClr val="DDCA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 name="Oval 7"/>
            <p:cNvSpPr>
              <a:spLocks noChangeArrowheads="1"/>
            </p:cNvSpPr>
            <p:nvPr/>
          </p:nvSpPr>
          <p:spPr bwMode="auto">
            <a:xfrm>
              <a:off x="4595813" y="9301163"/>
              <a:ext cx="3935412" cy="892175"/>
            </a:xfrm>
            <a:prstGeom prst="ellipse">
              <a:avLst/>
            </a:prstGeom>
            <a:solidFill>
              <a:srgbClr val="99C6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 name="Freeform 8"/>
            <p:cNvSpPr>
              <a:spLocks/>
            </p:cNvSpPr>
            <p:nvPr/>
          </p:nvSpPr>
          <p:spPr bwMode="auto">
            <a:xfrm>
              <a:off x="4584700" y="9290051"/>
              <a:ext cx="3957637" cy="914400"/>
            </a:xfrm>
            <a:custGeom>
              <a:avLst/>
              <a:gdLst>
                <a:gd name="T0" fmla="*/ 1429 w 1433"/>
                <a:gd name="T1" fmla="*/ 165 h 331"/>
                <a:gd name="T2" fmla="*/ 1424 w 1433"/>
                <a:gd name="T3" fmla="*/ 165 h 331"/>
                <a:gd name="T4" fmla="*/ 1411 w 1433"/>
                <a:gd name="T5" fmla="*/ 195 h 331"/>
                <a:gd name="T6" fmla="*/ 1324 w 1433"/>
                <a:gd name="T7" fmla="*/ 245 h 331"/>
                <a:gd name="T8" fmla="*/ 1070 w 1433"/>
                <a:gd name="T9" fmla="*/ 301 h 331"/>
                <a:gd name="T10" fmla="*/ 716 w 1433"/>
                <a:gd name="T11" fmla="*/ 322 h 331"/>
                <a:gd name="T12" fmla="*/ 214 w 1433"/>
                <a:gd name="T13" fmla="*/ 275 h 331"/>
                <a:gd name="T14" fmla="*/ 62 w 1433"/>
                <a:gd name="T15" fmla="*/ 224 h 331"/>
                <a:gd name="T16" fmla="*/ 22 w 1433"/>
                <a:gd name="T17" fmla="*/ 195 h 331"/>
                <a:gd name="T18" fmla="*/ 8 w 1433"/>
                <a:gd name="T19" fmla="*/ 165 h 331"/>
                <a:gd name="T20" fmla="*/ 22 w 1433"/>
                <a:gd name="T21" fmla="*/ 136 h 331"/>
                <a:gd name="T22" fmla="*/ 109 w 1433"/>
                <a:gd name="T23" fmla="*/ 86 h 331"/>
                <a:gd name="T24" fmla="*/ 362 w 1433"/>
                <a:gd name="T25" fmla="*/ 30 h 331"/>
                <a:gd name="T26" fmla="*/ 716 w 1433"/>
                <a:gd name="T27" fmla="*/ 8 h 331"/>
                <a:gd name="T28" fmla="*/ 1219 w 1433"/>
                <a:gd name="T29" fmla="*/ 55 h 331"/>
                <a:gd name="T30" fmla="*/ 1371 w 1433"/>
                <a:gd name="T31" fmla="*/ 106 h 331"/>
                <a:gd name="T32" fmla="*/ 1411 w 1433"/>
                <a:gd name="T33" fmla="*/ 136 h 331"/>
                <a:gd name="T34" fmla="*/ 1424 w 1433"/>
                <a:gd name="T35" fmla="*/ 165 h 331"/>
                <a:gd name="T36" fmla="*/ 1429 w 1433"/>
                <a:gd name="T37" fmla="*/ 165 h 331"/>
                <a:gd name="T38" fmla="*/ 1433 w 1433"/>
                <a:gd name="T39" fmla="*/ 165 h 331"/>
                <a:gd name="T40" fmla="*/ 1417 w 1433"/>
                <a:gd name="T41" fmla="*/ 130 h 331"/>
                <a:gd name="T42" fmla="*/ 1327 w 1433"/>
                <a:gd name="T43" fmla="*/ 78 h 331"/>
                <a:gd name="T44" fmla="*/ 1071 w 1433"/>
                <a:gd name="T45" fmla="*/ 21 h 331"/>
                <a:gd name="T46" fmla="*/ 716 w 1433"/>
                <a:gd name="T47" fmla="*/ 0 h 331"/>
                <a:gd name="T48" fmla="*/ 212 w 1433"/>
                <a:gd name="T49" fmla="*/ 47 h 331"/>
                <a:gd name="T50" fmla="*/ 58 w 1433"/>
                <a:gd name="T51" fmla="*/ 99 h 331"/>
                <a:gd name="T52" fmla="*/ 16 w 1433"/>
                <a:gd name="T53" fmla="*/ 130 h 331"/>
                <a:gd name="T54" fmla="*/ 0 w 1433"/>
                <a:gd name="T55" fmla="*/ 165 h 331"/>
                <a:gd name="T56" fmla="*/ 16 w 1433"/>
                <a:gd name="T57" fmla="*/ 201 h 331"/>
                <a:gd name="T58" fmla="*/ 106 w 1433"/>
                <a:gd name="T59" fmla="*/ 253 h 331"/>
                <a:gd name="T60" fmla="*/ 361 w 1433"/>
                <a:gd name="T61" fmla="*/ 309 h 331"/>
                <a:gd name="T62" fmla="*/ 716 w 1433"/>
                <a:gd name="T63" fmla="*/ 331 h 331"/>
                <a:gd name="T64" fmla="*/ 1221 w 1433"/>
                <a:gd name="T65" fmla="*/ 283 h 331"/>
                <a:gd name="T66" fmla="*/ 1375 w 1433"/>
                <a:gd name="T67" fmla="*/ 232 h 331"/>
                <a:gd name="T68" fmla="*/ 1417 w 1433"/>
                <a:gd name="T69" fmla="*/ 201 h 331"/>
                <a:gd name="T70" fmla="*/ 1433 w 1433"/>
                <a:gd name="T71" fmla="*/ 165 h 331"/>
                <a:gd name="T72" fmla="*/ 1429 w 1433"/>
                <a:gd name="T73" fmla="*/ 165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3" h="331">
                  <a:moveTo>
                    <a:pt x="1429" y="165"/>
                  </a:moveTo>
                  <a:cubicBezTo>
                    <a:pt x="1424" y="165"/>
                    <a:pt x="1424" y="165"/>
                    <a:pt x="1424" y="165"/>
                  </a:cubicBezTo>
                  <a:cubicBezTo>
                    <a:pt x="1424" y="175"/>
                    <a:pt x="1420" y="185"/>
                    <a:pt x="1411" y="195"/>
                  </a:cubicBezTo>
                  <a:cubicBezTo>
                    <a:pt x="1395" y="212"/>
                    <a:pt x="1365" y="230"/>
                    <a:pt x="1324" y="245"/>
                  </a:cubicBezTo>
                  <a:cubicBezTo>
                    <a:pt x="1262" y="268"/>
                    <a:pt x="1175" y="287"/>
                    <a:pt x="1070" y="301"/>
                  </a:cubicBezTo>
                  <a:cubicBezTo>
                    <a:pt x="966" y="315"/>
                    <a:pt x="845" y="322"/>
                    <a:pt x="716" y="322"/>
                  </a:cubicBezTo>
                  <a:cubicBezTo>
                    <a:pt x="520" y="322"/>
                    <a:pt x="342" y="304"/>
                    <a:pt x="214" y="275"/>
                  </a:cubicBezTo>
                  <a:cubicBezTo>
                    <a:pt x="149" y="261"/>
                    <a:pt x="98" y="243"/>
                    <a:pt x="62" y="224"/>
                  </a:cubicBezTo>
                  <a:cubicBezTo>
                    <a:pt x="44" y="215"/>
                    <a:pt x="31" y="205"/>
                    <a:pt x="22" y="195"/>
                  </a:cubicBezTo>
                  <a:cubicBezTo>
                    <a:pt x="13" y="185"/>
                    <a:pt x="8" y="175"/>
                    <a:pt x="8" y="165"/>
                  </a:cubicBezTo>
                  <a:cubicBezTo>
                    <a:pt x="8" y="155"/>
                    <a:pt x="13" y="146"/>
                    <a:pt x="22" y="136"/>
                  </a:cubicBezTo>
                  <a:cubicBezTo>
                    <a:pt x="38" y="118"/>
                    <a:pt x="67" y="101"/>
                    <a:pt x="109" y="86"/>
                  </a:cubicBezTo>
                  <a:cubicBezTo>
                    <a:pt x="171" y="63"/>
                    <a:pt x="258" y="43"/>
                    <a:pt x="362" y="30"/>
                  </a:cubicBezTo>
                  <a:cubicBezTo>
                    <a:pt x="467" y="16"/>
                    <a:pt x="587" y="8"/>
                    <a:pt x="716" y="8"/>
                  </a:cubicBezTo>
                  <a:cubicBezTo>
                    <a:pt x="913" y="8"/>
                    <a:pt x="1091" y="26"/>
                    <a:pt x="1219" y="55"/>
                  </a:cubicBezTo>
                  <a:cubicBezTo>
                    <a:pt x="1283" y="70"/>
                    <a:pt x="1335" y="87"/>
                    <a:pt x="1371" y="106"/>
                  </a:cubicBezTo>
                  <a:cubicBezTo>
                    <a:pt x="1388" y="116"/>
                    <a:pt x="1402" y="126"/>
                    <a:pt x="1411" y="136"/>
                  </a:cubicBezTo>
                  <a:cubicBezTo>
                    <a:pt x="1420" y="146"/>
                    <a:pt x="1424" y="155"/>
                    <a:pt x="1424" y="165"/>
                  </a:cubicBezTo>
                  <a:cubicBezTo>
                    <a:pt x="1429" y="165"/>
                    <a:pt x="1429" y="165"/>
                    <a:pt x="1429" y="165"/>
                  </a:cubicBezTo>
                  <a:cubicBezTo>
                    <a:pt x="1433" y="165"/>
                    <a:pt x="1433" y="165"/>
                    <a:pt x="1433" y="165"/>
                  </a:cubicBezTo>
                  <a:cubicBezTo>
                    <a:pt x="1433" y="153"/>
                    <a:pt x="1427" y="141"/>
                    <a:pt x="1417" y="130"/>
                  </a:cubicBezTo>
                  <a:cubicBezTo>
                    <a:pt x="1400" y="111"/>
                    <a:pt x="1369" y="93"/>
                    <a:pt x="1327" y="78"/>
                  </a:cubicBezTo>
                  <a:cubicBezTo>
                    <a:pt x="1264" y="54"/>
                    <a:pt x="1176" y="35"/>
                    <a:pt x="1071" y="21"/>
                  </a:cubicBezTo>
                  <a:cubicBezTo>
                    <a:pt x="967" y="8"/>
                    <a:pt x="846" y="0"/>
                    <a:pt x="716" y="0"/>
                  </a:cubicBezTo>
                  <a:cubicBezTo>
                    <a:pt x="519" y="0"/>
                    <a:pt x="341" y="18"/>
                    <a:pt x="212" y="47"/>
                  </a:cubicBezTo>
                  <a:cubicBezTo>
                    <a:pt x="147" y="62"/>
                    <a:pt x="95" y="79"/>
                    <a:pt x="58" y="99"/>
                  </a:cubicBezTo>
                  <a:cubicBezTo>
                    <a:pt x="40" y="109"/>
                    <a:pt x="25" y="119"/>
                    <a:pt x="16" y="130"/>
                  </a:cubicBezTo>
                  <a:cubicBezTo>
                    <a:pt x="6" y="141"/>
                    <a:pt x="0" y="153"/>
                    <a:pt x="0" y="165"/>
                  </a:cubicBezTo>
                  <a:cubicBezTo>
                    <a:pt x="0" y="178"/>
                    <a:pt x="6" y="190"/>
                    <a:pt x="16" y="201"/>
                  </a:cubicBezTo>
                  <a:cubicBezTo>
                    <a:pt x="33" y="220"/>
                    <a:pt x="64" y="237"/>
                    <a:pt x="106" y="253"/>
                  </a:cubicBezTo>
                  <a:cubicBezTo>
                    <a:pt x="169" y="276"/>
                    <a:pt x="257" y="296"/>
                    <a:pt x="361" y="309"/>
                  </a:cubicBezTo>
                  <a:cubicBezTo>
                    <a:pt x="466" y="323"/>
                    <a:pt x="587" y="331"/>
                    <a:pt x="716" y="331"/>
                  </a:cubicBezTo>
                  <a:cubicBezTo>
                    <a:pt x="913" y="331"/>
                    <a:pt x="1092" y="313"/>
                    <a:pt x="1221" y="283"/>
                  </a:cubicBezTo>
                  <a:cubicBezTo>
                    <a:pt x="1286" y="269"/>
                    <a:pt x="1338" y="251"/>
                    <a:pt x="1375" y="232"/>
                  </a:cubicBezTo>
                  <a:cubicBezTo>
                    <a:pt x="1393" y="222"/>
                    <a:pt x="1407" y="212"/>
                    <a:pt x="1417" y="201"/>
                  </a:cubicBezTo>
                  <a:cubicBezTo>
                    <a:pt x="1427" y="190"/>
                    <a:pt x="1433" y="178"/>
                    <a:pt x="1433" y="165"/>
                  </a:cubicBezTo>
                  <a:cubicBezTo>
                    <a:pt x="1429" y="165"/>
                    <a:pt x="1429" y="165"/>
                    <a:pt x="1429" y="165"/>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 name="Freeform 9"/>
            <p:cNvSpPr>
              <a:spLocks noEditPoints="1"/>
            </p:cNvSpPr>
            <p:nvPr/>
          </p:nvSpPr>
          <p:spPr bwMode="auto">
            <a:xfrm>
              <a:off x="4395788" y="9226551"/>
              <a:ext cx="4337050" cy="1123950"/>
            </a:xfrm>
            <a:custGeom>
              <a:avLst/>
              <a:gdLst>
                <a:gd name="T0" fmla="*/ 1568 w 1570"/>
                <a:gd name="T1" fmla="*/ 163 h 407"/>
                <a:gd name="T2" fmla="*/ 1321 w 1570"/>
                <a:gd name="T3" fmla="*/ 310 h 407"/>
                <a:gd name="T4" fmla="*/ 785 w 1570"/>
                <a:gd name="T5" fmla="*/ 365 h 407"/>
                <a:gd name="T6" fmla="*/ 249 w 1570"/>
                <a:gd name="T7" fmla="*/ 310 h 407"/>
                <a:gd name="T8" fmla="*/ 2 w 1570"/>
                <a:gd name="T9" fmla="*/ 163 h 407"/>
                <a:gd name="T10" fmla="*/ 0 w 1570"/>
                <a:gd name="T11" fmla="*/ 184 h 407"/>
                <a:gd name="T12" fmla="*/ 249 w 1570"/>
                <a:gd name="T13" fmla="*/ 353 h 407"/>
                <a:gd name="T14" fmla="*/ 785 w 1570"/>
                <a:gd name="T15" fmla="*/ 407 h 407"/>
                <a:gd name="T16" fmla="*/ 1321 w 1570"/>
                <a:gd name="T17" fmla="*/ 353 h 407"/>
                <a:gd name="T18" fmla="*/ 1570 w 1570"/>
                <a:gd name="T19" fmla="*/ 184 h 407"/>
                <a:gd name="T20" fmla="*/ 1568 w 1570"/>
                <a:gd name="T21" fmla="*/ 163 h 407"/>
                <a:gd name="T22" fmla="*/ 98 w 1570"/>
                <a:gd name="T23" fmla="*/ 163 h 407"/>
                <a:gd name="T24" fmla="*/ 128 w 1570"/>
                <a:gd name="T25" fmla="*/ 144 h 407"/>
                <a:gd name="T26" fmla="*/ 268 w 1570"/>
                <a:gd name="T27" fmla="*/ 95 h 407"/>
                <a:gd name="T28" fmla="*/ 785 w 1570"/>
                <a:gd name="T29" fmla="*/ 42 h 407"/>
                <a:gd name="T30" fmla="*/ 1302 w 1570"/>
                <a:gd name="T31" fmla="*/ 95 h 407"/>
                <a:gd name="T32" fmla="*/ 1442 w 1570"/>
                <a:gd name="T33" fmla="*/ 144 h 407"/>
                <a:gd name="T34" fmla="*/ 1472 w 1570"/>
                <a:gd name="T35" fmla="*/ 163 h 407"/>
                <a:gd name="T36" fmla="*/ 1489 w 1570"/>
                <a:gd name="T37" fmla="*/ 142 h 407"/>
                <a:gd name="T38" fmla="*/ 1442 w 1570"/>
                <a:gd name="T39" fmla="*/ 101 h 407"/>
                <a:gd name="T40" fmla="*/ 1302 w 1570"/>
                <a:gd name="T41" fmla="*/ 52 h 407"/>
                <a:gd name="T42" fmla="*/ 785 w 1570"/>
                <a:gd name="T43" fmla="*/ 0 h 407"/>
                <a:gd name="T44" fmla="*/ 268 w 1570"/>
                <a:gd name="T45" fmla="*/ 52 h 407"/>
                <a:gd name="T46" fmla="*/ 128 w 1570"/>
                <a:gd name="T47" fmla="*/ 101 h 407"/>
                <a:gd name="T48" fmla="*/ 81 w 1570"/>
                <a:gd name="T49" fmla="*/ 142 h 407"/>
                <a:gd name="T50" fmla="*/ 98 w 1570"/>
                <a:gd name="T51" fmla="*/ 163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0" h="407">
                  <a:moveTo>
                    <a:pt x="1568" y="163"/>
                  </a:moveTo>
                  <a:cubicBezTo>
                    <a:pt x="1552" y="224"/>
                    <a:pt x="1470" y="274"/>
                    <a:pt x="1321" y="310"/>
                  </a:cubicBezTo>
                  <a:cubicBezTo>
                    <a:pt x="1177" y="345"/>
                    <a:pt x="987" y="365"/>
                    <a:pt x="785" y="365"/>
                  </a:cubicBezTo>
                  <a:cubicBezTo>
                    <a:pt x="583" y="365"/>
                    <a:pt x="392" y="345"/>
                    <a:pt x="249" y="310"/>
                  </a:cubicBezTo>
                  <a:cubicBezTo>
                    <a:pt x="100" y="274"/>
                    <a:pt x="17" y="224"/>
                    <a:pt x="2" y="163"/>
                  </a:cubicBezTo>
                  <a:cubicBezTo>
                    <a:pt x="0" y="170"/>
                    <a:pt x="0" y="177"/>
                    <a:pt x="0" y="184"/>
                  </a:cubicBezTo>
                  <a:cubicBezTo>
                    <a:pt x="0" y="255"/>
                    <a:pt x="83" y="312"/>
                    <a:pt x="249" y="353"/>
                  </a:cubicBezTo>
                  <a:cubicBezTo>
                    <a:pt x="392" y="388"/>
                    <a:pt x="583" y="407"/>
                    <a:pt x="785" y="407"/>
                  </a:cubicBezTo>
                  <a:cubicBezTo>
                    <a:pt x="987" y="407"/>
                    <a:pt x="1177" y="388"/>
                    <a:pt x="1321" y="353"/>
                  </a:cubicBezTo>
                  <a:cubicBezTo>
                    <a:pt x="1486" y="312"/>
                    <a:pt x="1570" y="255"/>
                    <a:pt x="1570" y="184"/>
                  </a:cubicBezTo>
                  <a:cubicBezTo>
                    <a:pt x="1570" y="177"/>
                    <a:pt x="1569" y="170"/>
                    <a:pt x="1568" y="163"/>
                  </a:cubicBezTo>
                  <a:moveTo>
                    <a:pt x="98" y="163"/>
                  </a:moveTo>
                  <a:cubicBezTo>
                    <a:pt x="105" y="157"/>
                    <a:pt x="115" y="151"/>
                    <a:pt x="128" y="144"/>
                  </a:cubicBezTo>
                  <a:cubicBezTo>
                    <a:pt x="156" y="129"/>
                    <a:pt x="200" y="111"/>
                    <a:pt x="268" y="95"/>
                  </a:cubicBezTo>
                  <a:cubicBezTo>
                    <a:pt x="406" y="61"/>
                    <a:pt x="589" y="42"/>
                    <a:pt x="785" y="42"/>
                  </a:cubicBezTo>
                  <a:cubicBezTo>
                    <a:pt x="981" y="42"/>
                    <a:pt x="1164" y="61"/>
                    <a:pt x="1302" y="95"/>
                  </a:cubicBezTo>
                  <a:cubicBezTo>
                    <a:pt x="1369" y="111"/>
                    <a:pt x="1413" y="129"/>
                    <a:pt x="1442" y="144"/>
                  </a:cubicBezTo>
                  <a:cubicBezTo>
                    <a:pt x="1455" y="151"/>
                    <a:pt x="1465" y="157"/>
                    <a:pt x="1472" y="163"/>
                  </a:cubicBezTo>
                  <a:cubicBezTo>
                    <a:pt x="1485" y="153"/>
                    <a:pt x="1489" y="145"/>
                    <a:pt x="1489" y="142"/>
                  </a:cubicBezTo>
                  <a:cubicBezTo>
                    <a:pt x="1489" y="137"/>
                    <a:pt x="1479" y="121"/>
                    <a:pt x="1442" y="101"/>
                  </a:cubicBezTo>
                  <a:cubicBezTo>
                    <a:pt x="1413" y="86"/>
                    <a:pt x="1369" y="69"/>
                    <a:pt x="1302" y="52"/>
                  </a:cubicBezTo>
                  <a:cubicBezTo>
                    <a:pt x="1164" y="19"/>
                    <a:pt x="981" y="0"/>
                    <a:pt x="785" y="0"/>
                  </a:cubicBezTo>
                  <a:cubicBezTo>
                    <a:pt x="589" y="0"/>
                    <a:pt x="406" y="19"/>
                    <a:pt x="268" y="52"/>
                  </a:cubicBezTo>
                  <a:cubicBezTo>
                    <a:pt x="200" y="69"/>
                    <a:pt x="156" y="86"/>
                    <a:pt x="128" y="101"/>
                  </a:cubicBezTo>
                  <a:cubicBezTo>
                    <a:pt x="91" y="121"/>
                    <a:pt x="81" y="137"/>
                    <a:pt x="81" y="142"/>
                  </a:cubicBezTo>
                  <a:cubicBezTo>
                    <a:pt x="81" y="145"/>
                    <a:pt x="85" y="153"/>
                    <a:pt x="98" y="163"/>
                  </a:cubicBezTo>
                </a:path>
              </a:pathLst>
            </a:custGeom>
            <a:solidFill>
              <a:srgbClr val="E4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 name="Freeform 10"/>
            <p:cNvSpPr>
              <a:spLocks/>
            </p:cNvSpPr>
            <p:nvPr/>
          </p:nvSpPr>
          <p:spPr bwMode="auto">
            <a:xfrm>
              <a:off x="4619625" y="9677401"/>
              <a:ext cx="3889375" cy="449263"/>
            </a:xfrm>
            <a:custGeom>
              <a:avLst/>
              <a:gdLst>
                <a:gd name="T0" fmla="*/ 1391 w 1408"/>
                <a:gd name="T1" fmla="*/ 0 h 163"/>
                <a:gd name="T2" fmla="*/ 1221 w 1408"/>
                <a:gd name="T3" fmla="*/ 68 h 163"/>
                <a:gd name="T4" fmla="*/ 848 w 1408"/>
                <a:gd name="T5" fmla="*/ 117 h 163"/>
                <a:gd name="T6" fmla="*/ 812 w 1408"/>
                <a:gd name="T7" fmla="*/ 119 h 163"/>
                <a:gd name="T8" fmla="*/ 777 w 1408"/>
                <a:gd name="T9" fmla="*/ 120 h 163"/>
                <a:gd name="T10" fmla="*/ 742 w 1408"/>
                <a:gd name="T11" fmla="*/ 120 h 163"/>
                <a:gd name="T12" fmla="*/ 704 w 1408"/>
                <a:gd name="T13" fmla="*/ 121 h 163"/>
                <a:gd name="T14" fmla="*/ 666 w 1408"/>
                <a:gd name="T15" fmla="*/ 120 h 163"/>
                <a:gd name="T16" fmla="*/ 631 w 1408"/>
                <a:gd name="T17" fmla="*/ 120 h 163"/>
                <a:gd name="T18" fmla="*/ 595 w 1408"/>
                <a:gd name="T19" fmla="*/ 119 h 163"/>
                <a:gd name="T20" fmla="*/ 560 w 1408"/>
                <a:gd name="T21" fmla="*/ 117 h 163"/>
                <a:gd name="T22" fmla="*/ 187 w 1408"/>
                <a:gd name="T23" fmla="*/ 68 h 163"/>
                <a:gd name="T24" fmla="*/ 17 w 1408"/>
                <a:gd name="T25" fmla="*/ 0 h 163"/>
                <a:gd name="T26" fmla="*/ 0 w 1408"/>
                <a:gd name="T27" fmla="*/ 21 h 163"/>
                <a:gd name="T28" fmla="*/ 187 w 1408"/>
                <a:gd name="T29" fmla="*/ 111 h 163"/>
                <a:gd name="T30" fmla="*/ 560 w 1408"/>
                <a:gd name="T31" fmla="*/ 159 h 163"/>
                <a:gd name="T32" fmla="*/ 595 w 1408"/>
                <a:gd name="T33" fmla="*/ 161 h 163"/>
                <a:gd name="T34" fmla="*/ 631 w 1408"/>
                <a:gd name="T35" fmla="*/ 162 h 163"/>
                <a:gd name="T36" fmla="*/ 666 w 1408"/>
                <a:gd name="T37" fmla="*/ 163 h 163"/>
                <a:gd name="T38" fmla="*/ 704 w 1408"/>
                <a:gd name="T39" fmla="*/ 163 h 163"/>
                <a:gd name="T40" fmla="*/ 742 w 1408"/>
                <a:gd name="T41" fmla="*/ 163 h 163"/>
                <a:gd name="T42" fmla="*/ 777 w 1408"/>
                <a:gd name="T43" fmla="*/ 162 h 163"/>
                <a:gd name="T44" fmla="*/ 812 w 1408"/>
                <a:gd name="T45" fmla="*/ 161 h 163"/>
                <a:gd name="T46" fmla="*/ 848 w 1408"/>
                <a:gd name="T47" fmla="*/ 159 h 163"/>
                <a:gd name="T48" fmla="*/ 1221 w 1408"/>
                <a:gd name="T49" fmla="*/ 111 h 163"/>
                <a:gd name="T50" fmla="*/ 1408 w 1408"/>
                <a:gd name="T51" fmla="*/ 21 h 163"/>
                <a:gd name="T52" fmla="*/ 1391 w 1408"/>
                <a:gd name="T5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8" h="163">
                  <a:moveTo>
                    <a:pt x="1391" y="0"/>
                  </a:moveTo>
                  <a:cubicBezTo>
                    <a:pt x="1369" y="18"/>
                    <a:pt x="1320" y="44"/>
                    <a:pt x="1221" y="68"/>
                  </a:cubicBezTo>
                  <a:cubicBezTo>
                    <a:pt x="1118" y="94"/>
                    <a:pt x="989" y="110"/>
                    <a:pt x="848" y="117"/>
                  </a:cubicBezTo>
                  <a:cubicBezTo>
                    <a:pt x="836" y="118"/>
                    <a:pt x="824" y="118"/>
                    <a:pt x="812" y="119"/>
                  </a:cubicBezTo>
                  <a:cubicBezTo>
                    <a:pt x="801" y="119"/>
                    <a:pt x="789" y="119"/>
                    <a:pt x="777" y="120"/>
                  </a:cubicBezTo>
                  <a:cubicBezTo>
                    <a:pt x="765" y="120"/>
                    <a:pt x="753" y="120"/>
                    <a:pt x="742" y="120"/>
                  </a:cubicBezTo>
                  <a:cubicBezTo>
                    <a:pt x="729" y="120"/>
                    <a:pt x="717" y="121"/>
                    <a:pt x="704" y="121"/>
                  </a:cubicBezTo>
                  <a:cubicBezTo>
                    <a:pt x="691" y="121"/>
                    <a:pt x="679" y="120"/>
                    <a:pt x="666" y="120"/>
                  </a:cubicBezTo>
                  <a:cubicBezTo>
                    <a:pt x="654" y="120"/>
                    <a:pt x="643" y="120"/>
                    <a:pt x="631" y="120"/>
                  </a:cubicBezTo>
                  <a:cubicBezTo>
                    <a:pt x="619" y="119"/>
                    <a:pt x="607" y="119"/>
                    <a:pt x="595" y="119"/>
                  </a:cubicBezTo>
                  <a:cubicBezTo>
                    <a:pt x="583" y="118"/>
                    <a:pt x="572" y="118"/>
                    <a:pt x="560" y="117"/>
                  </a:cubicBezTo>
                  <a:cubicBezTo>
                    <a:pt x="419" y="110"/>
                    <a:pt x="290" y="94"/>
                    <a:pt x="187" y="68"/>
                  </a:cubicBezTo>
                  <a:cubicBezTo>
                    <a:pt x="88" y="44"/>
                    <a:pt x="39" y="18"/>
                    <a:pt x="17" y="0"/>
                  </a:cubicBezTo>
                  <a:cubicBezTo>
                    <a:pt x="4" y="10"/>
                    <a:pt x="0" y="18"/>
                    <a:pt x="0" y="21"/>
                  </a:cubicBezTo>
                  <a:cubicBezTo>
                    <a:pt x="0" y="30"/>
                    <a:pt x="31" y="73"/>
                    <a:pt x="187" y="111"/>
                  </a:cubicBezTo>
                  <a:cubicBezTo>
                    <a:pt x="290" y="136"/>
                    <a:pt x="419" y="153"/>
                    <a:pt x="560" y="159"/>
                  </a:cubicBezTo>
                  <a:cubicBezTo>
                    <a:pt x="572" y="160"/>
                    <a:pt x="583" y="161"/>
                    <a:pt x="595" y="161"/>
                  </a:cubicBezTo>
                  <a:cubicBezTo>
                    <a:pt x="607" y="161"/>
                    <a:pt x="619" y="162"/>
                    <a:pt x="631" y="162"/>
                  </a:cubicBezTo>
                  <a:cubicBezTo>
                    <a:pt x="643" y="162"/>
                    <a:pt x="654" y="163"/>
                    <a:pt x="666" y="163"/>
                  </a:cubicBezTo>
                  <a:cubicBezTo>
                    <a:pt x="679" y="163"/>
                    <a:pt x="691" y="163"/>
                    <a:pt x="704" y="163"/>
                  </a:cubicBezTo>
                  <a:cubicBezTo>
                    <a:pt x="717" y="163"/>
                    <a:pt x="729" y="163"/>
                    <a:pt x="742" y="163"/>
                  </a:cubicBezTo>
                  <a:cubicBezTo>
                    <a:pt x="753" y="163"/>
                    <a:pt x="765" y="162"/>
                    <a:pt x="777" y="162"/>
                  </a:cubicBezTo>
                  <a:cubicBezTo>
                    <a:pt x="789" y="162"/>
                    <a:pt x="801" y="161"/>
                    <a:pt x="812" y="161"/>
                  </a:cubicBezTo>
                  <a:cubicBezTo>
                    <a:pt x="824" y="161"/>
                    <a:pt x="836" y="160"/>
                    <a:pt x="848" y="159"/>
                  </a:cubicBezTo>
                  <a:cubicBezTo>
                    <a:pt x="989" y="153"/>
                    <a:pt x="1118" y="136"/>
                    <a:pt x="1221" y="111"/>
                  </a:cubicBezTo>
                  <a:cubicBezTo>
                    <a:pt x="1376" y="73"/>
                    <a:pt x="1408" y="30"/>
                    <a:pt x="1408" y="21"/>
                  </a:cubicBezTo>
                  <a:cubicBezTo>
                    <a:pt x="1408" y="18"/>
                    <a:pt x="1404" y="10"/>
                    <a:pt x="1391" y="0"/>
                  </a:cubicBezTo>
                </a:path>
              </a:pathLst>
            </a:custGeom>
            <a:solidFill>
              <a:srgbClr val="E4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 name="Freeform 11"/>
            <p:cNvSpPr>
              <a:spLocks/>
            </p:cNvSpPr>
            <p:nvPr/>
          </p:nvSpPr>
          <p:spPr bwMode="auto">
            <a:xfrm>
              <a:off x="4608513" y="9663113"/>
              <a:ext cx="3911600" cy="474663"/>
            </a:xfrm>
            <a:custGeom>
              <a:avLst/>
              <a:gdLst>
                <a:gd name="T0" fmla="*/ 1392 w 1416"/>
                <a:gd name="T1" fmla="*/ 2 h 172"/>
                <a:gd name="T2" fmla="*/ 852 w 1416"/>
                <a:gd name="T3" fmla="*/ 118 h 172"/>
                <a:gd name="T4" fmla="*/ 816 w 1416"/>
                <a:gd name="T5" fmla="*/ 119 h 172"/>
                <a:gd name="T6" fmla="*/ 746 w 1416"/>
                <a:gd name="T7" fmla="*/ 121 h 172"/>
                <a:gd name="T8" fmla="*/ 670 w 1416"/>
                <a:gd name="T9" fmla="*/ 121 h 172"/>
                <a:gd name="T10" fmla="*/ 599 w 1416"/>
                <a:gd name="T11" fmla="*/ 119 h 172"/>
                <a:gd name="T12" fmla="*/ 564 w 1416"/>
                <a:gd name="T13" fmla="*/ 118 h 172"/>
                <a:gd name="T14" fmla="*/ 23 w 1416"/>
                <a:gd name="T15" fmla="*/ 2 h 172"/>
                <a:gd name="T16" fmla="*/ 18 w 1416"/>
                <a:gd name="T17" fmla="*/ 2 h 172"/>
                <a:gd name="T18" fmla="*/ 1 w 1416"/>
                <a:gd name="T19" fmla="*/ 21 h 172"/>
                <a:gd name="T20" fmla="*/ 2 w 1416"/>
                <a:gd name="T21" fmla="*/ 33 h 172"/>
                <a:gd name="T22" fmla="*/ 190 w 1416"/>
                <a:gd name="T23" fmla="*/ 120 h 172"/>
                <a:gd name="T24" fmla="*/ 599 w 1416"/>
                <a:gd name="T25" fmla="*/ 170 h 172"/>
                <a:gd name="T26" fmla="*/ 635 w 1416"/>
                <a:gd name="T27" fmla="*/ 171 h 172"/>
                <a:gd name="T28" fmla="*/ 670 w 1416"/>
                <a:gd name="T29" fmla="*/ 172 h 172"/>
                <a:gd name="T30" fmla="*/ 746 w 1416"/>
                <a:gd name="T31" fmla="*/ 172 h 172"/>
                <a:gd name="T32" fmla="*/ 781 w 1416"/>
                <a:gd name="T33" fmla="*/ 171 h 172"/>
                <a:gd name="T34" fmla="*/ 817 w 1416"/>
                <a:gd name="T35" fmla="*/ 170 h 172"/>
                <a:gd name="T36" fmla="*/ 1226 w 1416"/>
                <a:gd name="T37" fmla="*/ 120 h 172"/>
                <a:gd name="T38" fmla="*/ 1408 w 1416"/>
                <a:gd name="T39" fmla="*/ 42 h 172"/>
                <a:gd name="T40" fmla="*/ 1416 w 1416"/>
                <a:gd name="T41" fmla="*/ 26 h 172"/>
                <a:gd name="T42" fmla="*/ 1398 w 1416"/>
                <a:gd name="T43" fmla="*/ 2 h 172"/>
                <a:gd name="T44" fmla="*/ 1392 w 1416"/>
                <a:gd name="T45" fmla="*/ 2 h 172"/>
                <a:gd name="T46" fmla="*/ 1392 w 1416"/>
                <a:gd name="T47" fmla="*/ 8 h 172"/>
                <a:gd name="T48" fmla="*/ 1407 w 1416"/>
                <a:gd name="T49" fmla="*/ 25 h 172"/>
                <a:gd name="T50" fmla="*/ 1408 w 1416"/>
                <a:gd name="T51" fmla="*/ 26 h 172"/>
                <a:gd name="T52" fmla="*/ 1406 w 1416"/>
                <a:gd name="T53" fmla="*/ 30 h 172"/>
                <a:gd name="T54" fmla="*/ 1224 w 1416"/>
                <a:gd name="T55" fmla="*/ 112 h 172"/>
                <a:gd name="T56" fmla="*/ 816 w 1416"/>
                <a:gd name="T57" fmla="*/ 162 h 172"/>
                <a:gd name="T58" fmla="*/ 781 w 1416"/>
                <a:gd name="T59" fmla="*/ 163 h 172"/>
                <a:gd name="T60" fmla="*/ 746 w 1416"/>
                <a:gd name="T61" fmla="*/ 163 h 172"/>
                <a:gd name="T62" fmla="*/ 670 w 1416"/>
                <a:gd name="T63" fmla="*/ 163 h 172"/>
                <a:gd name="T64" fmla="*/ 635 w 1416"/>
                <a:gd name="T65" fmla="*/ 163 h 172"/>
                <a:gd name="T66" fmla="*/ 599 w 1416"/>
                <a:gd name="T67" fmla="*/ 162 h 172"/>
                <a:gd name="T68" fmla="*/ 192 w 1416"/>
                <a:gd name="T69" fmla="*/ 112 h 172"/>
                <a:gd name="T70" fmla="*/ 14 w 1416"/>
                <a:gd name="T71" fmla="*/ 36 h 172"/>
                <a:gd name="T72" fmla="*/ 8 w 1416"/>
                <a:gd name="T73" fmla="*/ 27 h 172"/>
                <a:gd name="T74" fmla="*/ 8 w 1416"/>
                <a:gd name="T75" fmla="*/ 26 h 172"/>
                <a:gd name="T76" fmla="*/ 12 w 1416"/>
                <a:gd name="T77" fmla="*/ 19 h 172"/>
                <a:gd name="T78" fmla="*/ 21 w 1416"/>
                <a:gd name="T79" fmla="*/ 5 h 172"/>
                <a:gd name="T80" fmla="*/ 190 w 1416"/>
                <a:gd name="T81" fmla="*/ 77 h 172"/>
                <a:gd name="T82" fmla="*/ 564 w 1416"/>
                <a:gd name="T83" fmla="*/ 126 h 172"/>
                <a:gd name="T84" fmla="*/ 635 w 1416"/>
                <a:gd name="T85" fmla="*/ 129 h 172"/>
                <a:gd name="T86" fmla="*/ 708 w 1416"/>
                <a:gd name="T87" fmla="*/ 130 h 172"/>
                <a:gd name="T88" fmla="*/ 781 w 1416"/>
                <a:gd name="T89" fmla="*/ 129 h 172"/>
                <a:gd name="T90" fmla="*/ 852 w 1416"/>
                <a:gd name="T91" fmla="*/ 126 h 172"/>
                <a:gd name="T92" fmla="*/ 1226 w 1416"/>
                <a:gd name="T93" fmla="*/ 77 h 172"/>
                <a:gd name="T94" fmla="*/ 1395 w 1416"/>
                <a:gd name="T95" fmla="*/ 5 h 172"/>
                <a:gd name="T96" fmla="*/ 1395 w 1416"/>
                <a:gd name="T97" fmla="*/ 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6" h="172">
                  <a:moveTo>
                    <a:pt x="1395" y="5"/>
                  </a:moveTo>
                  <a:cubicBezTo>
                    <a:pt x="1392" y="2"/>
                    <a:pt x="1392" y="2"/>
                    <a:pt x="1392" y="2"/>
                  </a:cubicBezTo>
                  <a:cubicBezTo>
                    <a:pt x="1371" y="19"/>
                    <a:pt x="1323" y="45"/>
                    <a:pt x="1224" y="69"/>
                  </a:cubicBezTo>
                  <a:cubicBezTo>
                    <a:pt x="1121" y="94"/>
                    <a:pt x="992" y="111"/>
                    <a:pt x="852" y="118"/>
                  </a:cubicBezTo>
                  <a:cubicBezTo>
                    <a:pt x="852" y="118"/>
                    <a:pt x="852" y="118"/>
                    <a:pt x="852" y="118"/>
                  </a:cubicBezTo>
                  <a:cubicBezTo>
                    <a:pt x="840" y="119"/>
                    <a:pt x="828" y="119"/>
                    <a:pt x="816" y="119"/>
                  </a:cubicBezTo>
                  <a:cubicBezTo>
                    <a:pt x="804" y="120"/>
                    <a:pt x="793" y="120"/>
                    <a:pt x="781" y="120"/>
                  </a:cubicBezTo>
                  <a:cubicBezTo>
                    <a:pt x="769" y="121"/>
                    <a:pt x="757" y="121"/>
                    <a:pt x="746" y="121"/>
                  </a:cubicBezTo>
                  <a:cubicBezTo>
                    <a:pt x="733" y="121"/>
                    <a:pt x="721" y="121"/>
                    <a:pt x="708" y="121"/>
                  </a:cubicBezTo>
                  <a:cubicBezTo>
                    <a:pt x="695" y="121"/>
                    <a:pt x="683" y="121"/>
                    <a:pt x="670" y="121"/>
                  </a:cubicBezTo>
                  <a:cubicBezTo>
                    <a:pt x="658" y="121"/>
                    <a:pt x="647" y="121"/>
                    <a:pt x="635" y="120"/>
                  </a:cubicBezTo>
                  <a:cubicBezTo>
                    <a:pt x="623" y="120"/>
                    <a:pt x="611" y="120"/>
                    <a:pt x="599" y="119"/>
                  </a:cubicBezTo>
                  <a:cubicBezTo>
                    <a:pt x="588" y="119"/>
                    <a:pt x="576" y="119"/>
                    <a:pt x="564" y="118"/>
                  </a:cubicBezTo>
                  <a:cubicBezTo>
                    <a:pt x="564" y="118"/>
                    <a:pt x="564" y="118"/>
                    <a:pt x="564" y="118"/>
                  </a:cubicBezTo>
                  <a:cubicBezTo>
                    <a:pt x="424" y="111"/>
                    <a:pt x="295" y="94"/>
                    <a:pt x="192" y="69"/>
                  </a:cubicBezTo>
                  <a:cubicBezTo>
                    <a:pt x="93" y="45"/>
                    <a:pt x="45" y="19"/>
                    <a:pt x="23" y="2"/>
                  </a:cubicBezTo>
                  <a:cubicBezTo>
                    <a:pt x="21" y="0"/>
                    <a:pt x="21" y="0"/>
                    <a:pt x="21" y="0"/>
                  </a:cubicBezTo>
                  <a:cubicBezTo>
                    <a:pt x="18" y="2"/>
                    <a:pt x="18" y="2"/>
                    <a:pt x="18" y="2"/>
                  </a:cubicBezTo>
                  <a:cubicBezTo>
                    <a:pt x="11" y="7"/>
                    <a:pt x="7" y="12"/>
                    <a:pt x="4" y="16"/>
                  </a:cubicBezTo>
                  <a:cubicBezTo>
                    <a:pt x="3" y="18"/>
                    <a:pt x="1" y="20"/>
                    <a:pt x="1" y="21"/>
                  </a:cubicBezTo>
                  <a:cubicBezTo>
                    <a:pt x="0" y="23"/>
                    <a:pt x="0" y="25"/>
                    <a:pt x="0" y="26"/>
                  </a:cubicBezTo>
                  <a:cubicBezTo>
                    <a:pt x="0" y="29"/>
                    <a:pt x="0" y="31"/>
                    <a:pt x="2" y="33"/>
                  </a:cubicBezTo>
                  <a:cubicBezTo>
                    <a:pt x="4" y="38"/>
                    <a:pt x="9" y="43"/>
                    <a:pt x="16" y="49"/>
                  </a:cubicBezTo>
                  <a:cubicBezTo>
                    <a:pt x="38" y="68"/>
                    <a:pt x="88" y="95"/>
                    <a:pt x="190" y="120"/>
                  </a:cubicBezTo>
                  <a:cubicBezTo>
                    <a:pt x="293" y="145"/>
                    <a:pt x="423" y="162"/>
                    <a:pt x="564" y="169"/>
                  </a:cubicBezTo>
                  <a:cubicBezTo>
                    <a:pt x="575" y="169"/>
                    <a:pt x="587" y="170"/>
                    <a:pt x="599" y="170"/>
                  </a:cubicBezTo>
                  <a:cubicBezTo>
                    <a:pt x="599" y="170"/>
                    <a:pt x="599" y="170"/>
                    <a:pt x="599" y="170"/>
                  </a:cubicBezTo>
                  <a:cubicBezTo>
                    <a:pt x="611" y="171"/>
                    <a:pt x="623" y="171"/>
                    <a:pt x="635" y="171"/>
                  </a:cubicBezTo>
                  <a:cubicBezTo>
                    <a:pt x="635" y="171"/>
                    <a:pt x="635" y="171"/>
                    <a:pt x="635" y="171"/>
                  </a:cubicBezTo>
                  <a:cubicBezTo>
                    <a:pt x="647" y="172"/>
                    <a:pt x="658" y="172"/>
                    <a:pt x="670" y="172"/>
                  </a:cubicBezTo>
                  <a:cubicBezTo>
                    <a:pt x="683" y="172"/>
                    <a:pt x="695" y="172"/>
                    <a:pt x="708" y="172"/>
                  </a:cubicBezTo>
                  <a:cubicBezTo>
                    <a:pt x="721" y="172"/>
                    <a:pt x="733" y="172"/>
                    <a:pt x="746" y="172"/>
                  </a:cubicBezTo>
                  <a:cubicBezTo>
                    <a:pt x="757" y="172"/>
                    <a:pt x="769" y="172"/>
                    <a:pt x="781" y="171"/>
                  </a:cubicBezTo>
                  <a:cubicBezTo>
                    <a:pt x="781" y="171"/>
                    <a:pt x="781" y="171"/>
                    <a:pt x="781" y="171"/>
                  </a:cubicBezTo>
                  <a:cubicBezTo>
                    <a:pt x="793" y="171"/>
                    <a:pt x="805" y="171"/>
                    <a:pt x="817" y="170"/>
                  </a:cubicBezTo>
                  <a:cubicBezTo>
                    <a:pt x="817" y="170"/>
                    <a:pt x="817" y="170"/>
                    <a:pt x="817" y="170"/>
                  </a:cubicBezTo>
                  <a:cubicBezTo>
                    <a:pt x="829" y="170"/>
                    <a:pt x="840" y="169"/>
                    <a:pt x="852" y="169"/>
                  </a:cubicBezTo>
                  <a:cubicBezTo>
                    <a:pt x="993" y="162"/>
                    <a:pt x="1122" y="145"/>
                    <a:pt x="1226" y="120"/>
                  </a:cubicBezTo>
                  <a:cubicBezTo>
                    <a:pt x="1304" y="101"/>
                    <a:pt x="1351" y="80"/>
                    <a:pt x="1379" y="64"/>
                  </a:cubicBezTo>
                  <a:cubicBezTo>
                    <a:pt x="1393" y="55"/>
                    <a:pt x="1402" y="48"/>
                    <a:pt x="1408" y="42"/>
                  </a:cubicBezTo>
                  <a:cubicBezTo>
                    <a:pt x="1411" y="38"/>
                    <a:pt x="1413" y="36"/>
                    <a:pt x="1414" y="33"/>
                  </a:cubicBezTo>
                  <a:cubicBezTo>
                    <a:pt x="1415" y="31"/>
                    <a:pt x="1416" y="29"/>
                    <a:pt x="1416" y="26"/>
                  </a:cubicBezTo>
                  <a:cubicBezTo>
                    <a:pt x="1416" y="25"/>
                    <a:pt x="1416" y="23"/>
                    <a:pt x="1415" y="21"/>
                  </a:cubicBezTo>
                  <a:cubicBezTo>
                    <a:pt x="1413" y="16"/>
                    <a:pt x="1408" y="10"/>
                    <a:pt x="1398" y="2"/>
                  </a:cubicBezTo>
                  <a:cubicBezTo>
                    <a:pt x="1395" y="0"/>
                    <a:pt x="1395" y="0"/>
                    <a:pt x="1395" y="0"/>
                  </a:cubicBezTo>
                  <a:cubicBezTo>
                    <a:pt x="1392" y="2"/>
                    <a:pt x="1392" y="2"/>
                    <a:pt x="1392" y="2"/>
                  </a:cubicBezTo>
                  <a:cubicBezTo>
                    <a:pt x="1395" y="5"/>
                    <a:pt x="1395" y="5"/>
                    <a:pt x="1395" y="5"/>
                  </a:cubicBezTo>
                  <a:cubicBezTo>
                    <a:pt x="1392" y="8"/>
                    <a:pt x="1392" y="8"/>
                    <a:pt x="1392" y="8"/>
                  </a:cubicBezTo>
                  <a:cubicBezTo>
                    <a:pt x="1399" y="13"/>
                    <a:pt x="1403" y="17"/>
                    <a:pt x="1405" y="21"/>
                  </a:cubicBezTo>
                  <a:cubicBezTo>
                    <a:pt x="1406" y="22"/>
                    <a:pt x="1407" y="24"/>
                    <a:pt x="1407" y="25"/>
                  </a:cubicBezTo>
                  <a:cubicBezTo>
                    <a:pt x="1407" y="25"/>
                    <a:pt x="1408" y="26"/>
                    <a:pt x="1408" y="26"/>
                  </a:cubicBezTo>
                  <a:cubicBezTo>
                    <a:pt x="1408" y="26"/>
                    <a:pt x="1408" y="26"/>
                    <a:pt x="1408" y="26"/>
                  </a:cubicBezTo>
                  <a:cubicBezTo>
                    <a:pt x="1408" y="26"/>
                    <a:pt x="1408" y="26"/>
                    <a:pt x="1408" y="26"/>
                  </a:cubicBezTo>
                  <a:cubicBezTo>
                    <a:pt x="1408" y="27"/>
                    <a:pt x="1407" y="28"/>
                    <a:pt x="1406" y="30"/>
                  </a:cubicBezTo>
                  <a:cubicBezTo>
                    <a:pt x="1402" y="37"/>
                    <a:pt x="1389" y="50"/>
                    <a:pt x="1361" y="64"/>
                  </a:cubicBezTo>
                  <a:cubicBezTo>
                    <a:pt x="1333" y="79"/>
                    <a:pt x="1289" y="95"/>
                    <a:pt x="1224" y="112"/>
                  </a:cubicBezTo>
                  <a:cubicBezTo>
                    <a:pt x="1121" y="137"/>
                    <a:pt x="992" y="153"/>
                    <a:pt x="852" y="160"/>
                  </a:cubicBezTo>
                  <a:cubicBezTo>
                    <a:pt x="840" y="161"/>
                    <a:pt x="828" y="161"/>
                    <a:pt x="816" y="162"/>
                  </a:cubicBezTo>
                  <a:cubicBezTo>
                    <a:pt x="816" y="162"/>
                    <a:pt x="816" y="162"/>
                    <a:pt x="816" y="162"/>
                  </a:cubicBezTo>
                  <a:cubicBezTo>
                    <a:pt x="804" y="162"/>
                    <a:pt x="793" y="163"/>
                    <a:pt x="781" y="163"/>
                  </a:cubicBezTo>
                  <a:cubicBezTo>
                    <a:pt x="781" y="163"/>
                    <a:pt x="781" y="163"/>
                    <a:pt x="781" y="163"/>
                  </a:cubicBezTo>
                  <a:cubicBezTo>
                    <a:pt x="769" y="163"/>
                    <a:pt x="757" y="163"/>
                    <a:pt x="746" y="163"/>
                  </a:cubicBezTo>
                  <a:cubicBezTo>
                    <a:pt x="733" y="164"/>
                    <a:pt x="721" y="164"/>
                    <a:pt x="708" y="164"/>
                  </a:cubicBezTo>
                  <a:cubicBezTo>
                    <a:pt x="695" y="164"/>
                    <a:pt x="683" y="164"/>
                    <a:pt x="670" y="163"/>
                  </a:cubicBezTo>
                  <a:cubicBezTo>
                    <a:pt x="658" y="163"/>
                    <a:pt x="647" y="163"/>
                    <a:pt x="635" y="163"/>
                  </a:cubicBezTo>
                  <a:cubicBezTo>
                    <a:pt x="635" y="163"/>
                    <a:pt x="635" y="163"/>
                    <a:pt x="635" y="163"/>
                  </a:cubicBezTo>
                  <a:cubicBezTo>
                    <a:pt x="623" y="163"/>
                    <a:pt x="611" y="162"/>
                    <a:pt x="599" y="162"/>
                  </a:cubicBezTo>
                  <a:cubicBezTo>
                    <a:pt x="599" y="162"/>
                    <a:pt x="599" y="162"/>
                    <a:pt x="599" y="162"/>
                  </a:cubicBezTo>
                  <a:cubicBezTo>
                    <a:pt x="588" y="161"/>
                    <a:pt x="576" y="161"/>
                    <a:pt x="564" y="160"/>
                  </a:cubicBezTo>
                  <a:cubicBezTo>
                    <a:pt x="424" y="153"/>
                    <a:pt x="295" y="137"/>
                    <a:pt x="192" y="112"/>
                  </a:cubicBezTo>
                  <a:cubicBezTo>
                    <a:pt x="114" y="93"/>
                    <a:pt x="68" y="73"/>
                    <a:pt x="41" y="56"/>
                  </a:cubicBezTo>
                  <a:cubicBezTo>
                    <a:pt x="28" y="48"/>
                    <a:pt x="19" y="41"/>
                    <a:pt x="14" y="36"/>
                  </a:cubicBezTo>
                  <a:cubicBezTo>
                    <a:pt x="12" y="33"/>
                    <a:pt x="10" y="31"/>
                    <a:pt x="9" y="29"/>
                  </a:cubicBezTo>
                  <a:cubicBezTo>
                    <a:pt x="9" y="28"/>
                    <a:pt x="8" y="28"/>
                    <a:pt x="8" y="27"/>
                  </a:cubicBezTo>
                  <a:cubicBezTo>
                    <a:pt x="8" y="26"/>
                    <a:pt x="8" y="26"/>
                    <a:pt x="8" y="26"/>
                  </a:cubicBezTo>
                  <a:cubicBezTo>
                    <a:pt x="8" y="26"/>
                    <a:pt x="8" y="26"/>
                    <a:pt x="8" y="26"/>
                  </a:cubicBezTo>
                  <a:cubicBezTo>
                    <a:pt x="8" y="26"/>
                    <a:pt x="8" y="26"/>
                    <a:pt x="8" y="26"/>
                  </a:cubicBezTo>
                  <a:cubicBezTo>
                    <a:pt x="8" y="25"/>
                    <a:pt x="9" y="22"/>
                    <a:pt x="12" y="19"/>
                  </a:cubicBezTo>
                  <a:cubicBezTo>
                    <a:pt x="14" y="16"/>
                    <a:pt x="18" y="13"/>
                    <a:pt x="23" y="8"/>
                  </a:cubicBezTo>
                  <a:cubicBezTo>
                    <a:pt x="21" y="5"/>
                    <a:pt x="21" y="5"/>
                    <a:pt x="21" y="5"/>
                  </a:cubicBezTo>
                  <a:cubicBezTo>
                    <a:pt x="18" y="8"/>
                    <a:pt x="18" y="8"/>
                    <a:pt x="18" y="8"/>
                  </a:cubicBezTo>
                  <a:cubicBezTo>
                    <a:pt x="41" y="27"/>
                    <a:pt x="90" y="53"/>
                    <a:pt x="190" y="77"/>
                  </a:cubicBezTo>
                  <a:cubicBezTo>
                    <a:pt x="293" y="103"/>
                    <a:pt x="423" y="120"/>
                    <a:pt x="564" y="126"/>
                  </a:cubicBezTo>
                  <a:cubicBezTo>
                    <a:pt x="564" y="126"/>
                    <a:pt x="564" y="126"/>
                    <a:pt x="564" y="126"/>
                  </a:cubicBezTo>
                  <a:cubicBezTo>
                    <a:pt x="575" y="127"/>
                    <a:pt x="587" y="127"/>
                    <a:pt x="599" y="128"/>
                  </a:cubicBezTo>
                  <a:cubicBezTo>
                    <a:pt x="611" y="128"/>
                    <a:pt x="623" y="129"/>
                    <a:pt x="635" y="129"/>
                  </a:cubicBezTo>
                  <a:cubicBezTo>
                    <a:pt x="647" y="129"/>
                    <a:pt x="658" y="129"/>
                    <a:pt x="670" y="130"/>
                  </a:cubicBezTo>
                  <a:cubicBezTo>
                    <a:pt x="683" y="130"/>
                    <a:pt x="695" y="130"/>
                    <a:pt x="708" y="130"/>
                  </a:cubicBezTo>
                  <a:cubicBezTo>
                    <a:pt x="721" y="130"/>
                    <a:pt x="733" y="130"/>
                    <a:pt x="746" y="130"/>
                  </a:cubicBezTo>
                  <a:cubicBezTo>
                    <a:pt x="757" y="129"/>
                    <a:pt x="769" y="129"/>
                    <a:pt x="781" y="129"/>
                  </a:cubicBezTo>
                  <a:cubicBezTo>
                    <a:pt x="793" y="129"/>
                    <a:pt x="805" y="128"/>
                    <a:pt x="817" y="128"/>
                  </a:cubicBezTo>
                  <a:cubicBezTo>
                    <a:pt x="829" y="127"/>
                    <a:pt x="840" y="127"/>
                    <a:pt x="852" y="126"/>
                  </a:cubicBezTo>
                  <a:cubicBezTo>
                    <a:pt x="852" y="126"/>
                    <a:pt x="852" y="126"/>
                    <a:pt x="852" y="126"/>
                  </a:cubicBezTo>
                  <a:cubicBezTo>
                    <a:pt x="993" y="120"/>
                    <a:pt x="1122" y="103"/>
                    <a:pt x="1226" y="77"/>
                  </a:cubicBezTo>
                  <a:cubicBezTo>
                    <a:pt x="1325" y="53"/>
                    <a:pt x="1375" y="27"/>
                    <a:pt x="1398" y="8"/>
                  </a:cubicBezTo>
                  <a:cubicBezTo>
                    <a:pt x="1395" y="5"/>
                    <a:pt x="1395" y="5"/>
                    <a:pt x="1395" y="5"/>
                  </a:cubicBezTo>
                  <a:cubicBezTo>
                    <a:pt x="1392" y="8"/>
                    <a:pt x="1392" y="8"/>
                    <a:pt x="1392" y="8"/>
                  </a:cubicBezTo>
                  <a:cubicBezTo>
                    <a:pt x="1395" y="5"/>
                    <a:pt x="1395" y="5"/>
                    <a:pt x="1395" y="5"/>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2" name="Freeform 12"/>
            <p:cNvSpPr>
              <a:spLocks noEditPoints="1"/>
            </p:cNvSpPr>
            <p:nvPr/>
          </p:nvSpPr>
          <p:spPr bwMode="auto">
            <a:xfrm>
              <a:off x="4402138" y="9118601"/>
              <a:ext cx="4325937" cy="1116013"/>
            </a:xfrm>
            <a:custGeom>
              <a:avLst/>
              <a:gdLst>
                <a:gd name="T0" fmla="*/ 1349 w 1566"/>
                <a:gd name="T1" fmla="*/ 342 h 404"/>
                <a:gd name="T2" fmla="*/ 1566 w 1566"/>
                <a:gd name="T3" fmla="*/ 202 h 404"/>
                <a:gd name="T4" fmla="*/ 1558 w 1566"/>
                <a:gd name="T5" fmla="*/ 183 h 404"/>
                <a:gd name="T6" fmla="*/ 1319 w 1566"/>
                <a:gd name="T7" fmla="*/ 55 h 404"/>
                <a:gd name="T8" fmla="*/ 891 w 1566"/>
                <a:gd name="T9" fmla="*/ 2 h 404"/>
                <a:gd name="T10" fmla="*/ 856 w 1566"/>
                <a:gd name="T11" fmla="*/ 1 h 404"/>
                <a:gd name="T12" fmla="*/ 821 w 1566"/>
                <a:gd name="T13" fmla="*/ 0 h 404"/>
                <a:gd name="T14" fmla="*/ 783 w 1566"/>
                <a:gd name="T15" fmla="*/ 0 h 404"/>
                <a:gd name="T16" fmla="*/ 745 w 1566"/>
                <a:gd name="T17" fmla="*/ 0 h 404"/>
                <a:gd name="T18" fmla="*/ 710 w 1566"/>
                <a:gd name="T19" fmla="*/ 1 h 404"/>
                <a:gd name="T20" fmla="*/ 674 w 1566"/>
                <a:gd name="T21" fmla="*/ 2 h 404"/>
                <a:gd name="T22" fmla="*/ 247 w 1566"/>
                <a:gd name="T23" fmla="*/ 55 h 404"/>
                <a:gd name="T24" fmla="*/ 7 w 1566"/>
                <a:gd name="T25" fmla="*/ 183 h 404"/>
                <a:gd name="T26" fmla="*/ 0 w 1566"/>
                <a:gd name="T27" fmla="*/ 202 h 404"/>
                <a:gd name="T28" fmla="*/ 247 w 1566"/>
                <a:gd name="T29" fmla="*/ 349 h 404"/>
                <a:gd name="T30" fmla="*/ 783 w 1566"/>
                <a:gd name="T31" fmla="*/ 404 h 404"/>
                <a:gd name="T32" fmla="*/ 1319 w 1566"/>
                <a:gd name="T33" fmla="*/ 349 h 404"/>
                <a:gd name="T34" fmla="*/ 1349 w 1566"/>
                <a:gd name="T35" fmla="*/ 342 h 404"/>
                <a:gd name="T36" fmla="*/ 1487 w 1566"/>
                <a:gd name="T37" fmla="*/ 223 h 404"/>
                <a:gd name="T38" fmla="*/ 1300 w 1566"/>
                <a:gd name="T39" fmla="*/ 313 h 404"/>
                <a:gd name="T40" fmla="*/ 927 w 1566"/>
                <a:gd name="T41" fmla="*/ 361 h 404"/>
                <a:gd name="T42" fmla="*/ 891 w 1566"/>
                <a:gd name="T43" fmla="*/ 363 h 404"/>
                <a:gd name="T44" fmla="*/ 856 w 1566"/>
                <a:gd name="T45" fmla="*/ 364 h 404"/>
                <a:gd name="T46" fmla="*/ 821 w 1566"/>
                <a:gd name="T47" fmla="*/ 365 h 404"/>
                <a:gd name="T48" fmla="*/ 783 w 1566"/>
                <a:gd name="T49" fmla="*/ 365 h 404"/>
                <a:gd name="T50" fmla="*/ 745 w 1566"/>
                <a:gd name="T51" fmla="*/ 365 h 404"/>
                <a:gd name="T52" fmla="*/ 710 w 1566"/>
                <a:gd name="T53" fmla="*/ 364 h 404"/>
                <a:gd name="T54" fmla="*/ 674 w 1566"/>
                <a:gd name="T55" fmla="*/ 363 h 404"/>
                <a:gd name="T56" fmla="*/ 639 w 1566"/>
                <a:gd name="T57" fmla="*/ 361 h 404"/>
                <a:gd name="T58" fmla="*/ 266 w 1566"/>
                <a:gd name="T59" fmla="*/ 313 h 404"/>
                <a:gd name="T60" fmla="*/ 79 w 1566"/>
                <a:gd name="T61" fmla="*/ 223 h 404"/>
                <a:gd name="T62" fmla="*/ 96 w 1566"/>
                <a:gd name="T63" fmla="*/ 202 h 404"/>
                <a:gd name="T64" fmla="*/ 79 w 1566"/>
                <a:gd name="T65" fmla="*/ 181 h 404"/>
                <a:gd name="T66" fmla="*/ 126 w 1566"/>
                <a:gd name="T67" fmla="*/ 140 h 404"/>
                <a:gd name="T68" fmla="*/ 266 w 1566"/>
                <a:gd name="T69" fmla="*/ 91 h 404"/>
                <a:gd name="T70" fmla="*/ 783 w 1566"/>
                <a:gd name="T71" fmla="*/ 39 h 404"/>
                <a:gd name="T72" fmla="*/ 1300 w 1566"/>
                <a:gd name="T73" fmla="*/ 91 h 404"/>
                <a:gd name="T74" fmla="*/ 1440 w 1566"/>
                <a:gd name="T75" fmla="*/ 140 h 404"/>
                <a:gd name="T76" fmla="*/ 1487 w 1566"/>
                <a:gd name="T77" fmla="*/ 181 h 404"/>
                <a:gd name="T78" fmla="*/ 1470 w 1566"/>
                <a:gd name="T79" fmla="*/ 202 h 404"/>
                <a:gd name="T80" fmla="*/ 1487 w 1566"/>
                <a:gd name="T81" fmla="*/ 223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6" h="404">
                  <a:moveTo>
                    <a:pt x="1349" y="342"/>
                  </a:moveTo>
                  <a:cubicBezTo>
                    <a:pt x="1479" y="306"/>
                    <a:pt x="1551" y="259"/>
                    <a:pt x="1566" y="202"/>
                  </a:cubicBezTo>
                  <a:cubicBezTo>
                    <a:pt x="1564" y="195"/>
                    <a:pt x="1562" y="189"/>
                    <a:pt x="1558" y="183"/>
                  </a:cubicBezTo>
                  <a:cubicBezTo>
                    <a:pt x="1532" y="130"/>
                    <a:pt x="1452" y="87"/>
                    <a:pt x="1319" y="55"/>
                  </a:cubicBezTo>
                  <a:cubicBezTo>
                    <a:pt x="1201" y="26"/>
                    <a:pt x="1052" y="8"/>
                    <a:pt x="891" y="2"/>
                  </a:cubicBezTo>
                  <a:cubicBezTo>
                    <a:pt x="880" y="2"/>
                    <a:pt x="868" y="1"/>
                    <a:pt x="856" y="1"/>
                  </a:cubicBezTo>
                  <a:cubicBezTo>
                    <a:pt x="844" y="1"/>
                    <a:pt x="832" y="1"/>
                    <a:pt x="821" y="0"/>
                  </a:cubicBezTo>
                  <a:cubicBezTo>
                    <a:pt x="808" y="0"/>
                    <a:pt x="796" y="0"/>
                    <a:pt x="783" y="0"/>
                  </a:cubicBezTo>
                  <a:cubicBezTo>
                    <a:pt x="770" y="0"/>
                    <a:pt x="758" y="0"/>
                    <a:pt x="745" y="0"/>
                  </a:cubicBezTo>
                  <a:cubicBezTo>
                    <a:pt x="733" y="1"/>
                    <a:pt x="722" y="1"/>
                    <a:pt x="710" y="1"/>
                  </a:cubicBezTo>
                  <a:cubicBezTo>
                    <a:pt x="698" y="1"/>
                    <a:pt x="686" y="2"/>
                    <a:pt x="674" y="2"/>
                  </a:cubicBezTo>
                  <a:cubicBezTo>
                    <a:pt x="513" y="8"/>
                    <a:pt x="364" y="26"/>
                    <a:pt x="247" y="55"/>
                  </a:cubicBezTo>
                  <a:cubicBezTo>
                    <a:pt x="114" y="87"/>
                    <a:pt x="34" y="130"/>
                    <a:pt x="7" y="183"/>
                  </a:cubicBezTo>
                  <a:cubicBezTo>
                    <a:pt x="4" y="189"/>
                    <a:pt x="2" y="195"/>
                    <a:pt x="0" y="202"/>
                  </a:cubicBezTo>
                  <a:cubicBezTo>
                    <a:pt x="15" y="263"/>
                    <a:pt x="98" y="313"/>
                    <a:pt x="247" y="349"/>
                  </a:cubicBezTo>
                  <a:cubicBezTo>
                    <a:pt x="390" y="384"/>
                    <a:pt x="581" y="404"/>
                    <a:pt x="783" y="404"/>
                  </a:cubicBezTo>
                  <a:cubicBezTo>
                    <a:pt x="985" y="404"/>
                    <a:pt x="1175" y="384"/>
                    <a:pt x="1319" y="349"/>
                  </a:cubicBezTo>
                  <a:cubicBezTo>
                    <a:pt x="1329" y="347"/>
                    <a:pt x="1339" y="344"/>
                    <a:pt x="1349" y="342"/>
                  </a:cubicBezTo>
                  <a:moveTo>
                    <a:pt x="1487" y="223"/>
                  </a:moveTo>
                  <a:cubicBezTo>
                    <a:pt x="1487" y="232"/>
                    <a:pt x="1455" y="275"/>
                    <a:pt x="1300" y="313"/>
                  </a:cubicBezTo>
                  <a:cubicBezTo>
                    <a:pt x="1197" y="338"/>
                    <a:pt x="1068" y="355"/>
                    <a:pt x="927" y="361"/>
                  </a:cubicBezTo>
                  <a:cubicBezTo>
                    <a:pt x="915" y="362"/>
                    <a:pt x="903" y="363"/>
                    <a:pt x="891" y="363"/>
                  </a:cubicBezTo>
                  <a:cubicBezTo>
                    <a:pt x="880" y="363"/>
                    <a:pt x="868" y="364"/>
                    <a:pt x="856" y="364"/>
                  </a:cubicBezTo>
                  <a:cubicBezTo>
                    <a:pt x="844" y="364"/>
                    <a:pt x="832" y="365"/>
                    <a:pt x="821" y="365"/>
                  </a:cubicBezTo>
                  <a:cubicBezTo>
                    <a:pt x="808" y="365"/>
                    <a:pt x="796" y="365"/>
                    <a:pt x="783" y="365"/>
                  </a:cubicBezTo>
                  <a:cubicBezTo>
                    <a:pt x="770" y="365"/>
                    <a:pt x="758" y="365"/>
                    <a:pt x="745" y="365"/>
                  </a:cubicBezTo>
                  <a:cubicBezTo>
                    <a:pt x="733" y="365"/>
                    <a:pt x="722" y="364"/>
                    <a:pt x="710" y="364"/>
                  </a:cubicBezTo>
                  <a:cubicBezTo>
                    <a:pt x="698" y="364"/>
                    <a:pt x="686" y="363"/>
                    <a:pt x="674" y="363"/>
                  </a:cubicBezTo>
                  <a:cubicBezTo>
                    <a:pt x="662" y="363"/>
                    <a:pt x="651" y="362"/>
                    <a:pt x="639" y="361"/>
                  </a:cubicBezTo>
                  <a:cubicBezTo>
                    <a:pt x="498" y="355"/>
                    <a:pt x="369" y="338"/>
                    <a:pt x="266" y="313"/>
                  </a:cubicBezTo>
                  <a:cubicBezTo>
                    <a:pt x="110" y="275"/>
                    <a:pt x="79" y="232"/>
                    <a:pt x="79" y="223"/>
                  </a:cubicBezTo>
                  <a:cubicBezTo>
                    <a:pt x="79" y="220"/>
                    <a:pt x="83" y="212"/>
                    <a:pt x="96" y="202"/>
                  </a:cubicBezTo>
                  <a:cubicBezTo>
                    <a:pt x="83" y="192"/>
                    <a:pt x="79" y="184"/>
                    <a:pt x="79" y="181"/>
                  </a:cubicBezTo>
                  <a:cubicBezTo>
                    <a:pt x="79" y="176"/>
                    <a:pt x="89" y="160"/>
                    <a:pt x="126" y="140"/>
                  </a:cubicBezTo>
                  <a:cubicBezTo>
                    <a:pt x="154" y="125"/>
                    <a:pt x="198" y="108"/>
                    <a:pt x="266" y="91"/>
                  </a:cubicBezTo>
                  <a:cubicBezTo>
                    <a:pt x="404" y="58"/>
                    <a:pt x="587" y="39"/>
                    <a:pt x="783" y="39"/>
                  </a:cubicBezTo>
                  <a:cubicBezTo>
                    <a:pt x="979" y="39"/>
                    <a:pt x="1162" y="58"/>
                    <a:pt x="1300" y="91"/>
                  </a:cubicBezTo>
                  <a:cubicBezTo>
                    <a:pt x="1367" y="108"/>
                    <a:pt x="1411" y="125"/>
                    <a:pt x="1440" y="140"/>
                  </a:cubicBezTo>
                  <a:cubicBezTo>
                    <a:pt x="1477" y="160"/>
                    <a:pt x="1487" y="176"/>
                    <a:pt x="1487" y="181"/>
                  </a:cubicBezTo>
                  <a:cubicBezTo>
                    <a:pt x="1487" y="184"/>
                    <a:pt x="1483" y="192"/>
                    <a:pt x="1470" y="202"/>
                  </a:cubicBezTo>
                  <a:cubicBezTo>
                    <a:pt x="1483" y="212"/>
                    <a:pt x="1487" y="220"/>
                    <a:pt x="1487" y="223"/>
                  </a:cubicBezTo>
                </a:path>
              </a:pathLst>
            </a:custGeom>
            <a:solidFill>
              <a:srgbClr val="F2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3" name="Freeform 13"/>
            <p:cNvSpPr>
              <a:spLocks noEditPoints="1"/>
            </p:cNvSpPr>
            <p:nvPr/>
          </p:nvSpPr>
          <p:spPr bwMode="auto">
            <a:xfrm>
              <a:off x="4376738" y="9107488"/>
              <a:ext cx="4362450" cy="1254125"/>
            </a:xfrm>
            <a:custGeom>
              <a:avLst/>
              <a:gdLst>
                <a:gd name="T0" fmla="*/ 1569 w 1579"/>
                <a:gd name="T1" fmla="*/ 185 h 454"/>
                <a:gd name="T2" fmla="*/ 1327 w 1579"/>
                <a:gd name="T3" fmla="*/ 55 h 454"/>
                <a:gd name="T4" fmla="*/ 863 w 1579"/>
                <a:gd name="T5" fmla="*/ 1 h 454"/>
                <a:gd name="T6" fmla="*/ 790 w 1579"/>
                <a:gd name="T7" fmla="*/ 0 h 454"/>
                <a:gd name="T8" fmla="*/ 717 w 1579"/>
                <a:gd name="T9" fmla="*/ 1 h 454"/>
                <a:gd name="T10" fmla="*/ 252 w 1579"/>
                <a:gd name="T11" fmla="*/ 55 h 454"/>
                <a:gd name="T12" fmla="*/ 10 w 1579"/>
                <a:gd name="T13" fmla="*/ 185 h 454"/>
                <a:gd name="T14" fmla="*/ 0 w 1579"/>
                <a:gd name="T15" fmla="*/ 227 h 454"/>
                <a:gd name="T16" fmla="*/ 252 w 1579"/>
                <a:gd name="T17" fmla="*/ 400 h 454"/>
                <a:gd name="T18" fmla="*/ 1515 w 1579"/>
                <a:gd name="T19" fmla="*/ 326 h 454"/>
                <a:gd name="T20" fmla="*/ 1577 w 1579"/>
                <a:gd name="T21" fmla="*/ 205 h 454"/>
                <a:gd name="T22" fmla="*/ 1572 w 1579"/>
                <a:gd name="T23" fmla="*/ 206 h 454"/>
                <a:gd name="T24" fmla="*/ 1556 w 1579"/>
                <a:gd name="T25" fmla="*/ 276 h 454"/>
                <a:gd name="T26" fmla="*/ 790 w 1579"/>
                <a:gd name="T27" fmla="*/ 446 h 454"/>
                <a:gd name="T28" fmla="*/ 24 w 1579"/>
                <a:gd name="T29" fmla="*/ 276 h 454"/>
                <a:gd name="T30" fmla="*/ 11 w 1579"/>
                <a:gd name="T31" fmla="*/ 207 h 454"/>
                <a:gd name="T32" fmla="*/ 96 w 1579"/>
                <a:gd name="T33" fmla="*/ 119 h 454"/>
                <a:gd name="T34" fmla="*/ 717 w 1579"/>
                <a:gd name="T35" fmla="*/ 9 h 454"/>
                <a:gd name="T36" fmla="*/ 752 w 1579"/>
                <a:gd name="T37" fmla="*/ 9 h 454"/>
                <a:gd name="T38" fmla="*/ 827 w 1579"/>
                <a:gd name="T39" fmla="*/ 9 h 454"/>
                <a:gd name="T40" fmla="*/ 898 w 1579"/>
                <a:gd name="T41" fmla="*/ 10 h 454"/>
                <a:gd name="T42" fmla="*/ 1561 w 1579"/>
                <a:gd name="T43" fmla="*/ 188 h 454"/>
                <a:gd name="T44" fmla="*/ 1568 w 1579"/>
                <a:gd name="T45" fmla="*/ 207 h 454"/>
                <a:gd name="T46" fmla="*/ 105 w 1579"/>
                <a:gd name="T47" fmla="*/ 209 h 454"/>
                <a:gd name="T48" fmla="*/ 274 w 1579"/>
                <a:gd name="T49" fmla="*/ 142 h 454"/>
                <a:gd name="T50" fmla="*/ 1445 w 1579"/>
                <a:gd name="T51" fmla="*/ 190 h 454"/>
                <a:gd name="T52" fmla="*/ 1489 w 1579"/>
                <a:gd name="T53" fmla="*/ 226 h 454"/>
                <a:gd name="T54" fmla="*/ 1490 w 1579"/>
                <a:gd name="T55" fmla="*/ 227 h 454"/>
                <a:gd name="T56" fmla="*/ 1306 w 1579"/>
                <a:gd name="T57" fmla="*/ 312 h 454"/>
                <a:gd name="T58" fmla="*/ 898 w 1579"/>
                <a:gd name="T59" fmla="*/ 363 h 454"/>
                <a:gd name="T60" fmla="*/ 827 w 1579"/>
                <a:gd name="T61" fmla="*/ 364 h 454"/>
                <a:gd name="T62" fmla="*/ 717 w 1579"/>
                <a:gd name="T63" fmla="*/ 364 h 454"/>
                <a:gd name="T64" fmla="*/ 681 w 1579"/>
                <a:gd name="T65" fmla="*/ 363 h 454"/>
                <a:gd name="T66" fmla="*/ 123 w 1579"/>
                <a:gd name="T67" fmla="*/ 257 h 454"/>
                <a:gd name="T68" fmla="*/ 90 w 1579"/>
                <a:gd name="T69" fmla="*/ 228 h 454"/>
                <a:gd name="T70" fmla="*/ 90 w 1579"/>
                <a:gd name="T71" fmla="*/ 227 h 454"/>
                <a:gd name="T72" fmla="*/ 102 w 1579"/>
                <a:gd name="T73" fmla="*/ 206 h 454"/>
                <a:gd name="T74" fmla="*/ 83 w 1579"/>
                <a:gd name="T75" fmla="*/ 222 h 454"/>
                <a:gd name="T76" fmla="*/ 98 w 1579"/>
                <a:gd name="T77" fmla="*/ 250 h 454"/>
                <a:gd name="T78" fmla="*/ 681 w 1579"/>
                <a:gd name="T79" fmla="*/ 371 h 454"/>
                <a:gd name="T80" fmla="*/ 717 w 1579"/>
                <a:gd name="T81" fmla="*/ 372 h 454"/>
                <a:gd name="T82" fmla="*/ 828 w 1579"/>
                <a:gd name="T83" fmla="*/ 373 h 454"/>
                <a:gd name="T84" fmla="*/ 898 w 1579"/>
                <a:gd name="T85" fmla="*/ 371 h 454"/>
                <a:gd name="T86" fmla="*/ 1308 w 1579"/>
                <a:gd name="T87" fmla="*/ 321 h 454"/>
                <a:gd name="T88" fmla="*/ 1496 w 1579"/>
                <a:gd name="T89" fmla="*/ 234 h 454"/>
                <a:gd name="T90" fmla="*/ 1480 w 1579"/>
                <a:gd name="T91" fmla="*/ 203 h 454"/>
                <a:gd name="T92" fmla="*/ 790 w 1579"/>
                <a:gd name="T93" fmla="*/ 81 h 454"/>
                <a:gd name="T94" fmla="*/ 131 w 1579"/>
                <a:gd name="T95" fmla="*/ 183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9" h="454">
                  <a:moveTo>
                    <a:pt x="1572" y="206"/>
                  </a:moveTo>
                  <a:cubicBezTo>
                    <a:pt x="1577" y="205"/>
                    <a:pt x="1577" y="205"/>
                    <a:pt x="1577" y="205"/>
                  </a:cubicBezTo>
                  <a:cubicBezTo>
                    <a:pt x="1575" y="198"/>
                    <a:pt x="1572" y="191"/>
                    <a:pt x="1569" y="185"/>
                  </a:cubicBezTo>
                  <a:cubicBezTo>
                    <a:pt x="1569" y="185"/>
                    <a:pt x="1569" y="185"/>
                    <a:pt x="1569" y="185"/>
                  </a:cubicBezTo>
                  <a:cubicBezTo>
                    <a:pt x="1555" y="157"/>
                    <a:pt x="1528" y="133"/>
                    <a:pt x="1487" y="111"/>
                  </a:cubicBezTo>
                  <a:cubicBezTo>
                    <a:pt x="1447" y="90"/>
                    <a:pt x="1394" y="71"/>
                    <a:pt x="1327" y="55"/>
                  </a:cubicBezTo>
                  <a:cubicBezTo>
                    <a:pt x="1209" y="26"/>
                    <a:pt x="1060" y="8"/>
                    <a:pt x="898" y="2"/>
                  </a:cubicBezTo>
                  <a:cubicBezTo>
                    <a:pt x="887" y="2"/>
                    <a:pt x="875" y="1"/>
                    <a:pt x="863" y="1"/>
                  </a:cubicBezTo>
                  <a:cubicBezTo>
                    <a:pt x="863" y="1"/>
                    <a:pt x="863" y="1"/>
                    <a:pt x="863" y="1"/>
                  </a:cubicBezTo>
                  <a:cubicBezTo>
                    <a:pt x="851" y="1"/>
                    <a:pt x="839" y="0"/>
                    <a:pt x="828" y="0"/>
                  </a:cubicBezTo>
                  <a:cubicBezTo>
                    <a:pt x="827" y="0"/>
                    <a:pt x="827" y="0"/>
                    <a:pt x="827" y="0"/>
                  </a:cubicBezTo>
                  <a:cubicBezTo>
                    <a:pt x="815" y="0"/>
                    <a:pt x="802" y="0"/>
                    <a:pt x="790" y="0"/>
                  </a:cubicBezTo>
                  <a:cubicBezTo>
                    <a:pt x="777" y="0"/>
                    <a:pt x="765" y="0"/>
                    <a:pt x="752" y="0"/>
                  </a:cubicBezTo>
                  <a:cubicBezTo>
                    <a:pt x="752" y="0"/>
                    <a:pt x="752" y="0"/>
                    <a:pt x="752" y="0"/>
                  </a:cubicBezTo>
                  <a:cubicBezTo>
                    <a:pt x="740" y="0"/>
                    <a:pt x="728" y="1"/>
                    <a:pt x="717" y="1"/>
                  </a:cubicBezTo>
                  <a:cubicBezTo>
                    <a:pt x="717" y="1"/>
                    <a:pt x="717" y="1"/>
                    <a:pt x="717" y="1"/>
                  </a:cubicBezTo>
                  <a:cubicBezTo>
                    <a:pt x="705" y="1"/>
                    <a:pt x="693" y="2"/>
                    <a:pt x="681" y="2"/>
                  </a:cubicBezTo>
                  <a:cubicBezTo>
                    <a:pt x="520" y="8"/>
                    <a:pt x="371" y="26"/>
                    <a:pt x="252" y="55"/>
                  </a:cubicBezTo>
                  <a:cubicBezTo>
                    <a:pt x="186" y="71"/>
                    <a:pt x="132" y="90"/>
                    <a:pt x="92" y="111"/>
                  </a:cubicBezTo>
                  <a:cubicBezTo>
                    <a:pt x="52" y="133"/>
                    <a:pt x="24" y="157"/>
                    <a:pt x="10" y="185"/>
                  </a:cubicBezTo>
                  <a:cubicBezTo>
                    <a:pt x="10" y="185"/>
                    <a:pt x="10" y="185"/>
                    <a:pt x="10" y="185"/>
                  </a:cubicBezTo>
                  <a:cubicBezTo>
                    <a:pt x="7" y="191"/>
                    <a:pt x="5" y="198"/>
                    <a:pt x="3" y="205"/>
                  </a:cubicBezTo>
                  <a:cubicBezTo>
                    <a:pt x="3" y="205"/>
                    <a:pt x="3" y="205"/>
                    <a:pt x="3" y="205"/>
                  </a:cubicBezTo>
                  <a:cubicBezTo>
                    <a:pt x="1" y="212"/>
                    <a:pt x="0" y="220"/>
                    <a:pt x="0" y="227"/>
                  </a:cubicBezTo>
                  <a:cubicBezTo>
                    <a:pt x="0" y="246"/>
                    <a:pt x="6" y="264"/>
                    <a:pt x="17" y="280"/>
                  </a:cubicBezTo>
                  <a:cubicBezTo>
                    <a:pt x="33" y="305"/>
                    <a:pt x="61" y="327"/>
                    <a:pt x="100" y="347"/>
                  </a:cubicBezTo>
                  <a:cubicBezTo>
                    <a:pt x="139" y="367"/>
                    <a:pt x="190" y="384"/>
                    <a:pt x="252" y="400"/>
                  </a:cubicBezTo>
                  <a:cubicBezTo>
                    <a:pt x="397" y="435"/>
                    <a:pt x="587" y="454"/>
                    <a:pt x="790" y="454"/>
                  </a:cubicBezTo>
                  <a:cubicBezTo>
                    <a:pt x="992" y="454"/>
                    <a:pt x="1183" y="435"/>
                    <a:pt x="1327" y="400"/>
                  </a:cubicBezTo>
                  <a:cubicBezTo>
                    <a:pt x="1410" y="379"/>
                    <a:pt x="1473" y="355"/>
                    <a:pt x="1515" y="326"/>
                  </a:cubicBezTo>
                  <a:cubicBezTo>
                    <a:pt x="1536" y="312"/>
                    <a:pt x="1552" y="297"/>
                    <a:pt x="1563" y="280"/>
                  </a:cubicBezTo>
                  <a:cubicBezTo>
                    <a:pt x="1574" y="264"/>
                    <a:pt x="1579" y="246"/>
                    <a:pt x="1579" y="227"/>
                  </a:cubicBezTo>
                  <a:cubicBezTo>
                    <a:pt x="1579" y="220"/>
                    <a:pt x="1578" y="212"/>
                    <a:pt x="1577" y="205"/>
                  </a:cubicBezTo>
                  <a:cubicBezTo>
                    <a:pt x="1572" y="206"/>
                    <a:pt x="1572" y="206"/>
                    <a:pt x="1572" y="206"/>
                  </a:cubicBezTo>
                  <a:cubicBezTo>
                    <a:pt x="1577" y="205"/>
                    <a:pt x="1577" y="205"/>
                    <a:pt x="1577" y="205"/>
                  </a:cubicBezTo>
                  <a:cubicBezTo>
                    <a:pt x="1572" y="206"/>
                    <a:pt x="1572" y="206"/>
                    <a:pt x="1572" y="206"/>
                  </a:cubicBezTo>
                  <a:cubicBezTo>
                    <a:pt x="1568" y="207"/>
                    <a:pt x="1568" y="207"/>
                    <a:pt x="1568" y="207"/>
                  </a:cubicBezTo>
                  <a:cubicBezTo>
                    <a:pt x="1570" y="214"/>
                    <a:pt x="1571" y="220"/>
                    <a:pt x="1571" y="227"/>
                  </a:cubicBezTo>
                  <a:cubicBezTo>
                    <a:pt x="1571" y="244"/>
                    <a:pt x="1566" y="260"/>
                    <a:pt x="1556" y="276"/>
                  </a:cubicBezTo>
                  <a:cubicBezTo>
                    <a:pt x="1541" y="299"/>
                    <a:pt x="1514" y="320"/>
                    <a:pt x="1476" y="340"/>
                  </a:cubicBezTo>
                  <a:cubicBezTo>
                    <a:pt x="1437" y="359"/>
                    <a:pt x="1387" y="376"/>
                    <a:pt x="1325" y="391"/>
                  </a:cubicBezTo>
                  <a:cubicBezTo>
                    <a:pt x="1182" y="426"/>
                    <a:pt x="992" y="446"/>
                    <a:pt x="790" y="446"/>
                  </a:cubicBezTo>
                  <a:cubicBezTo>
                    <a:pt x="588" y="446"/>
                    <a:pt x="398" y="426"/>
                    <a:pt x="254" y="391"/>
                  </a:cubicBezTo>
                  <a:cubicBezTo>
                    <a:pt x="172" y="371"/>
                    <a:pt x="110" y="347"/>
                    <a:pt x="69" y="319"/>
                  </a:cubicBezTo>
                  <a:cubicBezTo>
                    <a:pt x="49" y="306"/>
                    <a:pt x="34" y="291"/>
                    <a:pt x="24" y="276"/>
                  </a:cubicBezTo>
                  <a:cubicBezTo>
                    <a:pt x="14" y="260"/>
                    <a:pt x="9" y="244"/>
                    <a:pt x="9" y="227"/>
                  </a:cubicBezTo>
                  <a:cubicBezTo>
                    <a:pt x="9" y="220"/>
                    <a:pt x="9" y="214"/>
                    <a:pt x="11" y="207"/>
                  </a:cubicBezTo>
                  <a:cubicBezTo>
                    <a:pt x="11" y="207"/>
                    <a:pt x="11" y="207"/>
                    <a:pt x="11" y="207"/>
                  </a:cubicBezTo>
                  <a:cubicBezTo>
                    <a:pt x="13" y="201"/>
                    <a:pt x="15" y="194"/>
                    <a:pt x="18" y="188"/>
                  </a:cubicBezTo>
                  <a:cubicBezTo>
                    <a:pt x="18" y="188"/>
                    <a:pt x="18" y="188"/>
                    <a:pt x="18" y="188"/>
                  </a:cubicBezTo>
                  <a:cubicBezTo>
                    <a:pt x="31" y="163"/>
                    <a:pt x="57" y="140"/>
                    <a:pt x="96" y="119"/>
                  </a:cubicBezTo>
                  <a:cubicBezTo>
                    <a:pt x="136" y="98"/>
                    <a:pt x="188" y="79"/>
                    <a:pt x="254" y="63"/>
                  </a:cubicBezTo>
                  <a:cubicBezTo>
                    <a:pt x="372" y="34"/>
                    <a:pt x="520" y="16"/>
                    <a:pt x="681" y="10"/>
                  </a:cubicBezTo>
                  <a:cubicBezTo>
                    <a:pt x="693" y="10"/>
                    <a:pt x="705" y="10"/>
                    <a:pt x="717" y="9"/>
                  </a:cubicBezTo>
                  <a:cubicBezTo>
                    <a:pt x="717" y="9"/>
                    <a:pt x="717" y="9"/>
                    <a:pt x="717" y="9"/>
                  </a:cubicBezTo>
                  <a:cubicBezTo>
                    <a:pt x="729" y="9"/>
                    <a:pt x="740" y="9"/>
                    <a:pt x="752" y="9"/>
                  </a:cubicBezTo>
                  <a:cubicBezTo>
                    <a:pt x="752" y="9"/>
                    <a:pt x="752" y="9"/>
                    <a:pt x="752" y="9"/>
                  </a:cubicBezTo>
                  <a:cubicBezTo>
                    <a:pt x="765" y="9"/>
                    <a:pt x="777" y="8"/>
                    <a:pt x="790" y="8"/>
                  </a:cubicBezTo>
                  <a:cubicBezTo>
                    <a:pt x="802" y="8"/>
                    <a:pt x="815" y="9"/>
                    <a:pt x="827" y="9"/>
                  </a:cubicBezTo>
                  <a:cubicBezTo>
                    <a:pt x="827" y="9"/>
                    <a:pt x="827" y="9"/>
                    <a:pt x="827" y="9"/>
                  </a:cubicBezTo>
                  <a:cubicBezTo>
                    <a:pt x="839" y="9"/>
                    <a:pt x="851" y="9"/>
                    <a:pt x="862" y="9"/>
                  </a:cubicBezTo>
                  <a:cubicBezTo>
                    <a:pt x="862" y="9"/>
                    <a:pt x="862" y="9"/>
                    <a:pt x="862" y="9"/>
                  </a:cubicBezTo>
                  <a:cubicBezTo>
                    <a:pt x="874" y="10"/>
                    <a:pt x="886" y="10"/>
                    <a:pt x="898" y="10"/>
                  </a:cubicBezTo>
                  <a:cubicBezTo>
                    <a:pt x="1059" y="16"/>
                    <a:pt x="1208" y="34"/>
                    <a:pt x="1325" y="63"/>
                  </a:cubicBezTo>
                  <a:cubicBezTo>
                    <a:pt x="1391" y="79"/>
                    <a:pt x="1444" y="98"/>
                    <a:pt x="1483" y="119"/>
                  </a:cubicBezTo>
                  <a:cubicBezTo>
                    <a:pt x="1523" y="140"/>
                    <a:pt x="1549" y="163"/>
                    <a:pt x="1561" y="188"/>
                  </a:cubicBezTo>
                  <a:cubicBezTo>
                    <a:pt x="1561" y="188"/>
                    <a:pt x="1561" y="188"/>
                    <a:pt x="1561" y="188"/>
                  </a:cubicBezTo>
                  <a:cubicBezTo>
                    <a:pt x="1565" y="194"/>
                    <a:pt x="1567" y="201"/>
                    <a:pt x="1568" y="207"/>
                  </a:cubicBezTo>
                  <a:cubicBezTo>
                    <a:pt x="1568" y="207"/>
                    <a:pt x="1568" y="207"/>
                    <a:pt x="1568" y="207"/>
                  </a:cubicBezTo>
                  <a:cubicBezTo>
                    <a:pt x="1572" y="206"/>
                    <a:pt x="1572" y="206"/>
                    <a:pt x="1572" y="206"/>
                  </a:cubicBezTo>
                  <a:moveTo>
                    <a:pt x="102" y="206"/>
                  </a:moveTo>
                  <a:cubicBezTo>
                    <a:pt x="105" y="209"/>
                    <a:pt x="105" y="209"/>
                    <a:pt x="105" y="209"/>
                  </a:cubicBezTo>
                  <a:cubicBezTo>
                    <a:pt x="112" y="204"/>
                    <a:pt x="122" y="197"/>
                    <a:pt x="135" y="190"/>
                  </a:cubicBezTo>
                  <a:cubicBezTo>
                    <a:pt x="135" y="190"/>
                    <a:pt x="135" y="190"/>
                    <a:pt x="135" y="190"/>
                  </a:cubicBezTo>
                  <a:cubicBezTo>
                    <a:pt x="163" y="175"/>
                    <a:pt x="207" y="158"/>
                    <a:pt x="274" y="142"/>
                  </a:cubicBezTo>
                  <a:cubicBezTo>
                    <a:pt x="411" y="108"/>
                    <a:pt x="594" y="90"/>
                    <a:pt x="790" y="90"/>
                  </a:cubicBezTo>
                  <a:cubicBezTo>
                    <a:pt x="985" y="90"/>
                    <a:pt x="1169" y="108"/>
                    <a:pt x="1306" y="142"/>
                  </a:cubicBezTo>
                  <a:cubicBezTo>
                    <a:pt x="1373" y="158"/>
                    <a:pt x="1417" y="175"/>
                    <a:pt x="1445" y="190"/>
                  </a:cubicBezTo>
                  <a:cubicBezTo>
                    <a:pt x="1458" y="197"/>
                    <a:pt x="1467" y="204"/>
                    <a:pt x="1474" y="209"/>
                  </a:cubicBezTo>
                  <a:cubicBezTo>
                    <a:pt x="1480" y="214"/>
                    <a:pt x="1484" y="218"/>
                    <a:pt x="1487" y="222"/>
                  </a:cubicBezTo>
                  <a:cubicBezTo>
                    <a:pt x="1488" y="223"/>
                    <a:pt x="1489" y="225"/>
                    <a:pt x="1489" y="226"/>
                  </a:cubicBezTo>
                  <a:cubicBezTo>
                    <a:pt x="1489" y="226"/>
                    <a:pt x="1489" y="226"/>
                    <a:pt x="1490" y="227"/>
                  </a:cubicBezTo>
                  <a:cubicBezTo>
                    <a:pt x="1490" y="227"/>
                    <a:pt x="1490" y="227"/>
                    <a:pt x="1490" y="227"/>
                  </a:cubicBezTo>
                  <a:cubicBezTo>
                    <a:pt x="1490" y="227"/>
                    <a:pt x="1490" y="227"/>
                    <a:pt x="1490" y="227"/>
                  </a:cubicBezTo>
                  <a:cubicBezTo>
                    <a:pt x="1489" y="228"/>
                    <a:pt x="1489" y="229"/>
                    <a:pt x="1488" y="231"/>
                  </a:cubicBezTo>
                  <a:cubicBezTo>
                    <a:pt x="1483" y="238"/>
                    <a:pt x="1471" y="251"/>
                    <a:pt x="1443" y="265"/>
                  </a:cubicBezTo>
                  <a:cubicBezTo>
                    <a:pt x="1415" y="280"/>
                    <a:pt x="1371" y="296"/>
                    <a:pt x="1306" y="312"/>
                  </a:cubicBezTo>
                  <a:cubicBezTo>
                    <a:pt x="1203" y="338"/>
                    <a:pt x="1074" y="354"/>
                    <a:pt x="934" y="361"/>
                  </a:cubicBezTo>
                  <a:cubicBezTo>
                    <a:pt x="922" y="362"/>
                    <a:pt x="910" y="362"/>
                    <a:pt x="898" y="363"/>
                  </a:cubicBezTo>
                  <a:cubicBezTo>
                    <a:pt x="898" y="363"/>
                    <a:pt x="898" y="363"/>
                    <a:pt x="898" y="363"/>
                  </a:cubicBezTo>
                  <a:cubicBezTo>
                    <a:pt x="886" y="363"/>
                    <a:pt x="874" y="364"/>
                    <a:pt x="862" y="364"/>
                  </a:cubicBezTo>
                  <a:cubicBezTo>
                    <a:pt x="862" y="364"/>
                    <a:pt x="862" y="364"/>
                    <a:pt x="862" y="364"/>
                  </a:cubicBezTo>
                  <a:cubicBezTo>
                    <a:pt x="851" y="364"/>
                    <a:pt x="839" y="364"/>
                    <a:pt x="827" y="364"/>
                  </a:cubicBezTo>
                  <a:cubicBezTo>
                    <a:pt x="815" y="365"/>
                    <a:pt x="802" y="365"/>
                    <a:pt x="790" y="365"/>
                  </a:cubicBezTo>
                  <a:cubicBezTo>
                    <a:pt x="777" y="365"/>
                    <a:pt x="765" y="365"/>
                    <a:pt x="752" y="364"/>
                  </a:cubicBezTo>
                  <a:cubicBezTo>
                    <a:pt x="740" y="364"/>
                    <a:pt x="729" y="364"/>
                    <a:pt x="717" y="364"/>
                  </a:cubicBezTo>
                  <a:cubicBezTo>
                    <a:pt x="717" y="364"/>
                    <a:pt x="717" y="364"/>
                    <a:pt x="717" y="364"/>
                  </a:cubicBezTo>
                  <a:cubicBezTo>
                    <a:pt x="705" y="364"/>
                    <a:pt x="693" y="363"/>
                    <a:pt x="681" y="363"/>
                  </a:cubicBezTo>
                  <a:cubicBezTo>
                    <a:pt x="681" y="363"/>
                    <a:pt x="681" y="363"/>
                    <a:pt x="681" y="363"/>
                  </a:cubicBezTo>
                  <a:cubicBezTo>
                    <a:pt x="669" y="362"/>
                    <a:pt x="658" y="362"/>
                    <a:pt x="646" y="361"/>
                  </a:cubicBezTo>
                  <a:cubicBezTo>
                    <a:pt x="505" y="354"/>
                    <a:pt x="377" y="338"/>
                    <a:pt x="274" y="312"/>
                  </a:cubicBezTo>
                  <a:cubicBezTo>
                    <a:pt x="196" y="294"/>
                    <a:pt x="150" y="274"/>
                    <a:pt x="123" y="257"/>
                  </a:cubicBezTo>
                  <a:cubicBezTo>
                    <a:pt x="110" y="249"/>
                    <a:pt x="101" y="242"/>
                    <a:pt x="96" y="237"/>
                  </a:cubicBezTo>
                  <a:cubicBezTo>
                    <a:pt x="94" y="234"/>
                    <a:pt x="92" y="232"/>
                    <a:pt x="91" y="230"/>
                  </a:cubicBezTo>
                  <a:cubicBezTo>
                    <a:pt x="90" y="229"/>
                    <a:pt x="90" y="228"/>
                    <a:pt x="90" y="228"/>
                  </a:cubicBezTo>
                  <a:cubicBezTo>
                    <a:pt x="90" y="227"/>
                    <a:pt x="90" y="227"/>
                    <a:pt x="90" y="227"/>
                  </a:cubicBezTo>
                  <a:cubicBezTo>
                    <a:pt x="90" y="227"/>
                    <a:pt x="90" y="227"/>
                    <a:pt x="90" y="227"/>
                  </a:cubicBezTo>
                  <a:cubicBezTo>
                    <a:pt x="90" y="227"/>
                    <a:pt x="90" y="227"/>
                    <a:pt x="90" y="227"/>
                  </a:cubicBezTo>
                  <a:cubicBezTo>
                    <a:pt x="90" y="226"/>
                    <a:pt x="91" y="223"/>
                    <a:pt x="94" y="220"/>
                  </a:cubicBezTo>
                  <a:cubicBezTo>
                    <a:pt x="96" y="217"/>
                    <a:pt x="100" y="214"/>
                    <a:pt x="105" y="209"/>
                  </a:cubicBezTo>
                  <a:cubicBezTo>
                    <a:pt x="102" y="206"/>
                    <a:pt x="102" y="206"/>
                    <a:pt x="102" y="206"/>
                  </a:cubicBezTo>
                  <a:cubicBezTo>
                    <a:pt x="100" y="203"/>
                    <a:pt x="100" y="203"/>
                    <a:pt x="100" y="203"/>
                  </a:cubicBezTo>
                  <a:cubicBezTo>
                    <a:pt x="93" y="208"/>
                    <a:pt x="89" y="213"/>
                    <a:pt x="86" y="217"/>
                  </a:cubicBezTo>
                  <a:cubicBezTo>
                    <a:pt x="84" y="219"/>
                    <a:pt x="83" y="220"/>
                    <a:pt x="83" y="222"/>
                  </a:cubicBezTo>
                  <a:cubicBezTo>
                    <a:pt x="82" y="224"/>
                    <a:pt x="81" y="225"/>
                    <a:pt x="81" y="227"/>
                  </a:cubicBezTo>
                  <a:cubicBezTo>
                    <a:pt x="81" y="229"/>
                    <a:pt x="82" y="232"/>
                    <a:pt x="84" y="234"/>
                  </a:cubicBezTo>
                  <a:cubicBezTo>
                    <a:pt x="86" y="238"/>
                    <a:pt x="90" y="244"/>
                    <a:pt x="98" y="250"/>
                  </a:cubicBezTo>
                  <a:cubicBezTo>
                    <a:pt x="120" y="269"/>
                    <a:pt x="169" y="296"/>
                    <a:pt x="272" y="321"/>
                  </a:cubicBezTo>
                  <a:cubicBezTo>
                    <a:pt x="375" y="346"/>
                    <a:pt x="505" y="363"/>
                    <a:pt x="646" y="370"/>
                  </a:cubicBezTo>
                  <a:cubicBezTo>
                    <a:pt x="657" y="370"/>
                    <a:pt x="669" y="371"/>
                    <a:pt x="681" y="371"/>
                  </a:cubicBezTo>
                  <a:cubicBezTo>
                    <a:pt x="681" y="371"/>
                    <a:pt x="681" y="371"/>
                    <a:pt x="681" y="371"/>
                  </a:cubicBezTo>
                  <a:cubicBezTo>
                    <a:pt x="693" y="372"/>
                    <a:pt x="705" y="372"/>
                    <a:pt x="717" y="372"/>
                  </a:cubicBezTo>
                  <a:cubicBezTo>
                    <a:pt x="717" y="372"/>
                    <a:pt x="717" y="372"/>
                    <a:pt x="717" y="372"/>
                  </a:cubicBezTo>
                  <a:cubicBezTo>
                    <a:pt x="728" y="372"/>
                    <a:pt x="740" y="373"/>
                    <a:pt x="752" y="373"/>
                  </a:cubicBezTo>
                  <a:cubicBezTo>
                    <a:pt x="764" y="373"/>
                    <a:pt x="777" y="373"/>
                    <a:pt x="790" y="373"/>
                  </a:cubicBezTo>
                  <a:cubicBezTo>
                    <a:pt x="802" y="373"/>
                    <a:pt x="815" y="373"/>
                    <a:pt x="828" y="373"/>
                  </a:cubicBezTo>
                  <a:cubicBezTo>
                    <a:pt x="839" y="373"/>
                    <a:pt x="851" y="372"/>
                    <a:pt x="863" y="372"/>
                  </a:cubicBezTo>
                  <a:cubicBezTo>
                    <a:pt x="863" y="372"/>
                    <a:pt x="863" y="372"/>
                    <a:pt x="863" y="372"/>
                  </a:cubicBezTo>
                  <a:cubicBezTo>
                    <a:pt x="875" y="372"/>
                    <a:pt x="887" y="372"/>
                    <a:pt x="898" y="371"/>
                  </a:cubicBezTo>
                  <a:cubicBezTo>
                    <a:pt x="898" y="371"/>
                    <a:pt x="898" y="371"/>
                    <a:pt x="898" y="371"/>
                  </a:cubicBezTo>
                  <a:cubicBezTo>
                    <a:pt x="910" y="371"/>
                    <a:pt x="922" y="370"/>
                    <a:pt x="934" y="370"/>
                  </a:cubicBezTo>
                  <a:cubicBezTo>
                    <a:pt x="1075" y="363"/>
                    <a:pt x="1204" y="346"/>
                    <a:pt x="1308" y="321"/>
                  </a:cubicBezTo>
                  <a:cubicBezTo>
                    <a:pt x="1386" y="302"/>
                    <a:pt x="1433" y="281"/>
                    <a:pt x="1461" y="265"/>
                  </a:cubicBezTo>
                  <a:cubicBezTo>
                    <a:pt x="1475" y="256"/>
                    <a:pt x="1484" y="249"/>
                    <a:pt x="1490" y="243"/>
                  </a:cubicBezTo>
                  <a:cubicBezTo>
                    <a:pt x="1492" y="239"/>
                    <a:pt x="1494" y="237"/>
                    <a:pt x="1496" y="234"/>
                  </a:cubicBezTo>
                  <a:cubicBezTo>
                    <a:pt x="1497" y="232"/>
                    <a:pt x="1498" y="229"/>
                    <a:pt x="1498" y="227"/>
                  </a:cubicBezTo>
                  <a:cubicBezTo>
                    <a:pt x="1498" y="225"/>
                    <a:pt x="1498" y="224"/>
                    <a:pt x="1497" y="222"/>
                  </a:cubicBezTo>
                  <a:cubicBezTo>
                    <a:pt x="1495" y="217"/>
                    <a:pt x="1489" y="211"/>
                    <a:pt x="1480" y="203"/>
                  </a:cubicBezTo>
                  <a:cubicBezTo>
                    <a:pt x="1472" y="197"/>
                    <a:pt x="1462" y="190"/>
                    <a:pt x="1449" y="183"/>
                  </a:cubicBezTo>
                  <a:cubicBezTo>
                    <a:pt x="1420" y="168"/>
                    <a:pt x="1375" y="150"/>
                    <a:pt x="1308" y="134"/>
                  </a:cubicBezTo>
                  <a:cubicBezTo>
                    <a:pt x="1170" y="100"/>
                    <a:pt x="986" y="81"/>
                    <a:pt x="790" y="81"/>
                  </a:cubicBezTo>
                  <a:cubicBezTo>
                    <a:pt x="594" y="81"/>
                    <a:pt x="410" y="100"/>
                    <a:pt x="272" y="134"/>
                  </a:cubicBezTo>
                  <a:cubicBezTo>
                    <a:pt x="204" y="150"/>
                    <a:pt x="160" y="168"/>
                    <a:pt x="131" y="183"/>
                  </a:cubicBezTo>
                  <a:cubicBezTo>
                    <a:pt x="131" y="183"/>
                    <a:pt x="131" y="183"/>
                    <a:pt x="131" y="183"/>
                  </a:cubicBezTo>
                  <a:cubicBezTo>
                    <a:pt x="117" y="190"/>
                    <a:pt x="107" y="197"/>
                    <a:pt x="100" y="203"/>
                  </a:cubicBezTo>
                  <a:cubicBezTo>
                    <a:pt x="102" y="206"/>
                    <a:pt x="102" y="206"/>
                    <a:pt x="102" y="206"/>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4" name="Oval 14"/>
            <p:cNvSpPr>
              <a:spLocks noChangeArrowheads="1"/>
            </p:cNvSpPr>
            <p:nvPr/>
          </p:nvSpPr>
          <p:spPr bwMode="auto">
            <a:xfrm>
              <a:off x="4510088" y="8264526"/>
              <a:ext cx="4110037" cy="1246188"/>
            </a:xfrm>
            <a:prstGeom prst="ellipse">
              <a:avLst/>
            </a:pr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5" name="Freeform 15"/>
            <p:cNvSpPr>
              <a:spLocks/>
            </p:cNvSpPr>
            <p:nvPr/>
          </p:nvSpPr>
          <p:spPr bwMode="auto">
            <a:xfrm>
              <a:off x="4503738" y="4646613"/>
              <a:ext cx="4116387" cy="4241800"/>
            </a:xfrm>
            <a:custGeom>
              <a:avLst/>
              <a:gdLst>
                <a:gd name="T0" fmla="*/ 0 w 1490"/>
                <a:gd name="T1" fmla="*/ 0 h 1535"/>
                <a:gd name="T2" fmla="*/ 707 w 1490"/>
                <a:gd name="T3" fmla="*/ 743 h 1535"/>
                <a:gd name="T4" fmla="*/ 729 w 1490"/>
                <a:gd name="T5" fmla="*/ 767 h 1535"/>
                <a:gd name="T6" fmla="*/ 707 w 1490"/>
                <a:gd name="T7" fmla="*/ 791 h 1535"/>
                <a:gd name="T8" fmla="*/ 0 w 1490"/>
                <a:gd name="T9" fmla="*/ 1535 h 1535"/>
                <a:gd name="T10" fmla="*/ 1490 w 1490"/>
                <a:gd name="T11" fmla="*/ 1535 h 1535"/>
                <a:gd name="T12" fmla="*/ 784 w 1490"/>
                <a:gd name="T13" fmla="*/ 791 h 1535"/>
                <a:gd name="T14" fmla="*/ 761 w 1490"/>
                <a:gd name="T15" fmla="*/ 767 h 1535"/>
                <a:gd name="T16" fmla="*/ 784 w 1490"/>
                <a:gd name="T17" fmla="*/ 743 h 1535"/>
                <a:gd name="T18" fmla="*/ 1490 w 1490"/>
                <a:gd name="T19" fmla="*/ 2 h 1535"/>
                <a:gd name="T20" fmla="*/ 0 w 1490"/>
                <a:gd name="T21" fmla="*/ 0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0" h="1535">
                  <a:moveTo>
                    <a:pt x="0" y="0"/>
                  </a:moveTo>
                  <a:cubicBezTo>
                    <a:pt x="0" y="398"/>
                    <a:pt x="313" y="723"/>
                    <a:pt x="707" y="743"/>
                  </a:cubicBezTo>
                  <a:cubicBezTo>
                    <a:pt x="719" y="744"/>
                    <a:pt x="729" y="755"/>
                    <a:pt x="729" y="767"/>
                  </a:cubicBezTo>
                  <a:cubicBezTo>
                    <a:pt x="729" y="780"/>
                    <a:pt x="719" y="790"/>
                    <a:pt x="707" y="791"/>
                  </a:cubicBezTo>
                  <a:cubicBezTo>
                    <a:pt x="313" y="811"/>
                    <a:pt x="0" y="1136"/>
                    <a:pt x="0" y="1535"/>
                  </a:cubicBezTo>
                  <a:cubicBezTo>
                    <a:pt x="1490" y="1535"/>
                    <a:pt x="1490" y="1535"/>
                    <a:pt x="1490" y="1535"/>
                  </a:cubicBezTo>
                  <a:cubicBezTo>
                    <a:pt x="1490" y="1136"/>
                    <a:pt x="1177" y="811"/>
                    <a:pt x="784" y="791"/>
                  </a:cubicBezTo>
                  <a:cubicBezTo>
                    <a:pt x="771" y="790"/>
                    <a:pt x="761" y="780"/>
                    <a:pt x="761" y="767"/>
                  </a:cubicBezTo>
                  <a:cubicBezTo>
                    <a:pt x="761" y="755"/>
                    <a:pt x="771" y="744"/>
                    <a:pt x="784" y="743"/>
                  </a:cubicBezTo>
                  <a:cubicBezTo>
                    <a:pt x="1177" y="723"/>
                    <a:pt x="1490" y="400"/>
                    <a:pt x="1490"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6" name="Freeform 16"/>
            <p:cNvSpPr>
              <a:spLocks/>
            </p:cNvSpPr>
            <p:nvPr/>
          </p:nvSpPr>
          <p:spPr bwMode="auto">
            <a:xfrm>
              <a:off x="4506913" y="3978276"/>
              <a:ext cx="4114800" cy="1006475"/>
            </a:xfrm>
            <a:custGeom>
              <a:avLst/>
              <a:gdLst>
                <a:gd name="T0" fmla="*/ 1490 w 1490"/>
                <a:gd name="T1" fmla="*/ 0 h 364"/>
                <a:gd name="T2" fmla="*/ 1490 w 1490"/>
                <a:gd name="T3" fmla="*/ 182 h 364"/>
                <a:gd name="T4" fmla="*/ 745 w 1490"/>
                <a:gd name="T5" fmla="*/ 364 h 364"/>
                <a:gd name="T6" fmla="*/ 0 w 1490"/>
                <a:gd name="T7" fmla="*/ 188 h 364"/>
                <a:gd name="T8" fmla="*/ 0 w 1490"/>
                <a:gd name="T9" fmla="*/ 182 h 364"/>
                <a:gd name="T10" fmla="*/ 0 w 1490"/>
                <a:gd name="T11" fmla="*/ 0 h 364"/>
                <a:gd name="T12" fmla="*/ 26 w 1490"/>
                <a:gd name="T13" fmla="*/ 48 h 364"/>
                <a:gd name="T14" fmla="*/ 26 w 1490"/>
                <a:gd name="T15" fmla="*/ 48 h 364"/>
                <a:gd name="T16" fmla="*/ 49 w 1490"/>
                <a:gd name="T17" fmla="*/ 65 h 364"/>
                <a:gd name="T18" fmla="*/ 745 w 1490"/>
                <a:gd name="T19" fmla="*/ 182 h 364"/>
                <a:gd name="T20" fmla="*/ 1436 w 1490"/>
                <a:gd name="T21" fmla="*/ 68 h 364"/>
                <a:gd name="T22" fmla="*/ 1467 w 1490"/>
                <a:gd name="T23" fmla="*/ 44 h 364"/>
                <a:gd name="T24" fmla="*/ 1490 w 1490"/>
                <a:gd name="T25"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0" h="364">
                  <a:moveTo>
                    <a:pt x="1490" y="0"/>
                  </a:moveTo>
                  <a:cubicBezTo>
                    <a:pt x="1490" y="182"/>
                    <a:pt x="1490" y="182"/>
                    <a:pt x="1490" y="182"/>
                  </a:cubicBezTo>
                  <a:cubicBezTo>
                    <a:pt x="1490" y="283"/>
                    <a:pt x="1156" y="364"/>
                    <a:pt x="745" y="364"/>
                  </a:cubicBezTo>
                  <a:cubicBezTo>
                    <a:pt x="341" y="364"/>
                    <a:pt x="12" y="286"/>
                    <a:pt x="0" y="188"/>
                  </a:cubicBezTo>
                  <a:cubicBezTo>
                    <a:pt x="0" y="186"/>
                    <a:pt x="0" y="184"/>
                    <a:pt x="0" y="182"/>
                  </a:cubicBezTo>
                  <a:cubicBezTo>
                    <a:pt x="0" y="0"/>
                    <a:pt x="0" y="0"/>
                    <a:pt x="0" y="0"/>
                  </a:cubicBezTo>
                  <a:cubicBezTo>
                    <a:pt x="0" y="16"/>
                    <a:pt x="9" y="32"/>
                    <a:pt x="26" y="48"/>
                  </a:cubicBezTo>
                  <a:cubicBezTo>
                    <a:pt x="26" y="48"/>
                    <a:pt x="26" y="48"/>
                    <a:pt x="26" y="48"/>
                  </a:cubicBezTo>
                  <a:cubicBezTo>
                    <a:pt x="33" y="54"/>
                    <a:pt x="40" y="59"/>
                    <a:pt x="49" y="65"/>
                  </a:cubicBezTo>
                  <a:cubicBezTo>
                    <a:pt x="156" y="133"/>
                    <a:pt x="427" y="182"/>
                    <a:pt x="745" y="182"/>
                  </a:cubicBezTo>
                  <a:cubicBezTo>
                    <a:pt x="1058" y="182"/>
                    <a:pt x="1327" y="135"/>
                    <a:pt x="1436" y="68"/>
                  </a:cubicBezTo>
                  <a:cubicBezTo>
                    <a:pt x="1449" y="60"/>
                    <a:pt x="1459" y="52"/>
                    <a:pt x="1467" y="44"/>
                  </a:cubicBezTo>
                  <a:cubicBezTo>
                    <a:pt x="1482" y="30"/>
                    <a:pt x="1490" y="15"/>
                    <a:pt x="1490" y="0"/>
                  </a:cubicBezTo>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7" name="Freeform 17"/>
            <p:cNvSpPr>
              <a:spLocks/>
            </p:cNvSpPr>
            <p:nvPr/>
          </p:nvSpPr>
          <p:spPr bwMode="auto">
            <a:xfrm>
              <a:off x="4510088" y="8574088"/>
              <a:ext cx="4110037" cy="1552575"/>
            </a:xfrm>
            <a:custGeom>
              <a:avLst/>
              <a:gdLst>
                <a:gd name="T0" fmla="*/ 1488 w 1488"/>
                <a:gd name="T1" fmla="*/ 395 h 562"/>
                <a:gd name="T2" fmla="*/ 1468 w 1488"/>
                <a:gd name="T3" fmla="*/ 412 h 562"/>
                <a:gd name="T4" fmla="*/ 744 w 1488"/>
                <a:gd name="T5" fmla="*/ 562 h 562"/>
                <a:gd name="T6" fmla="*/ 12 w 1488"/>
                <a:gd name="T7" fmla="*/ 421 h 562"/>
                <a:gd name="T8" fmla="*/ 0 w 1488"/>
                <a:gd name="T9" fmla="*/ 394 h 562"/>
                <a:gd name="T10" fmla="*/ 0 w 1488"/>
                <a:gd name="T11" fmla="*/ 37 h 562"/>
                <a:gd name="T12" fmla="*/ 36 w 1488"/>
                <a:gd name="T13" fmla="*/ 0 h 562"/>
                <a:gd name="T14" fmla="*/ 1452 w 1488"/>
                <a:gd name="T15" fmla="*/ 0 h 562"/>
                <a:gd name="T16" fmla="*/ 1488 w 1488"/>
                <a:gd name="T17" fmla="*/ 37 h 562"/>
                <a:gd name="T18" fmla="*/ 1488 w 1488"/>
                <a:gd name="T19" fmla="*/ 39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8" h="562">
                  <a:moveTo>
                    <a:pt x="1488" y="395"/>
                  </a:moveTo>
                  <a:cubicBezTo>
                    <a:pt x="1488" y="405"/>
                    <a:pt x="1475" y="405"/>
                    <a:pt x="1468" y="412"/>
                  </a:cubicBezTo>
                  <a:cubicBezTo>
                    <a:pt x="1429" y="449"/>
                    <a:pt x="1280" y="562"/>
                    <a:pt x="744" y="562"/>
                  </a:cubicBezTo>
                  <a:cubicBezTo>
                    <a:pt x="217" y="562"/>
                    <a:pt x="53" y="458"/>
                    <a:pt x="12" y="421"/>
                  </a:cubicBezTo>
                  <a:cubicBezTo>
                    <a:pt x="4" y="414"/>
                    <a:pt x="0" y="404"/>
                    <a:pt x="0" y="394"/>
                  </a:cubicBezTo>
                  <a:cubicBezTo>
                    <a:pt x="0" y="37"/>
                    <a:pt x="0" y="37"/>
                    <a:pt x="0" y="37"/>
                  </a:cubicBezTo>
                  <a:cubicBezTo>
                    <a:pt x="0" y="17"/>
                    <a:pt x="16" y="0"/>
                    <a:pt x="36" y="0"/>
                  </a:cubicBezTo>
                  <a:cubicBezTo>
                    <a:pt x="1452" y="0"/>
                    <a:pt x="1452" y="0"/>
                    <a:pt x="1452" y="0"/>
                  </a:cubicBezTo>
                  <a:cubicBezTo>
                    <a:pt x="1472" y="0"/>
                    <a:pt x="1488" y="17"/>
                    <a:pt x="1488" y="37"/>
                  </a:cubicBezTo>
                  <a:cubicBezTo>
                    <a:pt x="1488" y="395"/>
                    <a:pt x="1488" y="395"/>
                    <a:pt x="1488" y="395"/>
                  </a:cubicBezTo>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8" name="Freeform 18"/>
            <p:cNvSpPr>
              <a:spLocks/>
            </p:cNvSpPr>
            <p:nvPr/>
          </p:nvSpPr>
          <p:spPr bwMode="auto">
            <a:xfrm>
              <a:off x="4757738" y="5622926"/>
              <a:ext cx="3613150" cy="1085850"/>
            </a:xfrm>
            <a:custGeom>
              <a:avLst/>
              <a:gdLst>
                <a:gd name="T0" fmla="*/ 0 w 1308"/>
                <a:gd name="T1" fmla="*/ 0 h 393"/>
                <a:gd name="T2" fmla="*/ 654 w 1308"/>
                <a:gd name="T3" fmla="*/ 393 h 393"/>
                <a:gd name="T4" fmla="*/ 1308 w 1308"/>
                <a:gd name="T5" fmla="*/ 0 h 393"/>
                <a:gd name="T6" fmla="*/ 0 w 1308"/>
                <a:gd name="T7" fmla="*/ 0 h 393"/>
              </a:gdLst>
              <a:ahLst/>
              <a:cxnLst>
                <a:cxn ang="0">
                  <a:pos x="T0" y="T1"/>
                </a:cxn>
                <a:cxn ang="0">
                  <a:pos x="T2" y="T3"/>
                </a:cxn>
                <a:cxn ang="0">
                  <a:pos x="T4" y="T5"/>
                </a:cxn>
                <a:cxn ang="0">
                  <a:pos x="T6" y="T7"/>
                </a:cxn>
              </a:cxnLst>
              <a:rect l="0" t="0" r="r" b="b"/>
              <a:pathLst>
                <a:path w="1308" h="393">
                  <a:moveTo>
                    <a:pt x="0" y="0"/>
                  </a:moveTo>
                  <a:cubicBezTo>
                    <a:pt x="0" y="0"/>
                    <a:pt x="194" y="393"/>
                    <a:pt x="654" y="393"/>
                  </a:cubicBezTo>
                  <a:cubicBezTo>
                    <a:pt x="1115" y="393"/>
                    <a:pt x="1308" y="0"/>
                    <a:pt x="1308" y="0"/>
                  </a:cubicBezTo>
                  <a:cubicBezTo>
                    <a:pt x="0" y="0"/>
                    <a:pt x="0" y="0"/>
                    <a:pt x="0" y="0"/>
                  </a:cubicBezTo>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9" name="Freeform 19"/>
            <p:cNvSpPr>
              <a:spLocks/>
            </p:cNvSpPr>
            <p:nvPr/>
          </p:nvSpPr>
          <p:spPr bwMode="auto">
            <a:xfrm>
              <a:off x="4506913" y="9118601"/>
              <a:ext cx="4114800" cy="1008063"/>
            </a:xfrm>
            <a:custGeom>
              <a:avLst/>
              <a:gdLst>
                <a:gd name="T0" fmla="*/ 1490 w 1490"/>
                <a:gd name="T1" fmla="*/ 0 h 365"/>
                <a:gd name="T2" fmla="*/ 1490 w 1490"/>
                <a:gd name="T3" fmla="*/ 183 h 365"/>
                <a:gd name="T4" fmla="*/ 745 w 1490"/>
                <a:gd name="T5" fmla="*/ 365 h 365"/>
                <a:gd name="T6" fmla="*/ 0 w 1490"/>
                <a:gd name="T7" fmla="*/ 183 h 365"/>
                <a:gd name="T8" fmla="*/ 0 w 1490"/>
                <a:gd name="T9" fmla="*/ 0 h 365"/>
                <a:gd name="T10" fmla="*/ 745 w 1490"/>
                <a:gd name="T11" fmla="*/ 183 h 365"/>
                <a:gd name="T12" fmla="*/ 1490 w 1490"/>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1490" h="365">
                  <a:moveTo>
                    <a:pt x="1490" y="0"/>
                  </a:moveTo>
                  <a:cubicBezTo>
                    <a:pt x="1490" y="183"/>
                    <a:pt x="1490" y="183"/>
                    <a:pt x="1490" y="183"/>
                  </a:cubicBezTo>
                  <a:cubicBezTo>
                    <a:pt x="1490" y="283"/>
                    <a:pt x="1156" y="365"/>
                    <a:pt x="745" y="365"/>
                  </a:cubicBezTo>
                  <a:cubicBezTo>
                    <a:pt x="334" y="365"/>
                    <a:pt x="0" y="283"/>
                    <a:pt x="0" y="183"/>
                  </a:cubicBezTo>
                  <a:cubicBezTo>
                    <a:pt x="0" y="0"/>
                    <a:pt x="0" y="0"/>
                    <a:pt x="0" y="0"/>
                  </a:cubicBezTo>
                  <a:cubicBezTo>
                    <a:pt x="0" y="101"/>
                    <a:pt x="334" y="183"/>
                    <a:pt x="745" y="183"/>
                  </a:cubicBezTo>
                  <a:cubicBezTo>
                    <a:pt x="1156" y="183"/>
                    <a:pt x="1490" y="101"/>
                    <a:pt x="1490" y="0"/>
                  </a:cubicBezTo>
                </a:path>
              </a:pathLst>
            </a:cu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0" name="Freeform 20"/>
            <p:cNvSpPr>
              <a:spLocks/>
            </p:cNvSpPr>
            <p:nvPr/>
          </p:nvSpPr>
          <p:spPr bwMode="auto">
            <a:xfrm>
              <a:off x="4492625" y="9115426"/>
              <a:ext cx="4138612" cy="1017588"/>
            </a:xfrm>
            <a:custGeom>
              <a:avLst/>
              <a:gdLst>
                <a:gd name="T0" fmla="*/ 1494 w 1498"/>
                <a:gd name="T1" fmla="*/ 0 h 368"/>
                <a:gd name="T2" fmla="*/ 1490 w 1498"/>
                <a:gd name="T3" fmla="*/ 0 h 368"/>
                <a:gd name="T4" fmla="*/ 1490 w 1498"/>
                <a:gd name="T5" fmla="*/ 182 h 368"/>
                <a:gd name="T6" fmla="*/ 1476 w 1498"/>
                <a:gd name="T7" fmla="*/ 216 h 368"/>
                <a:gd name="T8" fmla="*/ 1385 w 1498"/>
                <a:gd name="T9" fmla="*/ 273 h 368"/>
                <a:gd name="T10" fmla="*/ 1120 w 1498"/>
                <a:gd name="T11" fmla="*/ 336 h 368"/>
                <a:gd name="T12" fmla="*/ 749 w 1498"/>
                <a:gd name="T13" fmla="*/ 360 h 368"/>
                <a:gd name="T14" fmla="*/ 224 w 1498"/>
                <a:gd name="T15" fmla="*/ 307 h 368"/>
                <a:gd name="T16" fmla="*/ 65 w 1498"/>
                <a:gd name="T17" fmla="*/ 249 h 368"/>
                <a:gd name="T18" fmla="*/ 23 w 1498"/>
                <a:gd name="T19" fmla="*/ 216 h 368"/>
                <a:gd name="T20" fmla="*/ 9 w 1498"/>
                <a:gd name="T21" fmla="*/ 182 h 368"/>
                <a:gd name="T22" fmla="*/ 9 w 1498"/>
                <a:gd name="T23" fmla="*/ 0 h 368"/>
                <a:gd name="T24" fmla="*/ 0 w 1498"/>
                <a:gd name="T25" fmla="*/ 0 h 368"/>
                <a:gd name="T26" fmla="*/ 17 w 1498"/>
                <a:gd name="T27" fmla="*/ 39 h 368"/>
                <a:gd name="T28" fmla="*/ 111 w 1498"/>
                <a:gd name="T29" fmla="*/ 98 h 368"/>
                <a:gd name="T30" fmla="*/ 378 w 1498"/>
                <a:gd name="T31" fmla="*/ 162 h 368"/>
                <a:gd name="T32" fmla="*/ 749 w 1498"/>
                <a:gd name="T33" fmla="*/ 186 h 368"/>
                <a:gd name="T34" fmla="*/ 1277 w 1498"/>
                <a:gd name="T35" fmla="*/ 133 h 368"/>
                <a:gd name="T36" fmla="*/ 1438 w 1498"/>
                <a:gd name="T37" fmla="*/ 74 h 368"/>
                <a:gd name="T38" fmla="*/ 1482 w 1498"/>
                <a:gd name="T39" fmla="*/ 39 h 368"/>
                <a:gd name="T40" fmla="*/ 1498 w 1498"/>
                <a:gd name="T41" fmla="*/ 0 h 368"/>
                <a:gd name="T42" fmla="*/ 1490 w 1498"/>
                <a:gd name="T43" fmla="*/ 0 h 368"/>
                <a:gd name="T44" fmla="*/ 1494 w 1498"/>
                <a:gd name="T45" fmla="*/ 0 h 368"/>
                <a:gd name="T46" fmla="*/ 1490 w 1498"/>
                <a:gd name="T47" fmla="*/ 0 h 368"/>
                <a:gd name="T48" fmla="*/ 1476 w 1498"/>
                <a:gd name="T49" fmla="*/ 34 h 368"/>
                <a:gd name="T50" fmla="*/ 1385 w 1498"/>
                <a:gd name="T51" fmla="*/ 90 h 368"/>
                <a:gd name="T52" fmla="*/ 1120 w 1498"/>
                <a:gd name="T53" fmla="*/ 154 h 368"/>
                <a:gd name="T54" fmla="*/ 749 w 1498"/>
                <a:gd name="T55" fmla="*/ 178 h 368"/>
                <a:gd name="T56" fmla="*/ 224 w 1498"/>
                <a:gd name="T57" fmla="*/ 124 h 368"/>
                <a:gd name="T58" fmla="*/ 65 w 1498"/>
                <a:gd name="T59" fmla="*/ 67 h 368"/>
                <a:gd name="T60" fmla="*/ 23 w 1498"/>
                <a:gd name="T61" fmla="*/ 34 h 368"/>
                <a:gd name="T62" fmla="*/ 9 w 1498"/>
                <a:gd name="T63" fmla="*/ 0 h 368"/>
                <a:gd name="T64" fmla="*/ 0 w 1498"/>
                <a:gd name="T65" fmla="*/ 0 h 368"/>
                <a:gd name="T66" fmla="*/ 0 w 1498"/>
                <a:gd name="T67" fmla="*/ 182 h 368"/>
                <a:gd name="T68" fmla="*/ 17 w 1498"/>
                <a:gd name="T69" fmla="*/ 221 h 368"/>
                <a:gd name="T70" fmla="*/ 111 w 1498"/>
                <a:gd name="T71" fmla="*/ 280 h 368"/>
                <a:gd name="T72" fmla="*/ 378 w 1498"/>
                <a:gd name="T73" fmla="*/ 344 h 368"/>
                <a:gd name="T74" fmla="*/ 749 w 1498"/>
                <a:gd name="T75" fmla="*/ 368 h 368"/>
                <a:gd name="T76" fmla="*/ 1277 w 1498"/>
                <a:gd name="T77" fmla="*/ 315 h 368"/>
                <a:gd name="T78" fmla="*/ 1438 w 1498"/>
                <a:gd name="T79" fmla="*/ 257 h 368"/>
                <a:gd name="T80" fmla="*/ 1482 w 1498"/>
                <a:gd name="T81" fmla="*/ 221 h 368"/>
                <a:gd name="T82" fmla="*/ 1498 w 1498"/>
                <a:gd name="T83" fmla="*/ 182 h 368"/>
                <a:gd name="T84" fmla="*/ 1498 w 1498"/>
                <a:gd name="T85" fmla="*/ 0 h 368"/>
                <a:gd name="T86" fmla="*/ 1490 w 1498"/>
                <a:gd name="T87" fmla="*/ 0 h 368"/>
                <a:gd name="T88" fmla="*/ 1494 w 1498"/>
                <a:gd name="T89"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8" h="368">
                  <a:moveTo>
                    <a:pt x="1494" y="0"/>
                  </a:moveTo>
                  <a:cubicBezTo>
                    <a:pt x="1490" y="0"/>
                    <a:pt x="1490" y="0"/>
                    <a:pt x="1490" y="0"/>
                  </a:cubicBezTo>
                  <a:cubicBezTo>
                    <a:pt x="1490" y="182"/>
                    <a:pt x="1490" y="182"/>
                    <a:pt x="1490" y="182"/>
                  </a:cubicBezTo>
                  <a:cubicBezTo>
                    <a:pt x="1490" y="193"/>
                    <a:pt x="1485" y="205"/>
                    <a:pt x="1476" y="216"/>
                  </a:cubicBezTo>
                  <a:cubicBezTo>
                    <a:pt x="1459" y="236"/>
                    <a:pt x="1428" y="255"/>
                    <a:pt x="1385" y="273"/>
                  </a:cubicBezTo>
                  <a:cubicBezTo>
                    <a:pt x="1320" y="299"/>
                    <a:pt x="1228" y="321"/>
                    <a:pt x="1120" y="336"/>
                  </a:cubicBezTo>
                  <a:cubicBezTo>
                    <a:pt x="1011" y="351"/>
                    <a:pt x="884" y="360"/>
                    <a:pt x="749" y="360"/>
                  </a:cubicBezTo>
                  <a:cubicBezTo>
                    <a:pt x="544" y="360"/>
                    <a:pt x="358" y="340"/>
                    <a:pt x="224" y="307"/>
                  </a:cubicBezTo>
                  <a:cubicBezTo>
                    <a:pt x="157" y="290"/>
                    <a:pt x="102" y="271"/>
                    <a:pt x="65" y="249"/>
                  </a:cubicBezTo>
                  <a:cubicBezTo>
                    <a:pt x="47" y="238"/>
                    <a:pt x="33" y="227"/>
                    <a:pt x="23" y="216"/>
                  </a:cubicBezTo>
                  <a:cubicBezTo>
                    <a:pt x="14" y="205"/>
                    <a:pt x="9" y="193"/>
                    <a:pt x="9" y="182"/>
                  </a:cubicBezTo>
                  <a:cubicBezTo>
                    <a:pt x="9" y="0"/>
                    <a:pt x="9" y="0"/>
                    <a:pt x="9" y="0"/>
                  </a:cubicBezTo>
                  <a:cubicBezTo>
                    <a:pt x="0" y="0"/>
                    <a:pt x="0" y="0"/>
                    <a:pt x="0" y="0"/>
                  </a:cubicBezTo>
                  <a:cubicBezTo>
                    <a:pt x="0" y="13"/>
                    <a:pt x="6" y="27"/>
                    <a:pt x="17" y="39"/>
                  </a:cubicBezTo>
                  <a:cubicBezTo>
                    <a:pt x="35" y="61"/>
                    <a:pt x="67" y="80"/>
                    <a:pt x="111" y="98"/>
                  </a:cubicBezTo>
                  <a:cubicBezTo>
                    <a:pt x="177" y="125"/>
                    <a:pt x="269" y="146"/>
                    <a:pt x="378" y="162"/>
                  </a:cubicBezTo>
                  <a:cubicBezTo>
                    <a:pt x="488" y="177"/>
                    <a:pt x="614" y="186"/>
                    <a:pt x="749" y="186"/>
                  </a:cubicBezTo>
                  <a:cubicBezTo>
                    <a:pt x="955" y="186"/>
                    <a:pt x="1142" y="166"/>
                    <a:pt x="1277" y="133"/>
                  </a:cubicBezTo>
                  <a:cubicBezTo>
                    <a:pt x="1345" y="116"/>
                    <a:pt x="1400" y="96"/>
                    <a:pt x="1438" y="74"/>
                  </a:cubicBezTo>
                  <a:cubicBezTo>
                    <a:pt x="1457" y="63"/>
                    <a:pt x="1472" y="51"/>
                    <a:pt x="1482" y="39"/>
                  </a:cubicBezTo>
                  <a:cubicBezTo>
                    <a:pt x="1493" y="27"/>
                    <a:pt x="1498" y="13"/>
                    <a:pt x="1498" y="0"/>
                  </a:cubicBezTo>
                  <a:cubicBezTo>
                    <a:pt x="1490" y="0"/>
                    <a:pt x="1490" y="0"/>
                    <a:pt x="1490" y="0"/>
                  </a:cubicBezTo>
                  <a:cubicBezTo>
                    <a:pt x="1494" y="0"/>
                    <a:pt x="1494" y="0"/>
                    <a:pt x="1494" y="0"/>
                  </a:cubicBezTo>
                  <a:cubicBezTo>
                    <a:pt x="1490" y="0"/>
                    <a:pt x="1490" y="0"/>
                    <a:pt x="1490" y="0"/>
                  </a:cubicBezTo>
                  <a:cubicBezTo>
                    <a:pt x="1490" y="11"/>
                    <a:pt x="1485" y="22"/>
                    <a:pt x="1476" y="34"/>
                  </a:cubicBezTo>
                  <a:cubicBezTo>
                    <a:pt x="1459" y="53"/>
                    <a:pt x="1428" y="73"/>
                    <a:pt x="1385" y="90"/>
                  </a:cubicBezTo>
                  <a:cubicBezTo>
                    <a:pt x="1320" y="116"/>
                    <a:pt x="1228" y="138"/>
                    <a:pt x="1120" y="154"/>
                  </a:cubicBezTo>
                  <a:cubicBezTo>
                    <a:pt x="1011" y="169"/>
                    <a:pt x="884" y="178"/>
                    <a:pt x="749" y="178"/>
                  </a:cubicBezTo>
                  <a:cubicBezTo>
                    <a:pt x="544" y="178"/>
                    <a:pt x="358" y="157"/>
                    <a:pt x="224" y="124"/>
                  </a:cubicBezTo>
                  <a:cubicBezTo>
                    <a:pt x="157" y="108"/>
                    <a:pt x="102" y="88"/>
                    <a:pt x="65" y="67"/>
                  </a:cubicBezTo>
                  <a:cubicBezTo>
                    <a:pt x="47" y="56"/>
                    <a:pt x="33" y="45"/>
                    <a:pt x="23" y="34"/>
                  </a:cubicBezTo>
                  <a:cubicBezTo>
                    <a:pt x="14" y="22"/>
                    <a:pt x="9" y="11"/>
                    <a:pt x="9" y="0"/>
                  </a:cubicBezTo>
                  <a:cubicBezTo>
                    <a:pt x="0" y="0"/>
                    <a:pt x="0" y="0"/>
                    <a:pt x="0" y="0"/>
                  </a:cubicBezTo>
                  <a:cubicBezTo>
                    <a:pt x="0" y="182"/>
                    <a:pt x="0" y="182"/>
                    <a:pt x="0" y="182"/>
                  </a:cubicBezTo>
                  <a:cubicBezTo>
                    <a:pt x="0" y="196"/>
                    <a:pt x="6" y="209"/>
                    <a:pt x="17" y="221"/>
                  </a:cubicBezTo>
                  <a:cubicBezTo>
                    <a:pt x="35" y="243"/>
                    <a:pt x="67" y="263"/>
                    <a:pt x="111" y="280"/>
                  </a:cubicBezTo>
                  <a:cubicBezTo>
                    <a:pt x="177" y="307"/>
                    <a:pt x="269" y="329"/>
                    <a:pt x="378" y="344"/>
                  </a:cubicBezTo>
                  <a:cubicBezTo>
                    <a:pt x="488" y="360"/>
                    <a:pt x="614" y="368"/>
                    <a:pt x="749" y="368"/>
                  </a:cubicBezTo>
                  <a:cubicBezTo>
                    <a:pt x="955" y="368"/>
                    <a:pt x="1142" y="348"/>
                    <a:pt x="1277" y="315"/>
                  </a:cubicBezTo>
                  <a:cubicBezTo>
                    <a:pt x="1345" y="298"/>
                    <a:pt x="1400" y="279"/>
                    <a:pt x="1438" y="257"/>
                  </a:cubicBezTo>
                  <a:cubicBezTo>
                    <a:pt x="1457" y="245"/>
                    <a:pt x="1472" y="234"/>
                    <a:pt x="1482" y="221"/>
                  </a:cubicBezTo>
                  <a:cubicBezTo>
                    <a:pt x="1493" y="209"/>
                    <a:pt x="1498" y="196"/>
                    <a:pt x="1498" y="182"/>
                  </a:cubicBezTo>
                  <a:cubicBezTo>
                    <a:pt x="1498" y="0"/>
                    <a:pt x="1498" y="0"/>
                    <a:pt x="1498" y="0"/>
                  </a:cubicBezTo>
                  <a:cubicBezTo>
                    <a:pt x="1490" y="0"/>
                    <a:pt x="1490" y="0"/>
                    <a:pt x="1490" y="0"/>
                  </a:cubicBezTo>
                  <a:cubicBezTo>
                    <a:pt x="1494" y="0"/>
                    <a:pt x="1494" y="0"/>
                    <a:pt x="1494" y="0"/>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1" name="Freeform 21"/>
            <p:cNvSpPr>
              <a:spLocks/>
            </p:cNvSpPr>
            <p:nvPr/>
          </p:nvSpPr>
          <p:spPr bwMode="auto">
            <a:xfrm>
              <a:off x="6415088" y="6626226"/>
              <a:ext cx="268287" cy="163513"/>
            </a:xfrm>
            <a:custGeom>
              <a:avLst/>
              <a:gdLst>
                <a:gd name="T0" fmla="*/ 0 w 169"/>
                <a:gd name="T1" fmla="*/ 14 h 103"/>
                <a:gd name="T2" fmla="*/ 96 w 169"/>
                <a:gd name="T3" fmla="*/ 103 h 103"/>
                <a:gd name="T4" fmla="*/ 169 w 169"/>
                <a:gd name="T5" fmla="*/ 14 h 103"/>
                <a:gd name="T6" fmla="*/ 63 w 169"/>
                <a:gd name="T7" fmla="*/ 0 h 103"/>
                <a:gd name="T8" fmla="*/ 0 w 169"/>
                <a:gd name="T9" fmla="*/ 14 h 103"/>
              </a:gdLst>
              <a:ahLst/>
              <a:cxnLst>
                <a:cxn ang="0">
                  <a:pos x="T0" y="T1"/>
                </a:cxn>
                <a:cxn ang="0">
                  <a:pos x="T2" y="T3"/>
                </a:cxn>
                <a:cxn ang="0">
                  <a:pos x="T4" y="T5"/>
                </a:cxn>
                <a:cxn ang="0">
                  <a:pos x="T6" y="T7"/>
                </a:cxn>
                <a:cxn ang="0">
                  <a:pos x="T8" y="T9"/>
                </a:cxn>
              </a:cxnLst>
              <a:rect l="0" t="0" r="r" b="b"/>
              <a:pathLst>
                <a:path w="169" h="103">
                  <a:moveTo>
                    <a:pt x="0" y="14"/>
                  </a:moveTo>
                  <a:lnTo>
                    <a:pt x="96" y="103"/>
                  </a:lnTo>
                  <a:lnTo>
                    <a:pt x="169" y="14"/>
                  </a:lnTo>
                  <a:lnTo>
                    <a:pt x="63" y="0"/>
                  </a:lnTo>
                  <a:lnTo>
                    <a:pt x="0" y="14"/>
                  </a:ln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2" name="Freeform 22"/>
            <p:cNvSpPr>
              <a:spLocks/>
            </p:cNvSpPr>
            <p:nvPr/>
          </p:nvSpPr>
          <p:spPr bwMode="auto">
            <a:xfrm>
              <a:off x="6415088" y="6626226"/>
              <a:ext cx="268287" cy="163513"/>
            </a:xfrm>
            <a:custGeom>
              <a:avLst/>
              <a:gdLst>
                <a:gd name="T0" fmla="*/ 0 w 169"/>
                <a:gd name="T1" fmla="*/ 14 h 103"/>
                <a:gd name="T2" fmla="*/ 96 w 169"/>
                <a:gd name="T3" fmla="*/ 103 h 103"/>
                <a:gd name="T4" fmla="*/ 169 w 169"/>
                <a:gd name="T5" fmla="*/ 14 h 103"/>
                <a:gd name="T6" fmla="*/ 63 w 169"/>
                <a:gd name="T7" fmla="*/ 0 h 103"/>
                <a:gd name="T8" fmla="*/ 0 w 169"/>
                <a:gd name="T9" fmla="*/ 14 h 103"/>
              </a:gdLst>
              <a:ahLst/>
              <a:cxnLst>
                <a:cxn ang="0">
                  <a:pos x="T0" y="T1"/>
                </a:cxn>
                <a:cxn ang="0">
                  <a:pos x="T2" y="T3"/>
                </a:cxn>
                <a:cxn ang="0">
                  <a:pos x="T4" y="T5"/>
                </a:cxn>
                <a:cxn ang="0">
                  <a:pos x="T6" y="T7"/>
                </a:cxn>
                <a:cxn ang="0">
                  <a:pos x="T8" y="T9"/>
                </a:cxn>
              </a:cxnLst>
              <a:rect l="0" t="0" r="r" b="b"/>
              <a:pathLst>
                <a:path w="169" h="103">
                  <a:moveTo>
                    <a:pt x="0" y="14"/>
                  </a:moveTo>
                  <a:lnTo>
                    <a:pt x="96" y="103"/>
                  </a:lnTo>
                  <a:lnTo>
                    <a:pt x="169" y="14"/>
                  </a:lnTo>
                  <a:lnTo>
                    <a:pt x="63" y="0"/>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3" name="Oval 23"/>
            <p:cNvSpPr>
              <a:spLocks noChangeArrowheads="1"/>
            </p:cNvSpPr>
            <p:nvPr/>
          </p:nvSpPr>
          <p:spPr bwMode="auto">
            <a:xfrm>
              <a:off x="4772025" y="5186363"/>
              <a:ext cx="3579812" cy="876300"/>
            </a:xfrm>
            <a:prstGeom prst="ellipse">
              <a:avLst/>
            </a:pr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4" name="Freeform 24"/>
            <p:cNvSpPr>
              <a:spLocks/>
            </p:cNvSpPr>
            <p:nvPr/>
          </p:nvSpPr>
          <p:spPr bwMode="auto">
            <a:xfrm>
              <a:off x="6600825" y="4660901"/>
              <a:ext cx="2030412" cy="4238625"/>
            </a:xfrm>
            <a:custGeom>
              <a:avLst/>
              <a:gdLst>
                <a:gd name="T0" fmla="*/ 735 w 735"/>
                <a:gd name="T1" fmla="*/ 1530 h 1534"/>
                <a:gd name="T2" fmla="*/ 27 w 735"/>
                <a:gd name="T3" fmla="*/ 782 h 1534"/>
                <a:gd name="T4" fmla="*/ 8 w 735"/>
                <a:gd name="T5" fmla="*/ 762 h 1534"/>
                <a:gd name="T6" fmla="*/ 27 w 735"/>
                <a:gd name="T7" fmla="*/ 743 h 1534"/>
                <a:gd name="T8" fmla="*/ 735 w 735"/>
                <a:gd name="T9" fmla="*/ 4 h 1534"/>
                <a:gd name="T10" fmla="*/ 731 w 735"/>
                <a:gd name="T11" fmla="*/ 0 h 1534"/>
                <a:gd name="T12" fmla="*/ 727 w 735"/>
                <a:gd name="T13" fmla="*/ 4 h 1534"/>
                <a:gd name="T14" fmla="*/ 26 w 735"/>
                <a:gd name="T15" fmla="*/ 734 h 1534"/>
                <a:gd name="T16" fmla="*/ 0 w 735"/>
                <a:gd name="T17" fmla="*/ 762 h 1534"/>
                <a:gd name="T18" fmla="*/ 26 w 735"/>
                <a:gd name="T19" fmla="*/ 790 h 1534"/>
                <a:gd name="T20" fmla="*/ 727 w 735"/>
                <a:gd name="T21" fmla="*/ 1530 h 1534"/>
                <a:gd name="T22" fmla="*/ 731 w 735"/>
                <a:gd name="T23" fmla="*/ 1534 h 1534"/>
                <a:gd name="T24" fmla="*/ 735 w 735"/>
                <a:gd name="T25" fmla="*/ 153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5" h="1534">
                  <a:moveTo>
                    <a:pt x="735" y="1530"/>
                  </a:moveTo>
                  <a:cubicBezTo>
                    <a:pt x="735" y="1129"/>
                    <a:pt x="422" y="802"/>
                    <a:pt x="27" y="782"/>
                  </a:cubicBezTo>
                  <a:cubicBezTo>
                    <a:pt x="16" y="781"/>
                    <a:pt x="8" y="773"/>
                    <a:pt x="8" y="762"/>
                  </a:cubicBezTo>
                  <a:cubicBezTo>
                    <a:pt x="8" y="752"/>
                    <a:pt x="16" y="743"/>
                    <a:pt x="27" y="743"/>
                  </a:cubicBezTo>
                  <a:cubicBezTo>
                    <a:pt x="422" y="723"/>
                    <a:pt x="735" y="405"/>
                    <a:pt x="735" y="4"/>
                  </a:cubicBezTo>
                  <a:cubicBezTo>
                    <a:pt x="735" y="2"/>
                    <a:pt x="733" y="0"/>
                    <a:pt x="731" y="0"/>
                  </a:cubicBezTo>
                  <a:cubicBezTo>
                    <a:pt x="729" y="0"/>
                    <a:pt x="727" y="2"/>
                    <a:pt x="727" y="4"/>
                  </a:cubicBezTo>
                  <a:cubicBezTo>
                    <a:pt x="727" y="400"/>
                    <a:pt x="418" y="714"/>
                    <a:pt x="26" y="734"/>
                  </a:cubicBezTo>
                  <a:cubicBezTo>
                    <a:pt x="11" y="735"/>
                    <a:pt x="0" y="747"/>
                    <a:pt x="0" y="762"/>
                  </a:cubicBezTo>
                  <a:cubicBezTo>
                    <a:pt x="0" y="777"/>
                    <a:pt x="11" y="789"/>
                    <a:pt x="26" y="790"/>
                  </a:cubicBezTo>
                  <a:cubicBezTo>
                    <a:pt x="418" y="810"/>
                    <a:pt x="727" y="1133"/>
                    <a:pt x="727" y="1530"/>
                  </a:cubicBezTo>
                  <a:cubicBezTo>
                    <a:pt x="727" y="1532"/>
                    <a:pt x="729" y="1534"/>
                    <a:pt x="731" y="1534"/>
                  </a:cubicBezTo>
                  <a:cubicBezTo>
                    <a:pt x="733" y="1534"/>
                    <a:pt x="735" y="1532"/>
                    <a:pt x="735" y="1530"/>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5" name="Freeform 25"/>
            <p:cNvSpPr>
              <a:spLocks/>
            </p:cNvSpPr>
            <p:nvPr/>
          </p:nvSpPr>
          <p:spPr bwMode="auto">
            <a:xfrm>
              <a:off x="4506913" y="4646613"/>
              <a:ext cx="2011362" cy="4241800"/>
            </a:xfrm>
            <a:custGeom>
              <a:avLst/>
              <a:gdLst>
                <a:gd name="T0" fmla="*/ 1 w 728"/>
                <a:gd name="T1" fmla="*/ 0 h 1535"/>
                <a:gd name="T2" fmla="*/ 706 w 728"/>
                <a:gd name="T3" fmla="*/ 743 h 1535"/>
                <a:gd name="T4" fmla="*/ 728 w 728"/>
                <a:gd name="T5" fmla="*/ 767 h 1535"/>
                <a:gd name="T6" fmla="*/ 706 w 728"/>
                <a:gd name="T7" fmla="*/ 791 h 1535"/>
                <a:gd name="T8" fmla="*/ 0 w 728"/>
                <a:gd name="T9" fmla="*/ 1535 h 1535"/>
              </a:gdLst>
              <a:ahLst/>
              <a:cxnLst>
                <a:cxn ang="0">
                  <a:pos x="T0" y="T1"/>
                </a:cxn>
                <a:cxn ang="0">
                  <a:pos x="T2" y="T3"/>
                </a:cxn>
                <a:cxn ang="0">
                  <a:pos x="T4" y="T5"/>
                </a:cxn>
                <a:cxn ang="0">
                  <a:pos x="T6" y="T7"/>
                </a:cxn>
                <a:cxn ang="0">
                  <a:pos x="T8" y="T9"/>
                </a:cxn>
              </a:cxnLst>
              <a:rect l="0" t="0" r="r" b="b"/>
              <a:pathLst>
                <a:path w="728" h="1535">
                  <a:moveTo>
                    <a:pt x="1" y="0"/>
                  </a:moveTo>
                  <a:cubicBezTo>
                    <a:pt x="1" y="398"/>
                    <a:pt x="313" y="723"/>
                    <a:pt x="706" y="743"/>
                  </a:cubicBezTo>
                  <a:cubicBezTo>
                    <a:pt x="719" y="744"/>
                    <a:pt x="728" y="755"/>
                    <a:pt x="728" y="767"/>
                  </a:cubicBezTo>
                  <a:cubicBezTo>
                    <a:pt x="728" y="780"/>
                    <a:pt x="719" y="790"/>
                    <a:pt x="706" y="791"/>
                  </a:cubicBezTo>
                  <a:cubicBezTo>
                    <a:pt x="313" y="811"/>
                    <a:pt x="0" y="1136"/>
                    <a:pt x="0" y="1535"/>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6" name="Freeform 26"/>
            <p:cNvSpPr>
              <a:spLocks/>
            </p:cNvSpPr>
            <p:nvPr/>
          </p:nvSpPr>
          <p:spPr bwMode="auto">
            <a:xfrm>
              <a:off x="4495800" y="4470401"/>
              <a:ext cx="4137025" cy="528638"/>
            </a:xfrm>
            <a:custGeom>
              <a:avLst/>
              <a:gdLst>
                <a:gd name="T0" fmla="*/ 1490 w 1498"/>
                <a:gd name="T1" fmla="*/ 4 h 191"/>
                <a:gd name="T2" fmla="*/ 1476 w 1498"/>
                <a:gd name="T3" fmla="*/ 38 h 191"/>
                <a:gd name="T4" fmla="*/ 1385 w 1498"/>
                <a:gd name="T5" fmla="*/ 95 h 191"/>
                <a:gd name="T6" fmla="*/ 1119 w 1498"/>
                <a:gd name="T7" fmla="*/ 158 h 191"/>
                <a:gd name="T8" fmla="*/ 749 w 1498"/>
                <a:gd name="T9" fmla="*/ 182 h 191"/>
                <a:gd name="T10" fmla="*/ 224 w 1498"/>
                <a:gd name="T11" fmla="*/ 129 h 191"/>
                <a:gd name="T12" fmla="*/ 65 w 1498"/>
                <a:gd name="T13" fmla="*/ 71 h 191"/>
                <a:gd name="T14" fmla="*/ 23 w 1498"/>
                <a:gd name="T15" fmla="*/ 38 h 191"/>
                <a:gd name="T16" fmla="*/ 9 w 1498"/>
                <a:gd name="T17" fmla="*/ 4 h 191"/>
                <a:gd name="T18" fmla="*/ 5 w 1498"/>
                <a:gd name="T19" fmla="*/ 0 h 191"/>
                <a:gd name="T20" fmla="*/ 0 w 1498"/>
                <a:gd name="T21" fmla="*/ 4 h 191"/>
                <a:gd name="T22" fmla="*/ 16 w 1498"/>
                <a:gd name="T23" fmla="*/ 44 h 191"/>
                <a:gd name="T24" fmla="*/ 111 w 1498"/>
                <a:gd name="T25" fmla="*/ 103 h 191"/>
                <a:gd name="T26" fmla="*/ 378 w 1498"/>
                <a:gd name="T27" fmla="*/ 166 h 191"/>
                <a:gd name="T28" fmla="*/ 749 w 1498"/>
                <a:gd name="T29" fmla="*/ 191 h 191"/>
                <a:gd name="T30" fmla="*/ 1277 w 1498"/>
                <a:gd name="T31" fmla="*/ 137 h 191"/>
                <a:gd name="T32" fmla="*/ 1438 w 1498"/>
                <a:gd name="T33" fmla="*/ 79 h 191"/>
                <a:gd name="T34" fmla="*/ 1482 w 1498"/>
                <a:gd name="T35" fmla="*/ 44 h 191"/>
                <a:gd name="T36" fmla="*/ 1498 w 1498"/>
                <a:gd name="T37" fmla="*/ 4 h 191"/>
                <a:gd name="T38" fmla="*/ 1494 w 1498"/>
                <a:gd name="T39" fmla="*/ 0 h 191"/>
                <a:gd name="T40" fmla="*/ 1490 w 1498"/>
                <a:gd name="T41"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8" h="191">
                  <a:moveTo>
                    <a:pt x="1490" y="4"/>
                  </a:moveTo>
                  <a:cubicBezTo>
                    <a:pt x="1490" y="15"/>
                    <a:pt x="1485" y="27"/>
                    <a:pt x="1476" y="38"/>
                  </a:cubicBezTo>
                  <a:cubicBezTo>
                    <a:pt x="1459" y="58"/>
                    <a:pt x="1428" y="77"/>
                    <a:pt x="1385" y="95"/>
                  </a:cubicBezTo>
                  <a:cubicBezTo>
                    <a:pt x="1320" y="121"/>
                    <a:pt x="1228" y="143"/>
                    <a:pt x="1119" y="158"/>
                  </a:cubicBezTo>
                  <a:cubicBezTo>
                    <a:pt x="1010" y="173"/>
                    <a:pt x="884" y="182"/>
                    <a:pt x="749" y="182"/>
                  </a:cubicBezTo>
                  <a:cubicBezTo>
                    <a:pt x="544" y="182"/>
                    <a:pt x="358" y="162"/>
                    <a:pt x="224" y="129"/>
                  </a:cubicBezTo>
                  <a:cubicBezTo>
                    <a:pt x="157" y="112"/>
                    <a:pt x="102" y="93"/>
                    <a:pt x="65" y="71"/>
                  </a:cubicBezTo>
                  <a:cubicBezTo>
                    <a:pt x="47" y="61"/>
                    <a:pt x="32" y="49"/>
                    <a:pt x="23" y="38"/>
                  </a:cubicBezTo>
                  <a:cubicBezTo>
                    <a:pt x="13" y="27"/>
                    <a:pt x="9" y="15"/>
                    <a:pt x="9" y="4"/>
                  </a:cubicBezTo>
                  <a:cubicBezTo>
                    <a:pt x="9" y="2"/>
                    <a:pt x="7" y="0"/>
                    <a:pt x="5" y="0"/>
                  </a:cubicBezTo>
                  <a:cubicBezTo>
                    <a:pt x="2" y="0"/>
                    <a:pt x="0" y="2"/>
                    <a:pt x="0" y="4"/>
                  </a:cubicBezTo>
                  <a:cubicBezTo>
                    <a:pt x="0" y="18"/>
                    <a:pt x="6" y="31"/>
                    <a:pt x="16" y="44"/>
                  </a:cubicBezTo>
                  <a:cubicBezTo>
                    <a:pt x="35" y="65"/>
                    <a:pt x="67" y="85"/>
                    <a:pt x="111" y="103"/>
                  </a:cubicBezTo>
                  <a:cubicBezTo>
                    <a:pt x="177" y="129"/>
                    <a:pt x="269" y="151"/>
                    <a:pt x="378" y="166"/>
                  </a:cubicBezTo>
                  <a:cubicBezTo>
                    <a:pt x="487" y="182"/>
                    <a:pt x="614" y="191"/>
                    <a:pt x="749" y="191"/>
                  </a:cubicBezTo>
                  <a:cubicBezTo>
                    <a:pt x="955" y="191"/>
                    <a:pt x="1142" y="170"/>
                    <a:pt x="1277" y="137"/>
                  </a:cubicBezTo>
                  <a:cubicBezTo>
                    <a:pt x="1345" y="121"/>
                    <a:pt x="1399" y="101"/>
                    <a:pt x="1438" y="79"/>
                  </a:cubicBezTo>
                  <a:cubicBezTo>
                    <a:pt x="1457" y="68"/>
                    <a:pt x="1472" y="56"/>
                    <a:pt x="1482" y="44"/>
                  </a:cubicBezTo>
                  <a:cubicBezTo>
                    <a:pt x="1492" y="31"/>
                    <a:pt x="1498" y="18"/>
                    <a:pt x="1498" y="4"/>
                  </a:cubicBezTo>
                  <a:cubicBezTo>
                    <a:pt x="1498" y="2"/>
                    <a:pt x="1496" y="0"/>
                    <a:pt x="1494" y="0"/>
                  </a:cubicBezTo>
                  <a:cubicBezTo>
                    <a:pt x="1492" y="0"/>
                    <a:pt x="1490" y="2"/>
                    <a:pt x="1490" y="4"/>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7" name="Freeform 27"/>
            <p:cNvSpPr>
              <a:spLocks/>
            </p:cNvSpPr>
            <p:nvPr/>
          </p:nvSpPr>
          <p:spPr bwMode="auto">
            <a:xfrm>
              <a:off x="6564313" y="6681788"/>
              <a:ext cx="0" cy="811213"/>
            </a:xfrm>
            <a:custGeom>
              <a:avLst/>
              <a:gdLst>
                <a:gd name="T0" fmla="*/ 0 h 511"/>
                <a:gd name="T1" fmla="*/ 511 h 511"/>
                <a:gd name="T2" fmla="*/ 0 h 511"/>
              </a:gdLst>
              <a:ahLst/>
              <a:cxnLst>
                <a:cxn ang="0">
                  <a:pos x="0" y="T0"/>
                </a:cxn>
                <a:cxn ang="0">
                  <a:pos x="0" y="T1"/>
                </a:cxn>
                <a:cxn ang="0">
                  <a:pos x="0" y="T2"/>
                </a:cxn>
              </a:cxnLst>
              <a:rect l="0" t="0" r="r" b="b"/>
              <a:pathLst>
                <a:path h="511">
                  <a:moveTo>
                    <a:pt x="0" y="0"/>
                  </a:moveTo>
                  <a:lnTo>
                    <a:pt x="0" y="511"/>
                  </a:lnTo>
                  <a:lnTo>
                    <a:pt x="0" y="0"/>
                  </a:ln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8" name="Line 28"/>
            <p:cNvSpPr>
              <a:spLocks noChangeShapeType="1"/>
            </p:cNvSpPr>
            <p:nvPr/>
          </p:nvSpPr>
          <p:spPr bwMode="auto">
            <a:xfrm>
              <a:off x="6564313" y="6681788"/>
              <a:ext cx="0" cy="8112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29" name="Line 29"/>
            <p:cNvSpPr>
              <a:spLocks noChangeShapeType="1"/>
            </p:cNvSpPr>
            <p:nvPr/>
          </p:nvSpPr>
          <p:spPr bwMode="auto">
            <a:xfrm>
              <a:off x="6564313" y="6681788"/>
              <a:ext cx="0" cy="811213"/>
            </a:xfrm>
            <a:prstGeom prst="line">
              <a:avLst/>
            </a:prstGeom>
            <a:noFill/>
            <a:ln w="57150" cap="rnd">
              <a:solidFill>
                <a:srgbClr val="E88D3A"/>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0" name="Oval 30"/>
            <p:cNvSpPr>
              <a:spLocks noChangeArrowheads="1"/>
            </p:cNvSpPr>
            <p:nvPr/>
          </p:nvSpPr>
          <p:spPr bwMode="auto">
            <a:xfrm>
              <a:off x="4537075" y="8081963"/>
              <a:ext cx="4049712" cy="992188"/>
            </a:xfrm>
            <a:prstGeom prst="ellipse">
              <a:avLst/>
            </a:pr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1" name="Freeform 31"/>
            <p:cNvSpPr>
              <a:spLocks/>
            </p:cNvSpPr>
            <p:nvPr/>
          </p:nvSpPr>
          <p:spPr bwMode="auto">
            <a:xfrm>
              <a:off x="6564313" y="7593013"/>
              <a:ext cx="0" cy="82550"/>
            </a:xfrm>
            <a:custGeom>
              <a:avLst/>
              <a:gdLst>
                <a:gd name="T0" fmla="*/ 0 h 52"/>
                <a:gd name="T1" fmla="*/ 52 h 52"/>
                <a:gd name="T2" fmla="*/ 0 h 52"/>
              </a:gdLst>
              <a:ahLst/>
              <a:cxnLst>
                <a:cxn ang="0">
                  <a:pos x="0" y="T0"/>
                </a:cxn>
                <a:cxn ang="0">
                  <a:pos x="0" y="T1"/>
                </a:cxn>
                <a:cxn ang="0">
                  <a:pos x="0" y="T2"/>
                </a:cxn>
              </a:cxnLst>
              <a:rect l="0" t="0" r="r" b="b"/>
              <a:pathLst>
                <a:path h="52">
                  <a:moveTo>
                    <a:pt x="0" y="0"/>
                  </a:moveTo>
                  <a:lnTo>
                    <a:pt x="0" y="52"/>
                  </a:lnTo>
                  <a:lnTo>
                    <a:pt x="0" y="0"/>
                  </a:ln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2" name="Line 32"/>
            <p:cNvSpPr>
              <a:spLocks noChangeShapeType="1"/>
            </p:cNvSpPr>
            <p:nvPr/>
          </p:nvSpPr>
          <p:spPr bwMode="auto">
            <a:xfrm>
              <a:off x="6564313" y="7593013"/>
              <a:ext cx="0" cy="825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3" name="Line 33"/>
            <p:cNvSpPr>
              <a:spLocks noChangeShapeType="1"/>
            </p:cNvSpPr>
            <p:nvPr/>
          </p:nvSpPr>
          <p:spPr bwMode="auto">
            <a:xfrm>
              <a:off x="6564313" y="7593013"/>
              <a:ext cx="0" cy="82550"/>
            </a:xfrm>
            <a:prstGeom prst="line">
              <a:avLst/>
            </a:prstGeom>
            <a:noFill/>
            <a:ln w="57150" cap="rnd">
              <a:solidFill>
                <a:srgbClr val="E88D3A"/>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4" name="Freeform 34"/>
            <p:cNvSpPr>
              <a:spLocks/>
            </p:cNvSpPr>
            <p:nvPr/>
          </p:nvSpPr>
          <p:spPr bwMode="auto">
            <a:xfrm>
              <a:off x="6564313" y="7780338"/>
              <a:ext cx="0" cy="36513"/>
            </a:xfrm>
            <a:custGeom>
              <a:avLst/>
              <a:gdLst>
                <a:gd name="T0" fmla="*/ 0 h 23"/>
                <a:gd name="T1" fmla="*/ 23 h 23"/>
                <a:gd name="T2" fmla="*/ 0 h 23"/>
              </a:gdLst>
              <a:ahLst/>
              <a:cxnLst>
                <a:cxn ang="0">
                  <a:pos x="0" y="T0"/>
                </a:cxn>
                <a:cxn ang="0">
                  <a:pos x="0" y="T1"/>
                </a:cxn>
                <a:cxn ang="0">
                  <a:pos x="0" y="T2"/>
                </a:cxn>
              </a:cxnLst>
              <a:rect l="0" t="0" r="r" b="b"/>
              <a:pathLst>
                <a:path h="23">
                  <a:moveTo>
                    <a:pt x="0" y="0"/>
                  </a:moveTo>
                  <a:lnTo>
                    <a:pt x="0" y="23"/>
                  </a:lnTo>
                  <a:lnTo>
                    <a:pt x="0" y="0"/>
                  </a:ln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5" name="Line 35"/>
            <p:cNvSpPr>
              <a:spLocks noChangeShapeType="1"/>
            </p:cNvSpPr>
            <p:nvPr/>
          </p:nvSpPr>
          <p:spPr bwMode="auto">
            <a:xfrm>
              <a:off x="6564313" y="7780338"/>
              <a:ext cx="0" cy="365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6" name="Line 36"/>
            <p:cNvSpPr>
              <a:spLocks noChangeShapeType="1"/>
            </p:cNvSpPr>
            <p:nvPr/>
          </p:nvSpPr>
          <p:spPr bwMode="auto">
            <a:xfrm>
              <a:off x="6564313" y="7780338"/>
              <a:ext cx="0" cy="36513"/>
            </a:xfrm>
            <a:prstGeom prst="line">
              <a:avLst/>
            </a:prstGeom>
            <a:noFill/>
            <a:ln w="57150" cap="rnd">
              <a:solidFill>
                <a:srgbClr val="E88D3A"/>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7" name="Freeform 37"/>
            <p:cNvSpPr>
              <a:spLocks/>
            </p:cNvSpPr>
            <p:nvPr/>
          </p:nvSpPr>
          <p:spPr bwMode="auto">
            <a:xfrm>
              <a:off x="5795963" y="5429251"/>
              <a:ext cx="1541462" cy="273050"/>
            </a:xfrm>
            <a:custGeom>
              <a:avLst/>
              <a:gdLst>
                <a:gd name="T0" fmla="*/ 558 w 558"/>
                <a:gd name="T1" fmla="*/ 50 h 99"/>
                <a:gd name="T2" fmla="*/ 411 w 558"/>
                <a:gd name="T3" fmla="*/ 93 h 99"/>
                <a:gd name="T4" fmla="*/ 279 w 558"/>
                <a:gd name="T5" fmla="*/ 99 h 99"/>
                <a:gd name="T6" fmla="*/ 134 w 558"/>
                <a:gd name="T7" fmla="*/ 92 h 99"/>
                <a:gd name="T8" fmla="*/ 0 w 558"/>
                <a:gd name="T9" fmla="*/ 50 h 99"/>
                <a:gd name="T10" fmla="*/ 279 w 558"/>
                <a:gd name="T11" fmla="*/ 0 h 99"/>
                <a:gd name="T12" fmla="*/ 558 w 558"/>
                <a:gd name="T13" fmla="*/ 50 h 99"/>
              </a:gdLst>
              <a:ahLst/>
              <a:cxnLst>
                <a:cxn ang="0">
                  <a:pos x="T0" y="T1"/>
                </a:cxn>
                <a:cxn ang="0">
                  <a:pos x="T2" y="T3"/>
                </a:cxn>
                <a:cxn ang="0">
                  <a:pos x="T4" y="T5"/>
                </a:cxn>
                <a:cxn ang="0">
                  <a:pos x="T6" y="T7"/>
                </a:cxn>
                <a:cxn ang="0">
                  <a:pos x="T8" y="T9"/>
                </a:cxn>
                <a:cxn ang="0">
                  <a:pos x="T10" y="T11"/>
                </a:cxn>
                <a:cxn ang="0">
                  <a:pos x="T12" y="T13"/>
                </a:cxn>
              </a:cxnLst>
              <a:rect l="0" t="0" r="r" b="b"/>
              <a:pathLst>
                <a:path w="558" h="99">
                  <a:moveTo>
                    <a:pt x="558" y="50"/>
                  </a:moveTo>
                  <a:cubicBezTo>
                    <a:pt x="558" y="68"/>
                    <a:pt x="499" y="85"/>
                    <a:pt x="411" y="93"/>
                  </a:cubicBezTo>
                  <a:cubicBezTo>
                    <a:pt x="372" y="97"/>
                    <a:pt x="327" y="99"/>
                    <a:pt x="279" y="99"/>
                  </a:cubicBezTo>
                  <a:cubicBezTo>
                    <a:pt x="226" y="99"/>
                    <a:pt x="176" y="96"/>
                    <a:pt x="134" y="92"/>
                  </a:cubicBezTo>
                  <a:cubicBezTo>
                    <a:pt x="54" y="83"/>
                    <a:pt x="0" y="67"/>
                    <a:pt x="0" y="50"/>
                  </a:cubicBezTo>
                  <a:cubicBezTo>
                    <a:pt x="0" y="22"/>
                    <a:pt x="125" y="0"/>
                    <a:pt x="279" y="0"/>
                  </a:cubicBezTo>
                  <a:cubicBezTo>
                    <a:pt x="433" y="0"/>
                    <a:pt x="558" y="22"/>
                    <a:pt x="558" y="50"/>
                  </a:cubicBezTo>
                  <a:close/>
                </a:path>
              </a:pathLst>
            </a:custGeom>
            <a:solidFill>
              <a:srgbClr val="F9A5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8" name="Freeform 38"/>
            <p:cNvSpPr>
              <a:spLocks/>
            </p:cNvSpPr>
            <p:nvPr/>
          </p:nvSpPr>
          <p:spPr bwMode="auto">
            <a:xfrm>
              <a:off x="6167438" y="5622926"/>
              <a:ext cx="765175" cy="79375"/>
            </a:xfrm>
            <a:custGeom>
              <a:avLst/>
              <a:gdLst>
                <a:gd name="T0" fmla="*/ 277 w 277"/>
                <a:gd name="T1" fmla="*/ 23 h 29"/>
                <a:gd name="T2" fmla="*/ 145 w 277"/>
                <a:gd name="T3" fmla="*/ 29 h 29"/>
                <a:gd name="T4" fmla="*/ 0 w 277"/>
                <a:gd name="T5" fmla="*/ 22 h 29"/>
                <a:gd name="T6" fmla="*/ 138 w 277"/>
                <a:gd name="T7" fmla="*/ 0 h 29"/>
                <a:gd name="T8" fmla="*/ 277 w 277"/>
                <a:gd name="T9" fmla="*/ 23 h 29"/>
              </a:gdLst>
              <a:ahLst/>
              <a:cxnLst>
                <a:cxn ang="0">
                  <a:pos x="T0" y="T1"/>
                </a:cxn>
                <a:cxn ang="0">
                  <a:pos x="T2" y="T3"/>
                </a:cxn>
                <a:cxn ang="0">
                  <a:pos x="T4" y="T5"/>
                </a:cxn>
                <a:cxn ang="0">
                  <a:pos x="T6" y="T7"/>
                </a:cxn>
                <a:cxn ang="0">
                  <a:pos x="T8" y="T9"/>
                </a:cxn>
              </a:cxnLst>
              <a:rect l="0" t="0" r="r" b="b"/>
              <a:pathLst>
                <a:path w="277" h="29">
                  <a:moveTo>
                    <a:pt x="277" y="23"/>
                  </a:moveTo>
                  <a:cubicBezTo>
                    <a:pt x="238" y="27"/>
                    <a:pt x="193" y="29"/>
                    <a:pt x="145" y="29"/>
                  </a:cubicBezTo>
                  <a:cubicBezTo>
                    <a:pt x="92" y="29"/>
                    <a:pt x="42" y="26"/>
                    <a:pt x="0" y="22"/>
                  </a:cubicBezTo>
                  <a:cubicBezTo>
                    <a:pt x="9" y="10"/>
                    <a:pt x="68" y="0"/>
                    <a:pt x="138" y="0"/>
                  </a:cubicBezTo>
                  <a:cubicBezTo>
                    <a:pt x="212" y="0"/>
                    <a:pt x="272" y="10"/>
                    <a:pt x="277" y="23"/>
                  </a:cubicBez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39" name="Freeform 39"/>
            <p:cNvSpPr>
              <a:spLocks/>
            </p:cNvSpPr>
            <p:nvPr/>
          </p:nvSpPr>
          <p:spPr bwMode="auto">
            <a:xfrm>
              <a:off x="4506913" y="4210051"/>
              <a:ext cx="3640137" cy="525463"/>
            </a:xfrm>
            <a:custGeom>
              <a:avLst/>
              <a:gdLst>
                <a:gd name="T0" fmla="*/ 0 w 1318"/>
                <a:gd name="T1" fmla="*/ 0 h 190"/>
                <a:gd name="T2" fmla="*/ 0 w 1318"/>
                <a:gd name="T3" fmla="*/ 46 h 190"/>
                <a:gd name="T4" fmla="*/ 208 w 1318"/>
                <a:gd name="T5" fmla="*/ 135 h 190"/>
                <a:gd name="T6" fmla="*/ 744 w 1318"/>
                <a:gd name="T7" fmla="*/ 190 h 190"/>
                <a:gd name="T8" fmla="*/ 1280 w 1318"/>
                <a:gd name="T9" fmla="*/ 135 h 190"/>
                <a:gd name="T10" fmla="*/ 1316 w 1318"/>
                <a:gd name="T11" fmla="*/ 126 h 190"/>
                <a:gd name="T12" fmla="*/ 1318 w 1318"/>
                <a:gd name="T13" fmla="*/ 79 h 190"/>
                <a:gd name="T14" fmla="*/ 1283 w 1318"/>
                <a:gd name="T15" fmla="*/ 88 h 190"/>
                <a:gd name="T16" fmla="*/ 745 w 1318"/>
                <a:gd name="T17" fmla="*/ 143 h 190"/>
                <a:gd name="T18" fmla="*/ 208 w 1318"/>
                <a:gd name="T19" fmla="*/ 88 h 190"/>
                <a:gd name="T20" fmla="*/ 56 w 1318"/>
                <a:gd name="T21" fmla="*/ 36 h 190"/>
                <a:gd name="T22" fmla="*/ 0 w 1318"/>
                <a:gd name="T23"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8" h="190">
                  <a:moveTo>
                    <a:pt x="0" y="0"/>
                  </a:moveTo>
                  <a:cubicBezTo>
                    <a:pt x="0" y="46"/>
                    <a:pt x="0" y="46"/>
                    <a:pt x="0" y="46"/>
                  </a:cubicBezTo>
                  <a:cubicBezTo>
                    <a:pt x="40" y="81"/>
                    <a:pt x="110" y="111"/>
                    <a:pt x="208" y="135"/>
                  </a:cubicBezTo>
                  <a:cubicBezTo>
                    <a:pt x="352" y="170"/>
                    <a:pt x="542" y="190"/>
                    <a:pt x="744" y="190"/>
                  </a:cubicBezTo>
                  <a:cubicBezTo>
                    <a:pt x="946" y="190"/>
                    <a:pt x="1137" y="170"/>
                    <a:pt x="1280" y="135"/>
                  </a:cubicBezTo>
                  <a:cubicBezTo>
                    <a:pt x="1293" y="132"/>
                    <a:pt x="1304" y="129"/>
                    <a:pt x="1316" y="126"/>
                  </a:cubicBezTo>
                  <a:cubicBezTo>
                    <a:pt x="1317" y="111"/>
                    <a:pt x="1318" y="95"/>
                    <a:pt x="1318" y="79"/>
                  </a:cubicBezTo>
                  <a:cubicBezTo>
                    <a:pt x="1307" y="82"/>
                    <a:pt x="1295" y="85"/>
                    <a:pt x="1283" y="88"/>
                  </a:cubicBezTo>
                  <a:cubicBezTo>
                    <a:pt x="1138" y="123"/>
                    <a:pt x="948" y="143"/>
                    <a:pt x="745" y="143"/>
                  </a:cubicBezTo>
                  <a:cubicBezTo>
                    <a:pt x="543" y="143"/>
                    <a:pt x="352" y="123"/>
                    <a:pt x="208" y="88"/>
                  </a:cubicBezTo>
                  <a:cubicBezTo>
                    <a:pt x="146" y="73"/>
                    <a:pt x="95" y="55"/>
                    <a:pt x="56" y="36"/>
                  </a:cubicBezTo>
                  <a:cubicBezTo>
                    <a:pt x="34" y="24"/>
                    <a:pt x="15" y="13"/>
                    <a:pt x="0" y="0"/>
                  </a:cubicBezTo>
                </a:path>
              </a:pathLst>
            </a:custGeom>
            <a:solidFill>
              <a:srgbClr val="B4C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0" name="Freeform 40"/>
            <p:cNvSpPr>
              <a:spLocks/>
            </p:cNvSpPr>
            <p:nvPr/>
          </p:nvSpPr>
          <p:spPr bwMode="auto">
            <a:xfrm>
              <a:off x="4440238" y="3362326"/>
              <a:ext cx="4251325" cy="635000"/>
            </a:xfrm>
            <a:custGeom>
              <a:avLst/>
              <a:gdLst>
                <a:gd name="T0" fmla="*/ 1470 w 1539"/>
                <a:gd name="T1" fmla="*/ 114 h 230"/>
                <a:gd name="T2" fmla="*/ 1306 w 1539"/>
                <a:gd name="T3" fmla="*/ 54 h 230"/>
                <a:gd name="T4" fmla="*/ 878 w 1539"/>
                <a:gd name="T5" fmla="*/ 2 h 230"/>
                <a:gd name="T6" fmla="*/ 842 w 1539"/>
                <a:gd name="T7" fmla="*/ 1 h 230"/>
                <a:gd name="T8" fmla="*/ 807 w 1539"/>
                <a:gd name="T9" fmla="*/ 0 h 230"/>
                <a:gd name="T10" fmla="*/ 769 w 1539"/>
                <a:gd name="T11" fmla="*/ 0 h 230"/>
                <a:gd name="T12" fmla="*/ 732 w 1539"/>
                <a:gd name="T13" fmla="*/ 0 h 230"/>
                <a:gd name="T14" fmla="*/ 697 w 1539"/>
                <a:gd name="T15" fmla="*/ 1 h 230"/>
                <a:gd name="T16" fmla="*/ 661 w 1539"/>
                <a:gd name="T17" fmla="*/ 2 h 230"/>
                <a:gd name="T18" fmla="*/ 233 w 1539"/>
                <a:gd name="T19" fmla="*/ 54 h 230"/>
                <a:gd name="T20" fmla="*/ 68 w 1539"/>
                <a:gd name="T21" fmla="*/ 114 h 230"/>
                <a:gd name="T22" fmla="*/ 0 w 1539"/>
                <a:gd name="T23" fmla="*/ 172 h 230"/>
                <a:gd name="T24" fmla="*/ 68 w 1539"/>
                <a:gd name="T25" fmla="*/ 230 h 230"/>
                <a:gd name="T26" fmla="*/ 65 w 1539"/>
                <a:gd name="T27" fmla="*/ 223 h 230"/>
                <a:gd name="T28" fmla="*/ 112 w 1539"/>
                <a:gd name="T29" fmla="*/ 182 h 230"/>
                <a:gd name="T30" fmla="*/ 134 w 1539"/>
                <a:gd name="T31" fmla="*/ 172 h 230"/>
                <a:gd name="T32" fmla="*/ 252 w 1539"/>
                <a:gd name="T33" fmla="*/ 133 h 230"/>
                <a:gd name="T34" fmla="*/ 769 w 1539"/>
                <a:gd name="T35" fmla="*/ 81 h 230"/>
                <a:gd name="T36" fmla="*/ 1286 w 1539"/>
                <a:gd name="T37" fmla="*/ 133 h 230"/>
                <a:gd name="T38" fmla="*/ 1405 w 1539"/>
                <a:gd name="T39" fmla="*/ 172 h 230"/>
                <a:gd name="T40" fmla="*/ 1426 w 1539"/>
                <a:gd name="T41" fmla="*/ 182 h 230"/>
                <a:gd name="T42" fmla="*/ 1473 w 1539"/>
                <a:gd name="T43" fmla="*/ 223 h 230"/>
                <a:gd name="T44" fmla="*/ 1470 w 1539"/>
                <a:gd name="T45" fmla="*/ 230 h 230"/>
                <a:gd name="T46" fmla="*/ 1539 w 1539"/>
                <a:gd name="T47" fmla="*/ 172 h 230"/>
                <a:gd name="T48" fmla="*/ 1470 w 1539"/>
                <a:gd name="T49" fmla="*/ 11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9" h="230">
                  <a:moveTo>
                    <a:pt x="1470" y="114"/>
                  </a:moveTo>
                  <a:cubicBezTo>
                    <a:pt x="1430" y="91"/>
                    <a:pt x="1375" y="71"/>
                    <a:pt x="1306" y="54"/>
                  </a:cubicBezTo>
                  <a:cubicBezTo>
                    <a:pt x="1188" y="26"/>
                    <a:pt x="1039" y="7"/>
                    <a:pt x="878" y="2"/>
                  </a:cubicBezTo>
                  <a:cubicBezTo>
                    <a:pt x="866" y="1"/>
                    <a:pt x="854" y="1"/>
                    <a:pt x="842" y="1"/>
                  </a:cubicBezTo>
                  <a:cubicBezTo>
                    <a:pt x="830" y="0"/>
                    <a:pt x="819" y="0"/>
                    <a:pt x="807" y="0"/>
                  </a:cubicBezTo>
                  <a:cubicBezTo>
                    <a:pt x="794" y="0"/>
                    <a:pt x="782" y="0"/>
                    <a:pt x="769" y="0"/>
                  </a:cubicBezTo>
                  <a:cubicBezTo>
                    <a:pt x="757" y="0"/>
                    <a:pt x="744" y="0"/>
                    <a:pt x="732" y="0"/>
                  </a:cubicBezTo>
                  <a:cubicBezTo>
                    <a:pt x="720" y="0"/>
                    <a:pt x="708" y="0"/>
                    <a:pt x="697" y="1"/>
                  </a:cubicBezTo>
                  <a:cubicBezTo>
                    <a:pt x="685" y="1"/>
                    <a:pt x="673" y="1"/>
                    <a:pt x="661" y="2"/>
                  </a:cubicBezTo>
                  <a:cubicBezTo>
                    <a:pt x="500" y="7"/>
                    <a:pt x="351" y="26"/>
                    <a:pt x="233" y="54"/>
                  </a:cubicBezTo>
                  <a:cubicBezTo>
                    <a:pt x="164" y="71"/>
                    <a:pt x="109" y="91"/>
                    <a:pt x="68" y="114"/>
                  </a:cubicBezTo>
                  <a:cubicBezTo>
                    <a:pt x="36" y="131"/>
                    <a:pt x="14" y="151"/>
                    <a:pt x="0" y="172"/>
                  </a:cubicBezTo>
                  <a:cubicBezTo>
                    <a:pt x="14" y="193"/>
                    <a:pt x="37" y="212"/>
                    <a:pt x="68" y="230"/>
                  </a:cubicBezTo>
                  <a:cubicBezTo>
                    <a:pt x="66" y="227"/>
                    <a:pt x="65" y="224"/>
                    <a:pt x="65" y="223"/>
                  </a:cubicBezTo>
                  <a:cubicBezTo>
                    <a:pt x="65" y="218"/>
                    <a:pt x="75" y="202"/>
                    <a:pt x="112" y="182"/>
                  </a:cubicBezTo>
                  <a:cubicBezTo>
                    <a:pt x="119" y="179"/>
                    <a:pt x="126" y="175"/>
                    <a:pt x="134" y="172"/>
                  </a:cubicBezTo>
                  <a:cubicBezTo>
                    <a:pt x="162" y="159"/>
                    <a:pt x="200" y="146"/>
                    <a:pt x="252" y="133"/>
                  </a:cubicBezTo>
                  <a:cubicBezTo>
                    <a:pt x="390" y="100"/>
                    <a:pt x="574" y="81"/>
                    <a:pt x="769" y="81"/>
                  </a:cubicBezTo>
                  <a:cubicBezTo>
                    <a:pt x="965" y="81"/>
                    <a:pt x="1149" y="100"/>
                    <a:pt x="1286" y="133"/>
                  </a:cubicBezTo>
                  <a:cubicBezTo>
                    <a:pt x="1339" y="146"/>
                    <a:pt x="1377" y="159"/>
                    <a:pt x="1405" y="172"/>
                  </a:cubicBezTo>
                  <a:cubicBezTo>
                    <a:pt x="1413" y="175"/>
                    <a:pt x="1420" y="179"/>
                    <a:pt x="1426" y="182"/>
                  </a:cubicBezTo>
                  <a:cubicBezTo>
                    <a:pt x="1463" y="202"/>
                    <a:pt x="1473" y="218"/>
                    <a:pt x="1473" y="223"/>
                  </a:cubicBezTo>
                  <a:cubicBezTo>
                    <a:pt x="1473" y="224"/>
                    <a:pt x="1473" y="227"/>
                    <a:pt x="1470" y="230"/>
                  </a:cubicBezTo>
                  <a:cubicBezTo>
                    <a:pt x="1502" y="212"/>
                    <a:pt x="1525" y="193"/>
                    <a:pt x="1539" y="172"/>
                  </a:cubicBezTo>
                  <a:cubicBezTo>
                    <a:pt x="1525" y="151"/>
                    <a:pt x="1502" y="131"/>
                    <a:pt x="1470" y="114"/>
                  </a:cubicBezTo>
                  <a:close/>
                </a:path>
              </a:pathLst>
            </a:custGeom>
            <a:solidFill>
              <a:srgbClr val="C0D8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1" name="Freeform 41"/>
            <p:cNvSpPr>
              <a:spLocks/>
            </p:cNvSpPr>
            <p:nvPr/>
          </p:nvSpPr>
          <p:spPr bwMode="auto">
            <a:xfrm>
              <a:off x="4395788" y="3836988"/>
              <a:ext cx="4340225" cy="757238"/>
            </a:xfrm>
            <a:custGeom>
              <a:avLst/>
              <a:gdLst>
                <a:gd name="T0" fmla="*/ 1571 w 1571"/>
                <a:gd name="T1" fmla="*/ 51 h 274"/>
                <a:gd name="T2" fmla="*/ 1322 w 1571"/>
                <a:gd name="T3" fmla="*/ 219 h 274"/>
                <a:gd name="T4" fmla="*/ 785 w 1571"/>
                <a:gd name="T5" fmla="*/ 274 h 274"/>
                <a:gd name="T6" fmla="*/ 249 w 1571"/>
                <a:gd name="T7" fmla="*/ 219 h 274"/>
                <a:gd name="T8" fmla="*/ 0 w 1571"/>
                <a:gd name="T9" fmla="*/ 51 h 274"/>
                <a:gd name="T10" fmla="*/ 10 w 1571"/>
                <a:gd name="T11" fmla="*/ 10 h 274"/>
                <a:gd name="T12" fmla="*/ 16 w 1571"/>
                <a:gd name="T13" fmla="*/ 0 h 274"/>
                <a:gd name="T14" fmla="*/ 84 w 1571"/>
                <a:gd name="T15" fmla="*/ 58 h 274"/>
                <a:gd name="T16" fmla="*/ 268 w 1571"/>
                <a:gd name="T17" fmla="*/ 140 h 274"/>
                <a:gd name="T18" fmla="*/ 641 w 1571"/>
                <a:gd name="T19" fmla="*/ 189 h 274"/>
                <a:gd name="T20" fmla="*/ 677 w 1571"/>
                <a:gd name="T21" fmla="*/ 191 h 274"/>
                <a:gd name="T22" fmla="*/ 713 w 1571"/>
                <a:gd name="T23" fmla="*/ 192 h 274"/>
                <a:gd name="T24" fmla="*/ 748 w 1571"/>
                <a:gd name="T25" fmla="*/ 192 h 274"/>
                <a:gd name="T26" fmla="*/ 785 w 1571"/>
                <a:gd name="T27" fmla="*/ 192 h 274"/>
                <a:gd name="T28" fmla="*/ 823 w 1571"/>
                <a:gd name="T29" fmla="*/ 192 h 274"/>
                <a:gd name="T30" fmla="*/ 858 w 1571"/>
                <a:gd name="T31" fmla="*/ 192 h 274"/>
                <a:gd name="T32" fmla="*/ 894 w 1571"/>
                <a:gd name="T33" fmla="*/ 191 h 274"/>
                <a:gd name="T34" fmla="*/ 929 w 1571"/>
                <a:gd name="T35" fmla="*/ 189 h 274"/>
                <a:gd name="T36" fmla="*/ 1302 w 1571"/>
                <a:gd name="T37" fmla="*/ 140 h 274"/>
                <a:gd name="T38" fmla="*/ 1486 w 1571"/>
                <a:gd name="T39" fmla="*/ 58 h 274"/>
                <a:gd name="T40" fmla="*/ 1555 w 1571"/>
                <a:gd name="T41" fmla="*/ 0 h 274"/>
                <a:gd name="T42" fmla="*/ 1561 w 1571"/>
                <a:gd name="T43" fmla="*/ 10 h 274"/>
                <a:gd name="T44" fmla="*/ 1571 w 1571"/>
                <a:gd name="T45" fmla="*/ 51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71" h="274">
                  <a:moveTo>
                    <a:pt x="1571" y="51"/>
                  </a:moveTo>
                  <a:cubicBezTo>
                    <a:pt x="1571" y="122"/>
                    <a:pt x="1487" y="179"/>
                    <a:pt x="1322" y="219"/>
                  </a:cubicBezTo>
                  <a:cubicBezTo>
                    <a:pt x="1178" y="254"/>
                    <a:pt x="987" y="274"/>
                    <a:pt x="785" y="274"/>
                  </a:cubicBezTo>
                  <a:cubicBezTo>
                    <a:pt x="583" y="274"/>
                    <a:pt x="393" y="254"/>
                    <a:pt x="249" y="219"/>
                  </a:cubicBezTo>
                  <a:cubicBezTo>
                    <a:pt x="84" y="179"/>
                    <a:pt x="0" y="122"/>
                    <a:pt x="0" y="51"/>
                  </a:cubicBezTo>
                  <a:cubicBezTo>
                    <a:pt x="0" y="37"/>
                    <a:pt x="3" y="23"/>
                    <a:pt x="10" y="10"/>
                  </a:cubicBezTo>
                  <a:cubicBezTo>
                    <a:pt x="12" y="7"/>
                    <a:pt x="14" y="3"/>
                    <a:pt x="16" y="0"/>
                  </a:cubicBezTo>
                  <a:cubicBezTo>
                    <a:pt x="30" y="21"/>
                    <a:pt x="53" y="40"/>
                    <a:pt x="84" y="58"/>
                  </a:cubicBezTo>
                  <a:cubicBezTo>
                    <a:pt x="95" y="74"/>
                    <a:pt x="139" y="109"/>
                    <a:pt x="268" y="140"/>
                  </a:cubicBezTo>
                  <a:cubicBezTo>
                    <a:pt x="372" y="165"/>
                    <a:pt x="501" y="182"/>
                    <a:pt x="641" y="189"/>
                  </a:cubicBezTo>
                  <a:cubicBezTo>
                    <a:pt x="653" y="190"/>
                    <a:pt x="665" y="190"/>
                    <a:pt x="677" y="191"/>
                  </a:cubicBezTo>
                  <a:cubicBezTo>
                    <a:pt x="689" y="191"/>
                    <a:pt x="701" y="191"/>
                    <a:pt x="713" y="192"/>
                  </a:cubicBezTo>
                  <a:cubicBezTo>
                    <a:pt x="724" y="192"/>
                    <a:pt x="736" y="192"/>
                    <a:pt x="748" y="192"/>
                  </a:cubicBezTo>
                  <a:cubicBezTo>
                    <a:pt x="760" y="192"/>
                    <a:pt x="773" y="192"/>
                    <a:pt x="785" y="192"/>
                  </a:cubicBezTo>
                  <a:cubicBezTo>
                    <a:pt x="798" y="192"/>
                    <a:pt x="810" y="192"/>
                    <a:pt x="823" y="192"/>
                  </a:cubicBezTo>
                  <a:cubicBezTo>
                    <a:pt x="835" y="192"/>
                    <a:pt x="846" y="192"/>
                    <a:pt x="858" y="192"/>
                  </a:cubicBezTo>
                  <a:cubicBezTo>
                    <a:pt x="870" y="191"/>
                    <a:pt x="882" y="191"/>
                    <a:pt x="894" y="191"/>
                  </a:cubicBezTo>
                  <a:cubicBezTo>
                    <a:pt x="906" y="190"/>
                    <a:pt x="918" y="190"/>
                    <a:pt x="929" y="189"/>
                  </a:cubicBezTo>
                  <a:cubicBezTo>
                    <a:pt x="1070" y="182"/>
                    <a:pt x="1199" y="165"/>
                    <a:pt x="1302" y="140"/>
                  </a:cubicBezTo>
                  <a:cubicBezTo>
                    <a:pt x="1432" y="108"/>
                    <a:pt x="1475" y="74"/>
                    <a:pt x="1486" y="58"/>
                  </a:cubicBezTo>
                  <a:cubicBezTo>
                    <a:pt x="1518" y="40"/>
                    <a:pt x="1541" y="21"/>
                    <a:pt x="1555" y="0"/>
                  </a:cubicBezTo>
                  <a:cubicBezTo>
                    <a:pt x="1557" y="3"/>
                    <a:pt x="1559" y="7"/>
                    <a:pt x="1561" y="10"/>
                  </a:cubicBezTo>
                  <a:cubicBezTo>
                    <a:pt x="1567" y="23"/>
                    <a:pt x="1571" y="37"/>
                    <a:pt x="1571" y="51"/>
                  </a:cubicBezTo>
                </a:path>
              </a:pathLst>
            </a:custGeom>
            <a:solidFill>
              <a:srgbClr val="E4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2" name="Freeform 42"/>
            <p:cNvSpPr>
              <a:spLocks/>
            </p:cNvSpPr>
            <p:nvPr/>
          </p:nvSpPr>
          <p:spPr bwMode="auto">
            <a:xfrm>
              <a:off x="4384675" y="3816351"/>
              <a:ext cx="4362450" cy="788988"/>
            </a:xfrm>
            <a:custGeom>
              <a:avLst/>
              <a:gdLst>
                <a:gd name="T0" fmla="*/ 1570 w 1579"/>
                <a:gd name="T1" fmla="*/ 59 h 286"/>
                <a:gd name="T2" fmla="*/ 1475 w 1579"/>
                <a:gd name="T3" fmla="*/ 171 h 286"/>
                <a:gd name="T4" fmla="*/ 789 w 1579"/>
                <a:gd name="T5" fmla="*/ 277 h 286"/>
                <a:gd name="T6" fmla="*/ 69 w 1579"/>
                <a:gd name="T7" fmla="*/ 151 h 286"/>
                <a:gd name="T8" fmla="*/ 8 w 1579"/>
                <a:gd name="T9" fmla="*/ 59 h 286"/>
                <a:gd name="T10" fmla="*/ 18 w 1579"/>
                <a:gd name="T11" fmla="*/ 20 h 286"/>
                <a:gd name="T12" fmla="*/ 20 w 1579"/>
                <a:gd name="T13" fmla="*/ 8 h 286"/>
                <a:gd name="T14" fmla="*/ 86 w 1579"/>
                <a:gd name="T15" fmla="*/ 70 h 286"/>
                <a:gd name="T16" fmla="*/ 85 w 1579"/>
                <a:gd name="T17" fmla="*/ 68 h 286"/>
                <a:gd name="T18" fmla="*/ 271 w 1579"/>
                <a:gd name="T19" fmla="*/ 152 h 286"/>
                <a:gd name="T20" fmla="*/ 645 w 1579"/>
                <a:gd name="T21" fmla="*/ 201 h 286"/>
                <a:gd name="T22" fmla="*/ 716 w 1579"/>
                <a:gd name="T23" fmla="*/ 204 h 286"/>
                <a:gd name="T24" fmla="*/ 789 w 1579"/>
                <a:gd name="T25" fmla="*/ 205 h 286"/>
                <a:gd name="T26" fmla="*/ 862 w 1579"/>
                <a:gd name="T27" fmla="*/ 204 h 286"/>
                <a:gd name="T28" fmla="*/ 934 w 1579"/>
                <a:gd name="T29" fmla="*/ 201 h 286"/>
                <a:gd name="T30" fmla="*/ 1307 w 1579"/>
                <a:gd name="T31" fmla="*/ 152 h 286"/>
                <a:gd name="T32" fmla="*/ 1494 w 1579"/>
                <a:gd name="T33" fmla="*/ 68 h 286"/>
                <a:gd name="T34" fmla="*/ 1492 w 1579"/>
                <a:gd name="T35" fmla="*/ 70 h 286"/>
                <a:gd name="T36" fmla="*/ 1559 w 1579"/>
                <a:gd name="T37" fmla="*/ 8 h 286"/>
                <a:gd name="T38" fmla="*/ 1561 w 1579"/>
                <a:gd name="T39" fmla="*/ 20 h 286"/>
                <a:gd name="T40" fmla="*/ 1570 w 1579"/>
                <a:gd name="T41" fmla="*/ 59 h 286"/>
                <a:gd name="T42" fmla="*/ 1579 w 1579"/>
                <a:gd name="T43" fmla="*/ 59 h 286"/>
                <a:gd name="T44" fmla="*/ 1569 w 1579"/>
                <a:gd name="T45" fmla="*/ 16 h 286"/>
                <a:gd name="T46" fmla="*/ 1559 w 1579"/>
                <a:gd name="T47" fmla="*/ 0 h 286"/>
                <a:gd name="T48" fmla="*/ 1488 w 1579"/>
                <a:gd name="T49" fmla="*/ 62 h 286"/>
                <a:gd name="T50" fmla="*/ 1487 w 1579"/>
                <a:gd name="T51" fmla="*/ 64 h 286"/>
                <a:gd name="T52" fmla="*/ 1305 w 1579"/>
                <a:gd name="T53" fmla="*/ 144 h 286"/>
                <a:gd name="T54" fmla="*/ 933 w 1579"/>
                <a:gd name="T55" fmla="*/ 193 h 286"/>
                <a:gd name="T56" fmla="*/ 862 w 1579"/>
                <a:gd name="T57" fmla="*/ 195 h 286"/>
                <a:gd name="T58" fmla="*/ 789 w 1579"/>
                <a:gd name="T59" fmla="*/ 196 h 286"/>
                <a:gd name="T60" fmla="*/ 717 w 1579"/>
                <a:gd name="T61" fmla="*/ 195 h 286"/>
                <a:gd name="T62" fmla="*/ 645 w 1579"/>
                <a:gd name="T63" fmla="*/ 193 h 286"/>
                <a:gd name="T64" fmla="*/ 273 w 1579"/>
                <a:gd name="T65" fmla="*/ 144 h 286"/>
                <a:gd name="T66" fmla="*/ 92 w 1579"/>
                <a:gd name="T67" fmla="*/ 64 h 286"/>
                <a:gd name="T68" fmla="*/ 90 w 1579"/>
                <a:gd name="T69" fmla="*/ 62 h 286"/>
                <a:gd name="T70" fmla="*/ 20 w 1579"/>
                <a:gd name="T71" fmla="*/ 0 h 286"/>
                <a:gd name="T72" fmla="*/ 10 w 1579"/>
                <a:gd name="T73" fmla="*/ 16 h 286"/>
                <a:gd name="T74" fmla="*/ 0 w 1579"/>
                <a:gd name="T75" fmla="*/ 59 h 286"/>
                <a:gd name="T76" fmla="*/ 100 w 1579"/>
                <a:gd name="T77" fmla="*/ 179 h 286"/>
                <a:gd name="T78" fmla="*/ 789 w 1579"/>
                <a:gd name="T79" fmla="*/ 286 h 286"/>
                <a:gd name="T80" fmla="*/ 1514 w 1579"/>
                <a:gd name="T81" fmla="*/ 158 h 286"/>
                <a:gd name="T82" fmla="*/ 1579 w 1579"/>
                <a:gd name="T83" fmla="*/ 5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79" h="286">
                  <a:moveTo>
                    <a:pt x="1575" y="59"/>
                  </a:moveTo>
                  <a:cubicBezTo>
                    <a:pt x="1570" y="59"/>
                    <a:pt x="1570" y="59"/>
                    <a:pt x="1570" y="59"/>
                  </a:cubicBezTo>
                  <a:cubicBezTo>
                    <a:pt x="1570" y="76"/>
                    <a:pt x="1565" y="92"/>
                    <a:pt x="1555" y="107"/>
                  </a:cubicBezTo>
                  <a:cubicBezTo>
                    <a:pt x="1540" y="130"/>
                    <a:pt x="1514" y="152"/>
                    <a:pt x="1475" y="171"/>
                  </a:cubicBezTo>
                  <a:cubicBezTo>
                    <a:pt x="1437" y="191"/>
                    <a:pt x="1386" y="208"/>
                    <a:pt x="1325" y="223"/>
                  </a:cubicBezTo>
                  <a:cubicBezTo>
                    <a:pt x="1181" y="258"/>
                    <a:pt x="991" y="277"/>
                    <a:pt x="789" y="277"/>
                  </a:cubicBezTo>
                  <a:cubicBezTo>
                    <a:pt x="587" y="277"/>
                    <a:pt x="397" y="258"/>
                    <a:pt x="254" y="223"/>
                  </a:cubicBezTo>
                  <a:cubicBezTo>
                    <a:pt x="172" y="203"/>
                    <a:pt x="110" y="179"/>
                    <a:pt x="69" y="151"/>
                  </a:cubicBezTo>
                  <a:cubicBezTo>
                    <a:pt x="48" y="137"/>
                    <a:pt x="33" y="122"/>
                    <a:pt x="23" y="107"/>
                  </a:cubicBezTo>
                  <a:cubicBezTo>
                    <a:pt x="13" y="92"/>
                    <a:pt x="8" y="76"/>
                    <a:pt x="8" y="59"/>
                  </a:cubicBezTo>
                  <a:cubicBezTo>
                    <a:pt x="8" y="45"/>
                    <a:pt x="11" y="32"/>
                    <a:pt x="18" y="20"/>
                  </a:cubicBezTo>
                  <a:cubicBezTo>
                    <a:pt x="18" y="20"/>
                    <a:pt x="18" y="20"/>
                    <a:pt x="18" y="20"/>
                  </a:cubicBezTo>
                  <a:cubicBezTo>
                    <a:pt x="19" y="17"/>
                    <a:pt x="21" y="13"/>
                    <a:pt x="23" y="10"/>
                  </a:cubicBezTo>
                  <a:cubicBezTo>
                    <a:pt x="20" y="8"/>
                    <a:pt x="20" y="8"/>
                    <a:pt x="20" y="8"/>
                  </a:cubicBezTo>
                  <a:cubicBezTo>
                    <a:pt x="16" y="10"/>
                    <a:pt x="16" y="10"/>
                    <a:pt x="16" y="10"/>
                  </a:cubicBezTo>
                  <a:cubicBezTo>
                    <a:pt x="31" y="32"/>
                    <a:pt x="54" y="52"/>
                    <a:pt x="86" y="70"/>
                  </a:cubicBezTo>
                  <a:cubicBezTo>
                    <a:pt x="88" y="66"/>
                    <a:pt x="88" y="66"/>
                    <a:pt x="88" y="66"/>
                  </a:cubicBezTo>
                  <a:cubicBezTo>
                    <a:pt x="85" y="68"/>
                    <a:pt x="85" y="68"/>
                    <a:pt x="85" y="68"/>
                  </a:cubicBezTo>
                  <a:cubicBezTo>
                    <a:pt x="91" y="77"/>
                    <a:pt x="105" y="90"/>
                    <a:pt x="134" y="105"/>
                  </a:cubicBezTo>
                  <a:cubicBezTo>
                    <a:pt x="163" y="120"/>
                    <a:pt x="206" y="136"/>
                    <a:pt x="271" y="152"/>
                  </a:cubicBezTo>
                  <a:cubicBezTo>
                    <a:pt x="375" y="178"/>
                    <a:pt x="504" y="194"/>
                    <a:pt x="645" y="201"/>
                  </a:cubicBezTo>
                  <a:cubicBezTo>
                    <a:pt x="645" y="201"/>
                    <a:pt x="645" y="201"/>
                    <a:pt x="645" y="201"/>
                  </a:cubicBezTo>
                  <a:cubicBezTo>
                    <a:pt x="657" y="202"/>
                    <a:pt x="669" y="202"/>
                    <a:pt x="680" y="203"/>
                  </a:cubicBezTo>
                  <a:cubicBezTo>
                    <a:pt x="692" y="203"/>
                    <a:pt x="704" y="204"/>
                    <a:pt x="716" y="204"/>
                  </a:cubicBezTo>
                  <a:cubicBezTo>
                    <a:pt x="728" y="204"/>
                    <a:pt x="740" y="204"/>
                    <a:pt x="752" y="204"/>
                  </a:cubicBezTo>
                  <a:cubicBezTo>
                    <a:pt x="764" y="205"/>
                    <a:pt x="777" y="205"/>
                    <a:pt x="789" y="205"/>
                  </a:cubicBezTo>
                  <a:cubicBezTo>
                    <a:pt x="802" y="205"/>
                    <a:pt x="815" y="205"/>
                    <a:pt x="827" y="204"/>
                  </a:cubicBezTo>
                  <a:cubicBezTo>
                    <a:pt x="839" y="204"/>
                    <a:pt x="851" y="204"/>
                    <a:pt x="862" y="204"/>
                  </a:cubicBezTo>
                  <a:cubicBezTo>
                    <a:pt x="874" y="204"/>
                    <a:pt x="886" y="203"/>
                    <a:pt x="898" y="203"/>
                  </a:cubicBezTo>
                  <a:cubicBezTo>
                    <a:pt x="910" y="202"/>
                    <a:pt x="922" y="202"/>
                    <a:pt x="934" y="201"/>
                  </a:cubicBezTo>
                  <a:cubicBezTo>
                    <a:pt x="934" y="201"/>
                    <a:pt x="934" y="201"/>
                    <a:pt x="934" y="201"/>
                  </a:cubicBezTo>
                  <a:cubicBezTo>
                    <a:pt x="1074" y="194"/>
                    <a:pt x="1204" y="178"/>
                    <a:pt x="1307" y="152"/>
                  </a:cubicBezTo>
                  <a:cubicBezTo>
                    <a:pt x="1372" y="136"/>
                    <a:pt x="1416" y="120"/>
                    <a:pt x="1445" y="105"/>
                  </a:cubicBezTo>
                  <a:cubicBezTo>
                    <a:pt x="1474" y="90"/>
                    <a:pt x="1488" y="77"/>
                    <a:pt x="1494" y="68"/>
                  </a:cubicBezTo>
                  <a:cubicBezTo>
                    <a:pt x="1490" y="66"/>
                    <a:pt x="1490" y="66"/>
                    <a:pt x="1490" y="66"/>
                  </a:cubicBezTo>
                  <a:cubicBezTo>
                    <a:pt x="1492" y="70"/>
                    <a:pt x="1492" y="70"/>
                    <a:pt x="1492" y="70"/>
                  </a:cubicBezTo>
                  <a:cubicBezTo>
                    <a:pt x="1525" y="52"/>
                    <a:pt x="1548" y="32"/>
                    <a:pt x="1562" y="10"/>
                  </a:cubicBezTo>
                  <a:cubicBezTo>
                    <a:pt x="1559" y="8"/>
                    <a:pt x="1559" y="8"/>
                    <a:pt x="1559" y="8"/>
                  </a:cubicBezTo>
                  <a:cubicBezTo>
                    <a:pt x="1555" y="10"/>
                    <a:pt x="1555" y="10"/>
                    <a:pt x="1555" y="10"/>
                  </a:cubicBezTo>
                  <a:cubicBezTo>
                    <a:pt x="1557" y="13"/>
                    <a:pt x="1559" y="17"/>
                    <a:pt x="1561" y="20"/>
                  </a:cubicBezTo>
                  <a:cubicBezTo>
                    <a:pt x="1561" y="20"/>
                    <a:pt x="1561" y="20"/>
                    <a:pt x="1561" y="20"/>
                  </a:cubicBezTo>
                  <a:cubicBezTo>
                    <a:pt x="1567" y="32"/>
                    <a:pt x="1570" y="45"/>
                    <a:pt x="1570" y="59"/>
                  </a:cubicBezTo>
                  <a:cubicBezTo>
                    <a:pt x="1575" y="59"/>
                    <a:pt x="1575" y="59"/>
                    <a:pt x="1575" y="59"/>
                  </a:cubicBezTo>
                  <a:cubicBezTo>
                    <a:pt x="1579" y="59"/>
                    <a:pt x="1579" y="59"/>
                    <a:pt x="1579" y="59"/>
                  </a:cubicBezTo>
                  <a:cubicBezTo>
                    <a:pt x="1579" y="44"/>
                    <a:pt x="1575" y="30"/>
                    <a:pt x="1569" y="16"/>
                  </a:cubicBezTo>
                  <a:cubicBezTo>
                    <a:pt x="1569" y="16"/>
                    <a:pt x="1569" y="16"/>
                    <a:pt x="1569" y="16"/>
                  </a:cubicBezTo>
                  <a:cubicBezTo>
                    <a:pt x="1567" y="13"/>
                    <a:pt x="1565" y="9"/>
                    <a:pt x="1562" y="5"/>
                  </a:cubicBezTo>
                  <a:cubicBezTo>
                    <a:pt x="1559" y="0"/>
                    <a:pt x="1559" y="0"/>
                    <a:pt x="1559" y="0"/>
                  </a:cubicBezTo>
                  <a:cubicBezTo>
                    <a:pt x="1555" y="5"/>
                    <a:pt x="1555" y="5"/>
                    <a:pt x="1555" y="5"/>
                  </a:cubicBezTo>
                  <a:cubicBezTo>
                    <a:pt x="1542" y="26"/>
                    <a:pt x="1520" y="45"/>
                    <a:pt x="1488" y="62"/>
                  </a:cubicBezTo>
                  <a:cubicBezTo>
                    <a:pt x="1487" y="63"/>
                    <a:pt x="1487" y="63"/>
                    <a:pt x="1487" y="63"/>
                  </a:cubicBezTo>
                  <a:cubicBezTo>
                    <a:pt x="1487" y="64"/>
                    <a:pt x="1487" y="64"/>
                    <a:pt x="1487" y="64"/>
                  </a:cubicBezTo>
                  <a:cubicBezTo>
                    <a:pt x="1482" y="71"/>
                    <a:pt x="1469" y="83"/>
                    <a:pt x="1441" y="97"/>
                  </a:cubicBezTo>
                  <a:cubicBezTo>
                    <a:pt x="1413" y="112"/>
                    <a:pt x="1370" y="128"/>
                    <a:pt x="1305" y="144"/>
                  </a:cubicBezTo>
                  <a:cubicBezTo>
                    <a:pt x="1202" y="169"/>
                    <a:pt x="1074" y="186"/>
                    <a:pt x="933" y="193"/>
                  </a:cubicBezTo>
                  <a:cubicBezTo>
                    <a:pt x="933" y="193"/>
                    <a:pt x="933" y="193"/>
                    <a:pt x="933" y="193"/>
                  </a:cubicBezTo>
                  <a:cubicBezTo>
                    <a:pt x="921" y="193"/>
                    <a:pt x="910" y="194"/>
                    <a:pt x="898" y="194"/>
                  </a:cubicBezTo>
                  <a:cubicBezTo>
                    <a:pt x="886" y="195"/>
                    <a:pt x="874" y="195"/>
                    <a:pt x="862" y="195"/>
                  </a:cubicBezTo>
                  <a:cubicBezTo>
                    <a:pt x="850" y="196"/>
                    <a:pt x="839" y="196"/>
                    <a:pt x="827" y="196"/>
                  </a:cubicBezTo>
                  <a:cubicBezTo>
                    <a:pt x="814" y="196"/>
                    <a:pt x="802" y="196"/>
                    <a:pt x="789" y="196"/>
                  </a:cubicBezTo>
                  <a:cubicBezTo>
                    <a:pt x="777" y="196"/>
                    <a:pt x="764" y="196"/>
                    <a:pt x="752" y="196"/>
                  </a:cubicBezTo>
                  <a:cubicBezTo>
                    <a:pt x="740" y="196"/>
                    <a:pt x="728" y="196"/>
                    <a:pt x="717" y="195"/>
                  </a:cubicBezTo>
                  <a:cubicBezTo>
                    <a:pt x="705" y="195"/>
                    <a:pt x="693" y="195"/>
                    <a:pt x="681" y="194"/>
                  </a:cubicBezTo>
                  <a:cubicBezTo>
                    <a:pt x="669" y="194"/>
                    <a:pt x="657" y="193"/>
                    <a:pt x="645" y="193"/>
                  </a:cubicBezTo>
                  <a:cubicBezTo>
                    <a:pt x="645" y="193"/>
                    <a:pt x="645" y="193"/>
                    <a:pt x="645" y="193"/>
                  </a:cubicBezTo>
                  <a:cubicBezTo>
                    <a:pt x="505" y="186"/>
                    <a:pt x="376" y="169"/>
                    <a:pt x="273" y="144"/>
                  </a:cubicBezTo>
                  <a:cubicBezTo>
                    <a:pt x="209" y="128"/>
                    <a:pt x="166" y="112"/>
                    <a:pt x="138" y="97"/>
                  </a:cubicBezTo>
                  <a:cubicBezTo>
                    <a:pt x="110" y="83"/>
                    <a:pt x="97" y="71"/>
                    <a:pt x="92" y="64"/>
                  </a:cubicBezTo>
                  <a:cubicBezTo>
                    <a:pt x="91" y="63"/>
                    <a:pt x="91" y="63"/>
                    <a:pt x="91" y="63"/>
                  </a:cubicBezTo>
                  <a:cubicBezTo>
                    <a:pt x="90" y="62"/>
                    <a:pt x="90" y="62"/>
                    <a:pt x="90" y="62"/>
                  </a:cubicBezTo>
                  <a:cubicBezTo>
                    <a:pt x="59" y="45"/>
                    <a:pt x="37" y="26"/>
                    <a:pt x="23" y="5"/>
                  </a:cubicBezTo>
                  <a:cubicBezTo>
                    <a:pt x="20" y="0"/>
                    <a:pt x="20" y="0"/>
                    <a:pt x="20" y="0"/>
                  </a:cubicBezTo>
                  <a:cubicBezTo>
                    <a:pt x="16" y="5"/>
                    <a:pt x="16" y="5"/>
                    <a:pt x="16" y="5"/>
                  </a:cubicBezTo>
                  <a:cubicBezTo>
                    <a:pt x="14" y="9"/>
                    <a:pt x="12" y="13"/>
                    <a:pt x="10" y="16"/>
                  </a:cubicBezTo>
                  <a:cubicBezTo>
                    <a:pt x="10" y="16"/>
                    <a:pt x="10" y="16"/>
                    <a:pt x="10" y="16"/>
                  </a:cubicBezTo>
                  <a:cubicBezTo>
                    <a:pt x="3" y="30"/>
                    <a:pt x="0" y="44"/>
                    <a:pt x="0" y="59"/>
                  </a:cubicBezTo>
                  <a:cubicBezTo>
                    <a:pt x="0" y="77"/>
                    <a:pt x="5" y="95"/>
                    <a:pt x="16" y="112"/>
                  </a:cubicBezTo>
                  <a:cubicBezTo>
                    <a:pt x="32" y="137"/>
                    <a:pt x="60" y="159"/>
                    <a:pt x="100" y="179"/>
                  </a:cubicBezTo>
                  <a:cubicBezTo>
                    <a:pt x="139" y="198"/>
                    <a:pt x="190" y="216"/>
                    <a:pt x="252" y="231"/>
                  </a:cubicBezTo>
                  <a:cubicBezTo>
                    <a:pt x="396" y="266"/>
                    <a:pt x="587" y="286"/>
                    <a:pt x="789" y="286"/>
                  </a:cubicBezTo>
                  <a:cubicBezTo>
                    <a:pt x="992" y="286"/>
                    <a:pt x="1182" y="266"/>
                    <a:pt x="1327" y="231"/>
                  </a:cubicBezTo>
                  <a:cubicBezTo>
                    <a:pt x="1409" y="211"/>
                    <a:pt x="1472" y="187"/>
                    <a:pt x="1514" y="158"/>
                  </a:cubicBezTo>
                  <a:cubicBezTo>
                    <a:pt x="1536" y="144"/>
                    <a:pt x="1552" y="128"/>
                    <a:pt x="1562" y="112"/>
                  </a:cubicBezTo>
                  <a:cubicBezTo>
                    <a:pt x="1573" y="95"/>
                    <a:pt x="1579" y="77"/>
                    <a:pt x="1579" y="59"/>
                  </a:cubicBezTo>
                  <a:cubicBezTo>
                    <a:pt x="1575" y="59"/>
                    <a:pt x="1575" y="59"/>
                    <a:pt x="1575" y="59"/>
                  </a:cubicBezTo>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3" name="Oval 43"/>
            <p:cNvSpPr>
              <a:spLocks noChangeArrowheads="1"/>
            </p:cNvSpPr>
            <p:nvPr/>
          </p:nvSpPr>
          <p:spPr bwMode="auto">
            <a:xfrm>
              <a:off x="4440238" y="3362326"/>
              <a:ext cx="4254500" cy="1006475"/>
            </a:xfrm>
            <a:prstGeom prst="ellipse">
              <a:avLst/>
            </a:prstGeom>
            <a:solidFill>
              <a:srgbClr val="CDE0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4" name="Oval 44"/>
            <p:cNvSpPr>
              <a:spLocks noChangeArrowheads="1"/>
            </p:cNvSpPr>
            <p:nvPr/>
          </p:nvSpPr>
          <p:spPr bwMode="auto">
            <a:xfrm>
              <a:off x="4440238" y="3362326"/>
              <a:ext cx="4254500" cy="1006475"/>
            </a:xfrm>
            <a:prstGeom prst="ellipse">
              <a:avLst/>
            </a:pr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5" name="Freeform 45"/>
            <p:cNvSpPr>
              <a:spLocks/>
            </p:cNvSpPr>
            <p:nvPr/>
          </p:nvSpPr>
          <p:spPr bwMode="auto">
            <a:xfrm>
              <a:off x="6061075" y="8004176"/>
              <a:ext cx="1092200" cy="685800"/>
            </a:xfrm>
            <a:custGeom>
              <a:avLst/>
              <a:gdLst>
                <a:gd name="T0" fmla="*/ 46 w 395"/>
                <a:gd name="T1" fmla="*/ 248 h 248"/>
                <a:gd name="T2" fmla="*/ 21 w 395"/>
                <a:gd name="T3" fmla="*/ 239 h 248"/>
                <a:gd name="T4" fmla="*/ 14 w 395"/>
                <a:gd name="T5" fmla="*/ 182 h 248"/>
                <a:gd name="T6" fmla="*/ 116 w 395"/>
                <a:gd name="T7" fmla="*/ 51 h 248"/>
                <a:gd name="T8" fmla="*/ 163 w 395"/>
                <a:gd name="T9" fmla="*/ 25 h 248"/>
                <a:gd name="T10" fmla="*/ 347 w 395"/>
                <a:gd name="T11" fmla="*/ 3 h 248"/>
                <a:gd name="T12" fmla="*/ 392 w 395"/>
                <a:gd name="T13" fmla="*/ 39 h 248"/>
                <a:gd name="T14" fmla="*/ 356 w 395"/>
                <a:gd name="T15" fmla="*/ 84 h 248"/>
                <a:gd name="T16" fmla="*/ 178 w 395"/>
                <a:gd name="T17" fmla="*/ 106 h 248"/>
                <a:gd name="T18" fmla="*/ 79 w 395"/>
                <a:gd name="T19" fmla="*/ 232 h 248"/>
                <a:gd name="T20" fmla="*/ 46 w 395"/>
                <a:gd name="T21"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 h="248">
                  <a:moveTo>
                    <a:pt x="46" y="248"/>
                  </a:moveTo>
                  <a:cubicBezTo>
                    <a:pt x="38" y="248"/>
                    <a:pt x="29" y="245"/>
                    <a:pt x="21" y="239"/>
                  </a:cubicBezTo>
                  <a:cubicBezTo>
                    <a:pt x="3" y="225"/>
                    <a:pt x="0" y="200"/>
                    <a:pt x="14" y="182"/>
                  </a:cubicBezTo>
                  <a:cubicBezTo>
                    <a:pt x="116" y="51"/>
                    <a:pt x="116" y="51"/>
                    <a:pt x="116" y="51"/>
                  </a:cubicBezTo>
                  <a:cubicBezTo>
                    <a:pt x="127" y="37"/>
                    <a:pt x="145" y="27"/>
                    <a:pt x="163" y="25"/>
                  </a:cubicBezTo>
                  <a:cubicBezTo>
                    <a:pt x="347" y="3"/>
                    <a:pt x="347" y="3"/>
                    <a:pt x="347" y="3"/>
                  </a:cubicBezTo>
                  <a:cubicBezTo>
                    <a:pt x="369" y="0"/>
                    <a:pt x="390" y="16"/>
                    <a:pt x="392" y="39"/>
                  </a:cubicBezTo>
                  <a:cubicBezTo>
                    <a:pt x="395" y="61"/>
                    <a:pt x="379" y="82"/>
                    <a:pt x="356" y="84"/>
                  </a:cubicBezTo>
                  <a:cubicBezTo>
                    <a:pt x="178" y="106"/>
                    <a:pt x="178" y="106"/>
                    <a:pt x="178" y="106"/>
                  </a:cubicBezTo>
                  <a:cubicBezTo>
                    <a:pt x="79" y="232"/>
                    <a:pt x="79" y="232"/>
                    <a:pt x="79" y="232"/>
                  </a:cubicBezTo>
                  <a:cubicBezTo>
                    <a:pt x="71" y="243"/>
                    <a:pt x="59" y="248"/>
                    <a:pt x="46" y="248"/>
                  </a:cubicBez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6" name="Freeform 46"/>
            <p:cNvSpPr>
              <a:spLocks/>
            </p:cNvSpPr>
            <p:nvPr/>
          </p:nvSpPr>
          <p:spPr bwMode="auto">
            <a:xfrm>
              <a:off x="6061075" y="8004176"/>
              <a:ext cx="1092200" cy="685800"/>
            </a:xfrm>
            <a:custGeom>
              <a:avLst/>
              <a:gdLst>
                <a:gd name="T0" fmla="*/ 46 w 395"/>
                <a:gd name="T1" fmla="*/ 248 h 248"/>
                <a:gd name="T2" fmla="*/ 21 w 395"/>
                <a:gd name="T3" fmla="*/ 239 h 248"/>
                <a:gd name="T4" fmla="*/ 14 w 395"/>
                <a:gd name="T5" fmla="*/ 182 h 248"/>
                <a:gd name="T6" fmla="*/ 116 w 395"/>
                <a:gd name="T7" fmla="*/ 51 h 248"/>
                <a:gd name="T8" fmla="*/ 163 w 395"/>
                <a:gd name="T9" fmla="*/ 25 h 248"/>
                <a:gd name="T10" fmla="*/ 347 w 395"/>
                <a:gd name="T11" fmla="*/ 3 h 248"/>
                <a:gd name="T12" fmla="*/ 392 w 395"/>
                <a:gd name="T13" fmla="*/ 39 h 248"/>
                <a:gd name="T14" fmla="*/ 356 w 395"/>
                <a:gd name="T15" fmla="*/ 84 h 248"/>
                <a:gd name="T16" fmla="*/ 178 w 395"/>
                <a:gd name="T17" fmla="*/ 106 h 248"/>
                <a:gd name="T18" fmla="*/ 79 w 395"/>
                <a:gd name="T19" fmla="*/ 232 h 248"/>
                <a:gd name="T20" fmla="*/ 46 w 395"/>
                <a:gd name="T21"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 h="248">
                  <a:moveTo>
                    <a:pt x="46" y="248"/>
                  </a:moveTo>
                  <a:cubicBezTo>
                    <a:pt x="38" y="248"/>
                    <a:pt x="29" y="245"/>
                    <a:pt x="21" y="239"/>
                  </a:cubicBezTo>
                  <a:cubicBezTo>
                    <a:pt x="3" y="225"/>
                    <a:pt x="0" y="200"/>
                    <a:pt x="14" y="182"/>
                  </a:cubicBezTo>
                  <a:cubicBezTo>
                    <a:pt x="116" y="51"/>
                    <a:pt x="116" y="51"/>
                    <a:pt x="116" y="51"/>
                  </a:cubicBezTo>
                  <a:cubicBezTo>
                    <a:pt x="127" y="37"/>
                    <a:pt x="145" y="27"/>
                    <a:pt x="163" y="25"/>
                  </a:cubicBezTo>
                  <a:cubicBezTo>
                    <a:pt x="347" y="3"/>
                    <a:pt x="347" y="3"/>
                    <a:pt x="347" y="3"/>
                  </a:cubicBezTo>
                  <a:cubicBezTo>
                    <a:pt x="369" y="0"/>
                    <a:pt x="390" y="16"/>
                    <a:pt x="392" y="39"/>
                  </a:cubicBezTo>
                  <a:cubicBezTo>
                    <a:pt x="395" y="61"/>
                    <a:pt x="379" y="82"/>
                    <a:pt x="356" y="84"/>
                  </a:cubicBezTo>
                  <a:cubicBezTo>
                    <a:pt x="178" y="106"/>
                    <a:pt x="178" y="106"/>
                    <a:pt x="178" y="106"/>
                  </a:cubicBezTo>
                  <a:cubicBezTo>
                    <a:pt x="79" y="232"/>
                    <a:pt x="79" y="232"/>
                    <a:pt x="79" y="232"/>
                  </a:cubicBezTo>
                  <a:cubicBezTo>
                    <a:pt x="71" y="243"/>
                    <a:pt x="59" y="248"/>
                    <a:pt x="46" y="248"/>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7" name="Freeform 47"/>
            <p:cNvSpPr>
              <a:spLocks/>
            </p:cNvSpPr>
            <p:nvPr/>
          </p:nvSpPr>
          <p:spPr bwMode="auto">
            <a:xfrm>
              <a:off x="6030913" y="8388351"/>
              <a:ext cx="581025" cy="319088"/>
            </a:xfrm>
            <a:custGeom>
              <a:avLst/>
              <a:gdLst>
                <a:gd name="T0" fmla="*/ 0 w 210"/>
                <a:gd name="T1" fmla="*/ 50 h 115"/>
                <a:gd name="T2" fmla="*/ 100 w 210"/>
                <a:gd name="T3" fmla="*/ 5 h 115"/>
                <a:gd name="T4" fmla="*/ 210 w 210"/>
                <a:gd name="T5" fmla="*/ 57 h 115"/>
                <a:gd name="T6" fmla="*/ 108 w 210"/>
                <a:gd name="T7" fmla="*/ 110 h 115"/>
                <a:gd name="T8" fmla="*/ 0 w 210"/>
                <a:gd name="T9" fmla="*/ 50 h 115"/>
              </a:gdLst>
              <a:ahLst/>
              <a:cxnLst>
                <a:cxn ang="0">
                  <a:pos x="T0" y="T1"/>
                </a:cxn>
                <a:cxn ang="0">
                  <a:pos x="T2" y="T3"/>
                </a:cxn>
                <a:cxn ang="0">
                  <a:pos x="T4" y="T5"/>
                </a:cxn>
                <a:cxn ang="0">
                  <a:pos x="T6" y="T7"/>
                </a:cxn>
                <a:cxn ang="0">
                  <a:pos x="T8" y="T9"/>
                </a:cxn>
              </a:cxnLst>
              <a:rect l="0" t="0" r="r" b="b"/>
              <a:pathLst>
                <a:path w="210" h="115">
                  <a:moveTo>
                    <a:pt x="0" y="50"/>
                  </a:moveTo>
                  <a:cubicBezTo>
                    <a:pt x="0" y="50"/>
                    <a:pt x="41" y="0"/>
                    <a:pt x="100" y="5"/>
                  </a:cubicBezTo>
                  <a:cubicBezTo>
                    <a:pt x="159" y="10"/>
                    <a:pt x="210" y="57"/>
                    <a:pt x="210" y="57"/>
                  </a:cubicBezTo>
                  <a:cubicBezTo>
                    <a:pt x="210" y="57"/>
                    <a:pt x="113" y="105"/>
                    <a:pt x="108" y="110"/>
                  </a:cubicBezTo>
                  <a:cubicBezTo>
                    <a:pt x="104" y="115"/>
                    <a:pt x="0" y="50"/>
                    <a:pt x="0" y="50"/>
                  </a:cubicBez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8" name="Freeform 48"/>
            <p:cNvSpPr>
              <a:spLocks/>
            </p:cNvSpPr>
            <p:nvPr/>
          </p:nvSpPr>
          <p:spPr bwMode="auto">
            <a:xfrm>
              <a:off x="5849938" y="7899401"/>
              <a:ext cx="1397000" cy="722313"/>
            </a:xfrm>
            <a:custGeom>
              <a:avLst/>
              <a:gdLst>
                <a:gd name="T0" fmla="*/ 279 w 506"/>
                <a:gd name="T1" fmla="*/ 12 h 261"/>
                <a:gd name="T2" fmla="*/ 506 w 506"/>
                <a:gd name="T3" fmla="*/ 261 h 261"/>
                <a:gd name="T4" fmla="*/ 0 w 506"/>
                <a:gd name="T5" fmla="*/ 261 h 261"/>
                <a:gd name="T6" fmla="*/ 240 w 506"/>
                <a:gd name="T7" fmla="*/ 12 h 261"/>
                <a:gd name="T8" fmla="*/ 279 w 506"/>
                <a:gd name="T9" fmla="*/ 12 h 261"/>
              </a:gdLst>
              <a:ahLst/>
              <a:cxnLst>
                <a:cxn ang="0">
                  <a:pos x="T0" y="T1"/>
                </a:cxn>
                <a:cxn ang="0">
                  <a:pos x="T2" y="T3"/>
                </a:cxn>
                <a:cxn ang="0">
                  <a:pos x="T4" y="T5"/>
                </a:cxn>
                <a:cxn ang="0">
                  <a:pos x="T6" y="T7"/>
                </a:cxn>
                <a:cxn ang="0">
                  <a:pos x="T8" y="T9"/>
                </a:cxn>
              </a:cxnLst>
              <a:rect l="0" t="0" r="r" b="b"/>
              <a:pathLst>
                <a:path w="506" h="261">
                  <a:moveTo>
                    <a:pt x="279" y="12"/>
                  </a:moveTo>
                  <a:cubicBezTo>
                    <a:pt x="506" y="261"/>
                    <a:pt x="506" y="261"/>
                    <a:pt x="506" y="261"/>
                  </a:cubicBezTo>
                  <a:cubicBezTo>
                    <a:pt x="0" y="261"/>
                    <a:pt x="0" y="261"/>
                    <a:pt x="0" y="261"/>
                  </a:cubicBezTo>
                  <a:cubicBezTo>
                    <a:pt x="240" y="12"/>
                    <a:pt x="240" y="12"/>
                    <a:pt x="240" y="12"/>
                  </a:cubicBezTo>
                  <a:cubicBezTo>
                    <a:pt x="251" y="0"/>
                    <a:pt x="269" y="1"/>
                    <a:pt x="279" y="12"/>
                  </a:cubicBez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49" name="Freeform 49"/>
            <p:cNvSpPr>
              <a:spLocks/>
            </p:cNvSpPr>
            <p:nvPr/>
          </p:nvSpPr>
          <p:spPr bwMode="auto">
            <a:xfrm>
              <a:off x="5857875" y="8566151"/>
              <a:ext cx="1165225" cy="455613"/>
            </a:xfrm>
            <a:custGeom>
              <a:avLst/>
              <a:gdLst>
                <a:gd name="T0" fmla="*/ 375 w 422"/>
                <a:gd name="T1" fmla="*/ 165 h 165"/>
                <a:gd name="T2" fmla="*/ 359 w 422"/>
                <a:gd name="T3" fmla="*/ 162 h 165"/>
                <a:gd name="T4" fmla="*/ 178 w 422"/>
                <a:gd name="T5" fmla="*/ 85 h 165"/>
                <a:gd name="T6" fmla="*/ 63 w 422"/>
                <a:gd name="T7" fmla="*/ 134 h 165"/>
                <a:gd name="T8" fmla="*/ 9 w 422"/>
                <a:gd name="T9" fmla="*/ 113 h 165"/>
                <a:gd name="T10" fmla="*/ 31 w 422"/>
                <a:gd name="T11" fmla="*/ 59 h 165"/>
                <a:gd name="T12" fmla="*/ 149 w 422"/>
                <a:gd name="T13" fmla="*/ 8 h 165"/>
                <a:gd name="T14" fmla="*/ 207 w 422"/>
                <a:gd name="T15" fmla="*/ 7 h 165"/>
                <a:gd name="T16" fmla="*/ 391 w 422"/>
                <a:gd name="T17" fmla="*/ 86 h 165"/>
                <a:gd name="T18" fmla="*/ 413 w 422"/>
                <a:gd name="T19" fmla="*/ 140 h 165"/>
                <a:gd name="T20" fmla="*/ 375 w 422"/>
                <a:gd name="T21"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2" h="165">
                  <a:moveTo>
                    <a:pt x="375" y="165"/>
                  </a:moveTo>
                  <a:cubicBezTo>
                    <a:pt x="370" y="165"/>
                    <a:pt x="365" y="164"/>
                    <a:pt x="359" y="162"/>
                  </a:cubicBezTo>
                  <a:cubicBezTo>
                    <a:pt x="178" y="85"/>
                    <a:pt x="178" y="85"/>
                    <a:pt x="178" y="85"/>
                  </a:cubicBezTo>
                  <a:cubicBezTo>
                    <a:pt x="63" y="134"/>
                    <a:pt x="63" y="134"/>
                    <a:pt x="63" y="134"/>
                  </a:cubicBezTo>
                  <a:cubicBezTo>
                    <a:pt x="43" y="143"/>
                    <a:pt x="18" y="134"/>
                    <a:pt x="9" y="113"/>
                  </a:cubicBezTo>
                  <a:cubicBezTo>
                    <a:pt x="0" y="92"/>
                    <a:pt x="10" y="68"/>
                    <a:pt x="31" y="59"/>
                  </a:cubicBezTo>
                  <a:cubicBezTo>
                    <a:pt x="149" y="8"/>
                    <a:pt x="149" y="8"/>
                    <a:pt x="149" y="8"/>
                  </a:cubicBezTo>
                  <a:cubicBezTo>
                    <a:pt x="167" y="0"/>
                    <a:pt x="188" y="0"/>
                    <a:pt x="207" y="7"/>
                  </a:cubicBezTo>
                  <a:cubicBezTo>
                    <a:pt x="391" y="86"/>
                    <a:pt x="391" y="86"/>
                    <a:pt x="391" y="86"/>
                  </a:cubicBezTo>
                  <a:cubicBezTo>
                    <a:pt x="412" y="95"/>
                    <a:pt x="422" y="119"/>
                    <a:pt x="413" y="140"/>
                  </a:cubicBezTo>
                  <a:cubicBezTo>
                    <a:pt x="407" y="155"/>
                    <a:pt x="391" y="165"/>
                    <a:pt x="375" y="165"/>
                  </a:cubicBez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0" name="Freeform 50"/>
            <p:cNvSpPr>
              <a:spLocks/>
            </p:cNvSpPr>
            <p:nvPr/>
          </p:nvSpPr>
          <p:spPr bwMode="auto">
            <a:xfrm>
              <a:off x="5857875" y="8566151"/>
              <a:ext cx="1165225" cy="455613"/>
            </a:xfrm>
            <a:custGeom>
              <a:avLst/>
              <a:gdLst>
                <a:gd name="T0" fmla="*/ 375 w 422"/>
                <a:gd name="T1" fmla="*/ 165 h 165"/>
                <a:gd name="T2" fmla="*/ 359 w 422"/>
                <a:gd name="T3" fmla="*/ 162 h 165"/>
                <a:gd name="T4" fmla="*/ 178 w 422"/>
                <a:gd name="T5" fmla="*/ 85 h 165"/>
                <a:gd name="T6" fmla="*/ 63 w 422"/>
                <a:gd name="T7" fmla="*/ 134 h 165"/>
                <a:gd name="T8" fmla="*/ 9 w 422"/>
                <a:gd name="T9" fmla="*/ 113 h 165"/>
                <a:gd name="T10" fmla="*/ 31 w 422"/>
                <a:gd name="T11" fmla="*/ 59 h 165"/>
                <a:gd name="T12" fmla="*/ 149 w 422"/>
                <a:gd name="T13" fmla="*/ 8 h 165"/>
                <a:gd name="T14" fmla="*/ 207 w 422"/>
                <a:gd name="T15" fmla="*/ 7 h 165"/>
                <a:gd name="T16" fmla="*/ 391 w 422"/>
                <a:gd name="T17" fmla="*/ 86 h 165"/>
                <a:gd name="T18" fmla="*/ 413 w 422"/>
                <a:gd name="T19" fmla="*/ 140 h 165"/>
                <a:gd name="T20" fmla="*/ 375 w 422"/>
                <a:gd name="T21"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2" h="165">
                  <a:moveTo>
                    <a:pt x="375" y="165"/>
                  </a:moveTo>
                  <a:cubicBezTo>
                    <a:pt x="370" y="165"/>
                    <a:pt x="365" y="164"/>
                    <a:pt x="359" y="162"/>
                  </a:cubicBezTo>
                  <a:cubicBezTo>
                    <a:pt x="178" y="85"/>
                    <a:pt x="178" y="85"/>
                    <a:pt x="178" y="85"/>
                  </a:cubicBezTo>
                  <a:cubicBezTo>
                    <a:pt x="63" y="134"/>
                    <a:pt x="63" y="134"/>
                    <a:pt x="63" y="134"/>
                  </a:cubicBezTo>
                  <a:cubicBezTo>
                    <a:pt x="43" y="143"/>
                    <a:pt x="18" y="134"/>
                    <a:pt x="9" y="113"/>
                  </a:cubicBezTo>
                  <a:cubicBezTo>
                    <a:pt x="0" y="92"/>
                    <a:pt x="10" y="68"/>
                    <a:pt x="31" y="59"/>
                  </a:cubicBezTo>
                  <a:cubicBezTo>
                    <a:pt x="149" y="8"/>
                    <a:pt x="149" y="8"/>
                    <a:pt x="149" y="8"/>
                  </a:cubicBezTo>
                  <a:cubicBezTo>
                    <a:pt x="167" y="0"/>
                    <a:pt x="188" y="0"/>
                    <a:pt x="207" y="7"/>
                  </a:cubicBezTo>
                  <a:cubicBezTo>
                    <a:pt x="391" y="86"/>
                    <a:pt x="391" y="86"/>
                    <a:pt x="391" y="86"/>
                  </a:cubicBezTo>
                  <a:cubicBezTo>
                    <a:pt x="412" y="95"/>
                    <a:pt x="422" y="119"/>
                    <a:pt x="413" y="140"/>
                  </a:cubicBezTo>
                  <a:cubicBezTo>
                    <a:pt x="407" y="155"/>
                    <a:pt x="391" y="165"/>
                    <a:pt x="375" y="165"/>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1" name="Freeform 51"/>
            <p:cNvSpPr>
              <a:spLocks/>
            </p:cNvSpPr>
            <p:nvPr/>
          </p:nvSpPr>
          <p:spPr bwMode="auto">
            <a:xfrm>
              <a:off x="6343650" y="8693151"/>
              <a:ext cx="839787" cy="347663"/>
            </a:xfrm>
            <a:custGeom>
              <a:avLst/>
              <a:gdLst>
                <a:gd name="T0" fmla="*/ 0 w 304"/>
                <a:gd name="T1" fmla="*/ 126 h 126"/>
                <a:gd name="T2" fmla="*/ 293 w 304"/>
                <a:gd name="T3" fmla="*/ 126 h 126"/>
                <a:gd name="T4" fmla="*/ 279 w 304"/>
                <a:gd name="T5" fmla="*/ 14 h 126"/>
                <a:gd name="T6" fmla="*/ 0 w 304"/>
                <a:gd name="T7" fmla="*/ 47 h 126"/>
                <a:gd name="T8" fmla="*/ 0 w 304"/>
                <a:gd name="T9" fmla="*/ 126 h 126"/>
              </a:gdLst>
              <a:ahLst/>
              <a:cxnLst>
                <a:cxn ang="0">
                  <a:pos x="T0" y="T1"/>
                </a:cxn>
                <a:cxn ang="0">
                  <a:pos x="T2" y="T3"/>
                </a:cxn>
                <a:cxn ang="0">
                  <a:pos x="T4" y="T5"/>
                </a:cxn>
                <a:cxn ang="0">
                  <a:pos x="T6" y="T7"/>
                </a:cxn>
                <a:cxn ang="0">
                  <a:pos x="T8" y="T9"/>
                </a:cxn>
              </a:cxnLst>
              <a:rect l="0" t="0" r="r" b="b"/>
              <a:pathLst>
                <a:path w="304" h="126">
                  <a:moveTo>
                    <a:pt x="0" y="126"/>
                  </a:moveTo>
                  <a:cubicBezTo>
                    <a:pt x="293" y="126"/>
                    <a:pt x="293" y="126"/>
                    <a:pt x="293" y="126"/>
                  </a:cubicBezTo>
                  <a:cubicBezTo>
                    <a:pt x="293" y="126"/>
                    <a:pt x="304" y="0"/>
                    <a:pt x="279" y="14"/>
                  </a:cubicBezTo>
                  <a:cubicBezTo>
                    <a:pt x="148" y="86"/>
                    <a:pt x="0" y="47"/>
                    <a:pt x="0" y="47"/>
                  </a:cubicBezTo>
                  <a:lnTo>
                    <a:pt x="0" y="126"/>
                  </a:ln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2" name="Freeform 52"/>
            <p:cNvSpPr>
              <a:spLocks/>
            </p:cNvSpPr>
            <p:nvPr/>
          </p:nvSpPr>
          <p:spPr bwMode="auto">
            <a:xfrm>
              <a:off x="7597775" y="8112126"/>
              <a:ext cx="149225" cy="74613"/>
            </a:xfrm>
            <a:custGeom>
              <a:avLst/>
              <a:gdLst>
                <a:gd name="T0" fmla="*/ 32 w 54"/>
                <a:gd name="T1" fmla="*/ 4 h 27"/>
                <a:gd name="T2" fmla="*/ 54 w 54"/>
                <a:gd name="T3" fmla="*/ 12 h 27"/>
                <a:gd name="T4" fmla="*/ 21 w 54"/>
                <a:gd name="T5" fmla="*/ 27 h 27"/>
                <a:gd name="T6" fmla="*/ 0 w 54"/>
                <a:gd name="T7" fmla="*/ 17 h 27"/>
                <a:gd name="T8" fmla="*/ 7 w 54"/>
                <a:gd name="T9" fmla="*/ 10 h 27"/>
                <a:gd name="T10" fmla="*/ 32 w 54"/>
                <a:gd name="T11" fmla="*/ 4 h 27"/>
              </a:gdLst>
              <a:ahLst/>
              <a:cxnLst>
                <a:cxn ang="0">
                  <a:pos x="T0" y="T1"/>
                </a:cxn>
                <a:cxn ang="0">
                  <a:pos x="T2" y="T3"/>
                </a:cxn>
                <a:cxn ang="0">
                  <a:pos x="T4" y="T5"/>
                </a:cxn>
                <a:cxn ang="0">
                  <a:pos x="T6" y="T7"/>
                </a:cxn>
                <a:cxn ang="0">
                  <a:pos x="T8" y="T9"/>
                </a:cxn>
                <a:cxn ang="0">
                  <a:pos x="T10" y="T11"/>
                </a:cxn>
              </a:cxnLst>
              <a:rect l="0" t="0" r="r" b="b"/>
              <a:pathLst>
                <a:path w="54" h="27">
                  <a:moveTo>
                    <a:pt x="32" y="4"/>
                  </a:moveTo>
                  <a:cubicBezTo>
                    <a:pt x="54" y="12"/>
                    <a:pt x="54" y="12"/>
                    <a:pt x="54" y="12"/>
                  </a:cubicBezTo>
                  <a:cubicBezTo>
                    <a:pt x="21" y="27"/>
                    <a:pt x="21" y="27"/>
                    <a:pt x="21" y="27"/>
                  </a:cubicBezTo>
                  <a:cubicBezTo>
                    <a:pt x="0" y="17"/>
                    <a:pt x="0" y="17"/>
                    <a:pt x="0" y="17"/>
                  </a:cubicBezTo>
                  <a:cubicBezTo>
                    <a:pt x="7" y="10"/>
                    <a:pt x="7" y="10"/>
                    <a:pt x="7" y="10"/>
                  </a:cubicBezTo>
                  <a:cubicBezTo>
                    <a:pt x="13" y="3"/>
                    <a:pt x="23" y="0"/>
                    <a:pt x="32" y="4"/>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3" name="Freeform 53"/>
            <p:cNvSpPr>
              <a:spLocks/>
            </p:cNvSpPr>
            <p:nvPr/>
          </p:nvSpPr>
          <p:spPr bwMode="auto">
            <a:xfrm>
              <a:off x="5519738" y="8350251"/>
              <a:ext cx="901700" cy="685800"/>
            </a:xfrm>
            <a:custGeom>
              <a:avLst/>
              <a:gdLst>
                <a:gd name="T0" fmla="*/ 0 w 326"/>
                <a:gd name="T1" fmla="*/ 182 h 248"/>
                <a:gd name="T2" fmla="*/ 226 w 326"/>
                <a:gd name="T3" fmla="*/ 248 h 248"/>
                <a:gd name="T4" fmla="*/ 298 w 326"/>
                <a:gd name="T5" fmla="*/ 171 h 248"/>
                <a:gd name="T6" fmla="*/ 213 w 326"/>
                <a:gd name="T7" fmla="*/ 0 h 248"/>
                <a:gd name="T8" fmla="*/ 0 w 326"/>
                <a:gd name="T9" fmla="*/ 182 h 248"/>
              </a:gdLst>
              <a:ahLst/>
              <a:cxnLst>
                <a:cxn ang="0">
                  <a:pos x="T0" y="T1"/>
                </a:cxn>
                <a:cxn ang="0">
                  <a:pos x="T2" y="T3"/>
                </a:cxn>
                <a:cxn ang="0">
                  <a:pos x="T4" y="T5"/>
                </a:cxn>
                <a:cxn ang="0">
                  <a:pos x="T6" y="T7"/>
                </a:cxn>
                <a:cxn ang="0">
                  <a:pos x="T8" y="T9"/>
                </a:cxn>
              </a:cxnLst>
              <a:rect l="0" t="0" r="r" b="b"/>
              <a:pathLst>
                <a:path w="326" h="248">
                  <a:moveTo>
                    <a:pt x="0" y="182"/>
                  </a:moveTo>
                  <a:cubicBezTo>
                    <a:pt x="226" y="248"/>
                    <a:pt x="226" y="248"/>
                    <a:pt x="226" y="248"/>
                  </a:cubicBezTo>
                  <a:cubicBezTo>
                    <a:pt x="226" y="248"/>
                    <a:pt x="326" y="175"/>
                    <a:pt x="298" y="171"/>
                  </a:cubicBezTo>
                  <a:cubicBezTo>
                    <a:pt x="138" y="149"/>
                    <a:pt x="213" y="0"/>
                    <a:pt x="213" y="0"/>
                  </a:cubicBezTo>
                  <a:lnTo>
                    <a:pt x="0" y="182"/>
                  </a:ln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4" name="Freeform 54"/>
            <p:cNvSpPr>
              <a:spLocks/>
            </p:cNvSpPr>
            <p:nvPr/>
          </p:nvSpPr>
          <p:spPr bwMode="auto">
            <a:xfrm>
              <a:off x="7188200" y="8121651"/>
              <a:ext cx="806450" cy="803275"/>
            </a:xfrm>
            <a:custGeom>
              <a:avLst/>
              <a:gdLst>
                <a:gd name="T0" fmla="*/ 292 w 292"/>
                <a:gd name="T1" fmla="*/ 113 h 291"/>
                <a:gd name="T2" fmla="*/ 126 w 292"/>
                <a:gd name="T3" fmla="*/ 291 h 291"/>
                <a:gd name="T4" fmla="*/ 0 w 292"/>
                <a:gd name="T5" fmla="*/ 173 h 291"/>
                <a:gd name="T6" fmla="*/ 155 w 292"/>
                <a:gd name="T7" fmla="*/ 7 h 291"/>
                <a:gd name="T8" fmla="*/ 178 w 292"/>
                <a:gd name="T9" fmla="*/ 6 h 291"/>
                <a:gd name="T10" fmla="*/ 292 w 292"/>
                <a:gd name="T11" fmla="*/ 113 h 291"/>
              </a:gdLst>
              <a:ahLst/>
              <a:cxnLst>
                <a:cxn ang="0">
                  <a:pos x="T0" y="T1"/>
                </a:cxn>
                <a:cxn ang="0">
                  <a:pos x="T2" y="T3"/>
                </a:cxn>
                <a:cxn ang="0">
                  <a:pos x="T4" y="T5"/>
                </a:cxn>
                <a:cxn ang="0">
                  <a:pos x="T6" y="T7"/>
                </a:cxn>
                <a:cxn ang="0">
                  <a:pos x="T8" y="T9"/>
                </a:cxn>
                <a:cxn ang="0">
                  <a:pos x="T10" y="T11"/>
                </a:cxn>
              </a:cxnLst>
              <a:rect l="0" t="0" r="r" b="b"/>
              <a:pathLst>
                <a:path w="292" h="291">
                  <a:moveTo>
                    <a:pt x="292" y="113"/>
                  </a:moveTo>
                  <a:cubicBezTo>
                    <a:pt x="126" y="291"/>
                    <a:pt x="126" y="291"/>
                    <a:pt x="126" y="291"/>
                  </a:cubicBezTo>
                  <a:cubicBezTo>
                    <a:pt x="0" y="173"/>
                    <a:pt x="0" y="173"/>
                    <a:pt x="0" y="173"/>
                  </a:cubicBezTo>
                  <a:cubicBezTo>
                    <a:pt x="155" y="7"/>
                    <a:pt x="155" y="7"/>
                    <a:pt x="155" y="7"/>
                  </a:cubicBezTo>
                  <a:cubicBezTo>
                    <a:pt x="161" y="1"/>
                    <a:pt x="171" y="0"/>
                    <a:pt x="178" y="6"/>
                  </a:cubicBezTo>
                  <a:lnTo>
                    <a:pt x="292" y="11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5" name="Freeform 55"/>
            <p:cNvSpPr>
              <a:spLocks/>
            </p:cNvSpPr>
            <p:nvPr/>
          </p:nvSpPr>
          <p:spPr bwMode="auto">
            <a:xfrm>
              <a:off x="7261225" y="8134351"/>
              <a:ext cx="792162" cy="801688"/>
            </a:xfrm>
            <a:custGeom>
              <a:avLst/>
              <a:gdLst>
                <a:gd name="T0" fmla="*/ 281 w 287"/>
                <a:gd name="T1" fmla="*/ 124 h 290"/>
                <a:gd name="T2" fmla="*/ 126 w 287"/>
                <a:gd name="T3" fmla="*/ 290 h 290"/>
                <a:gd name="T4" fmla="*/ 0 w 287"/>
                <a:gd name="T5" fmla="*/ 173 h 290"/>
                <a:gd name="T6" fmla="*/ 155 w 287"/>
                <a:gd name="T7" fmla="*/ 7 h 290"/>
                <a:gd name="T8" fmla="*/ 178 w 287"/>
                <a:gd name="T9" fmla="*/ 6 h 290"/>
                <a:gd name="T10" fmla="*/ 280 w 287"/>
                <a:gd name="T11" fmla="*/ 101 h 290"/>
                <a:gd name="T12" fmla="*/ 281 w 287"/>
                <a:gd name="T13" fmla="*/ 124 h 290"/>
              </a:gdLst>
              <a:ahLst/>
              <a:cxnLst>
                <a:cxn ang="0">
                  <a:pos x="T0" y="T1"/>
                </a:cxn>
                <a:cxn ang="0">
                  <a:pos x="T2" y="T3"/>
                </a:cxn>
                <a:cxn ang="0">
                  <a:pos x="T4" y="T5"/>
                </a:cxn>
                <a:cxn ang="0">
                  <a:pos x="T6" y="T7"/>
                </a:cxn>
                <a:cxn ang="0">
                  <a:pos x="T8" y="T9"/>
                </a:cxn>
                <a:cxn ang="0">
                  <a:pos x="T10" y="T11"/>
                </a:cxn>
                <a:cxn ang="0">
                  <a:pos x="T12" y="T13"/>
                </a:cxn>
              </a:cxnLst>
              <a:rect l="0" t="0" r="r" b="b"/>
              <a:pathLst>
                <a:path w="287" h="290">
                  <a:moveTo>
                    <a:pt x="281" y="124"/>
                  </a:moveTo>
                  <a:cubicBezTo>
                    <a:pt x="126" y="290"/>
                    <a:pt x="126" y="290"/>
                    <a:pt x="126" y="290"/>
                  </a:cubicBezTo>
                  <a:cubicBezTo>
                    <a:pt x="0" y="173"/>
                    <a:pt x="0" y="173"/>
                    <a:pt x="0" y="173"/>
                  </a:cubicBezTo>
                  <a:cubicBezTo>
                    <a:pt x="155" y="7"/>
                    <a:pt x="155" y="7"/>
                    <a:pt x="155" y="7"/>
                  </a:cubicBezTo>
                  <a:cubicBezTo>
                    <a:pt x="161" y="0"/>
                    <a:pt x="172" y="0"/>
                    <a:pt x="178" y="6"/>
                  </a:cubicBezTo>
                  <a:cubicBezTo>
                    <a:pt x="280" y="101"/>
                    <a:pt x="280" y="101"/>
                    <a:pt x="280" y="101"/>
                  </a:cubicBezTo>
                  <a:cubicBezTo>
                    <a:pt x="287" y="107"/>
                    <a:pt x="287" y="118"/>
                    <a:pt x="281" y="124"/>
                  </a:cubicBezTo>
                </a:path>
              </a:pathLst>
            </a:custGeom>
            <a:solidFill>
              <a:srgbClr val="7717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6" name="Freeform 56"/>
            <p:cNvSpPr>
              <a:spLocks/>
            </p:cNvSpPr>
            <p:nvPr/>
          </p:nvSpPr>
          <p:spPr bwMode="auto">
            <a:xfrm>
              <a:off x="7127875" y="8455026"/>
              <a:ext cx="995362" cy="517525"/>
            </a:xfrm>
            <a:custGeom>
              <a:avLst/>
              <a:gdLst>
                <a:gd name="T0" fmla="*/ 57 w 360"/>
                <a:gd name="T1" fmla="*/ 187 h 187"/>
                <a:gd name="T2" fmla="*/ 343 w 360"/>
                <a:gd name="T3" fmla="*/ 157 h 187"/>
                <a:gd name="T4" fmla="*/ 335 w 360"/>
                <a:gd name="T5" fmla="*/ 13 h 187"/>
                <a:gd name="T6" fmla="*/ 0 w 360"/>
                <a:gd name="T7" fmla="*/ 37 h 187"/>
                <a:gd name="T8" fmla="*/ 57 w 360"/>
                <a:gd name="T9" fmla="*/ 187 h 187"/>
              </a:gdLst>
              <a:ahLst/>
              <a:cxnLst>
                <a:cxn ang="0">
                  <a:pos x="T0" y="T1"/>
                </a:cxn>
                <a:cxn ang="0">
                  <a:pos x="T2" y="T3"/>
                </a:cxn>
                <a:cxn ang="0">
                  <a:pos x="T4" y="T5"/>
                </a:cxn>
                <a:cxn ang="0">
                  <a:pos x="T6" y="T7"/>
                </a:cxn>
                <a:cxn ang="0">
                  <a:pos x="T8" y="T9"/>
                </a:cxn>
              </a:cxnLst>
              <a:rect l="0" t="0" r="r" b="b"/>
              <a:pathLst>
                <a:path w="360" h="187">
                  <a:moveTo>
                    <a:pt x="57" y="187"/>
                  </a:moveTo>
                  <a:cubicBezTo>
                    <a:pt x="343" y="157"/>
                    <a:pt x="343" y="157"/>
                    <a:pt x="343" y="157"/>
                  </a:cubicBezTo>
                  <a:cubicBezTo>
                    <a:pt x="343" y="157"/>
                    <a:pt x="360" y="0"/>
                    <a:pt x="335" y="13"/>
                  </a:cubicBezTo>
                  <a:cubicBezTo>
                    <a:pt x="204" y="86"/>
                    <a:pt x="0" y="37"/>
                    <a:pt x="0" y="37"/>
                  </a:cubicBezTo>
                  <a:cubicBezTo>
                    <a:pt x="57" y="187"/>
                    <a:pt x="57" y="187"/>
                    <a:pt x="57" y="187"/>
                  </a:cubicBezTo>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7" name="Freeform 57"/>
            <p:cNvSpPr>
              <a:spLocks/>
            </p:cNvSpPr>
            <p:nvPr/>
          </p:nvSpPr>
          <p:spPr bwMode="auto">
            <a:xfrm>
              <a:off x="5224463" y="8151813"/>
              <a:ext cx="857250" cy="374650"/>
            </a:xfrm>
            <a:custGeom>
              <a:avLst/>
              <a:gdLst>
                <a:gd name="T0" fmla="*/ 0 w 310"/>
                <a:gd name="T1" fmla="*/ 104 h 136"/>
                <a:gd name="T2" fmla="*/ 93 w 310"/>
                <a:gd name="T3" fmla="*/ 21 h 136"/>
                <a:gd name="T4" fmla="*/ 246 w 310"/>
                <a:gd name="T5" fmla="*/ 5 h 136"/>
                <a:gd name="T6" fmla="*/ 310 w 310"/>
                <a:gd name="T7" fmla="*/ 98 h 136"/>
                <a:gd name="T8" fmla="*/ 117 w 310"/>
                <a:gd name="T9" fmla="*/ 128 h 136"/>
                <a:gd name="T10" fmla="*/ 0 w 310"/>
                <a:gd name="T11" fmla="*/ 104 h 136"/>
              </a:gdLst>
              <a:ahLst/>
              <a:cxnLst>
                <a:cxn ang="0">
                  <a:pos x="T0" y="T1"/>
                </a:cxn>
                <a:cxn ang="0">
                  <a:pos x="T2" y="T3"/>
                </a:cxn>
                <a:cxn ang="0">
                  <a:pos x="T4" y="T5"/>
                </a:cxn>
                <a:cxn ang="0">
                  <a:pos x="T6" y="T7"/>
                </a:cxn>
                <a:cxn ang="0">
                  <a:pos x="T8" y="T9"/>
                </a:cxn>
                <a:cxn ang="0">
                  <a:pos x="T10" y="T11"/>
                </a:cxn>
              </a:cxnLst>
              <a:rect l="0" t="0" r="r" b="b"/>
              <a:pathLst>
                <a:path w="310" h="136">
                  <a:moveTo>
                    <a:pt x="0" y="104"/>
                  </a:moveTo>
                  <a:cubicBezTo>
                    <a:pt x="0" y="104"/>
                    <a:pt x="8" y="57"/>
                    <a:pt x="93" y="21"/>
                  </a:cubicBezTo>
                  <a:cubicBezTo>
                    <a:pt x="143" y="0"/>
                    <a:pt x="246" y="5"/>
                    <a:pt x="246" y="5"/>
                  </a:cubicBezTo>
                  <a:cubicBezTo>
                    <a:pt x="310" y="98"/>
                    <a:pt x="310" y="98"/>
                    <a:pt x="310" y="98"/>
                  </a:cubicBezTo>
                  <a:cubicBezTo>
                    <a:pt x="310" y="98"/>
                    <a:pt x="214" y="136"/>
                    <a:pt x="117" y="128"/>
                  </a:cubicBezTo>
                  <a:cubicBezTo>
                    <a:pt x="20" y="121"/>
                    <a:pt x="0" y="104"/>
                    <a:pt x="0" y="104"/>
                  </a:cubicBezTo>
                  <a:close/>
                </a:path>
              </a:pathLst>
            </a:custGeom>
            <a:solidFill>
              <a:srgbClr val="F28A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8" name="Freeform 58"/>
            <p:cNvSpPr>
              <a:spLocks/>
            </p:cNvSpPr>
            <p:nvPr/>
          </p:nvSpPr>
          <p:spPr bwMode="auto">
            <a:xfrm>
              <a:off x="7008813" y="7775576"/>
              <a:ext cx="174625" cy="474663"/>
            </a:xfrm>
            <a:custGeom>
              <a:avLst/>
              <a:gdLst>
                <a:gd name="T0" fmla="*/ 62 w 63"/>
                <a:gd name="T1" fmla="*/ 143 h 172"/>
                <a:gd name="T2" fmla="*/ 43 w 63"/>
                <a:gd name="T3" fmla="*/ 168 h 172"/>
                <a:gd name="T4" fmla="*/ 22 w 63"/>
                <a:gd name="T5" fmla="*/ 170 h 172"/>
                <a:gd name="T6" fmla="*/ 10 w 63"/>
                <a:gd name="T7" fmla="*/ 172 h 172"/>
                <a:gd name="T8" fmla="*/ 0 w 63"/>
                <a:gd name="T9" fmla="*/ 88 h 172"/>
                <a:gd name="T10" fmla="*/ 12 w 63"/>
                <a:gd name="T11" fmla="*/ 14 h 172"/>
                <a:gd name="T12" fmla="*/ 26 w 63"/>
                <a:gd name="T13" fmla="*/ 1 h 172"/>
                <a:gd name="T14" fmla="*/ 44 w 63"/>
                <a:gd name="T15" fmla="*/ 15 h 172"/>
                <a:gd name="T16" fmla="*/ 62 w 63"/>
                <a:gd name="T17" fmla="*/ 1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72">
                  <a:moveTo>
                    <a:pt x="62" y="143"/>
                  </a:moveTo>
                  <a:cubicBezTo>
                    <a:pt x="63" y="155"/>
                    <a:pt x="55" y="166"/>
                    <a:pt x="43" y="168"/>
                  </a:cubicBezTo>
                  <a:cubicBezTo>
                    <a:pt x="22" y="170"/>
                    <a:pt x="22" y="170"/>
                    <a:pt x="22" y="170"/>
                  </a:cubicBezTo>
                  <a:cubicBezTo>
                    <a:pt x="10" y="172"/>
                    <a:pt x="10" y="172"/>
                    <a:pt x="10" y="172"/>
                  </a:cubicBezTo>
                  <a:cubicBezTo>
                    <a:pt x="0" y="88"/>
                    <a:pt x="0" y="88"/>
                    <a:pt x="0" y="88"/>
                  </a:cubicBezTo>
                  <a:cubicBezTo>
                    <a:pt x="12" y="14"/>
                    <a:pt x="12" y="14"/>
                    <a:pt x="12" y="14"/>
                  </a:cubicBezTo>
                  <a:cubicBezTo>
                    <a:pt x="13" y="7"/>
                    <a:pt x="19" y="1"/>
                    <a:pt x="26" y="1"/>
                  </a:cubicBezTo>
                  <a:cubicBezTo>
                    <a:pt x="35" y="0"/>
                    <a:pt x="42" y="6"/>
                    <a:pt x="44" y="15"/>
                  </a:cubicBezTo>
                  <a:lnTo>
                    <a:pt x="62" y="143"/>
                  </a:ln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59" name="Freeform 59"/>
            <p:cNvSpPr>
              <a:spLocks/>
            </p:cNvSpPr>
            <p:nvPr/>
          </p:nvSpPr>
          <p:spPr bwMode="auto">
            <a:xfrm>
              <a:off x="7000875" y="8648701"/>
              <a:ext cx="271462" cy="373063"/>
            </a:xfrm>
            <a:custGeom>
              <a:avLst/>
              <a:gdLst>
                <a:gd name="T0" fmla="*/ 30 w 98"/>
                <a:gd name="T1" fmla="*/ 117 h 135"/>
                <a:gd name="T2" fmla="*/ 31 w 98"/>
                <a:gd name="T3" fmla="*/ 111 h 135"/>
                <a:gd name="T4" fmla="*/ 5 w 98"/>
                <a:gd name="T5" fmla="*/ 120 h 135"/>
                <a:gd name="T6" fmla="*/ 4 w 98"/>
                <a:gd name="T7" fmla="*/ 67 h 135"/>
                <a:gd name="T8" fmla="*/ 45 w 98"/>
                <a:gd name="T9" fmla="*/ 42 h 135"/>
                <a:gd name="T10" fmla="*/ 50 w 98"/>
                <a:gd name="T11" fmla="*/ 38 h 135"/>
                <a:gd name="T12" fmla="*/ 68 w 98"/>
                <a:gd name="T13" fmla="*/ 11 h 135"/>
                <a:gd name="T14" fmla="*/ 96 w 98"/>
                <a:gd name="T15" fmla="*/ 13 h 135"/>
                <a:gd name="T16" fmla="*/ 96 w 98"/>
                <a:gd name="T17" fmla="*/ 32 h 135"/>
                <a:gd name="T18" fmla="*/ 67 w 98"/>
                <a:gd name="T19" fmla="*/ 115 h 135"/>
                <a:gd name="T20" fmla="*/ 30 w 98"/>
                <a:gd name="T21" fmla="*/ 11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35">
                  <a:moveTo>
                    <a:pt x="30" y="117"/>
                  </a:moveTo>
                  <a:cubicBezTo>
                    <a:pt x="31" y="111"/>
                    <a:pt x="31" y="111"/>
                    <a:pt x="31" y="111"/>
                  </a:cubicBezTo>
                  <a:cubicBezTo>
                    <a:pt x="17" y="106"/>
                    <a:pt x="0" y="135"/>
                    <a:pt x="5" y="120"/>
                  </a:cubicBezTo>
                  <a:cubicBezTo>
                    <a:pt x="4" y="67"/>
                    <a:pt x="4" y="67"/>
                    <a:pt x="4" y="67"/>
                  </a:cubicBezTo>
                  <a:cubicBezTo>
                    <a:pt x="45" y="42"/>
                    <a:pt x="45" y="42"/>
                    <a:pt x="45" y="42"/>
                  </a:cubicBezTo>
                  <a:cubicBezTo>
                    <a:pt x="47" y="41"/>
                    <a:pt x="49" y="39"/>
                    <a:pt x="50" y="38"/>
                  </a:cubicBezTo>
                  <a:cubicBezTo>
                    <a:pt x="68" y="11"/>
                    <a:pt x="68" y="11"/>
                    <a:pt x="68" y="11"/>
                  </a:cubicBezTo>
                  <a:cubicBezTo>
                    <a:pt x="75" y="0"/>
                    <a:pt x="91" y="2"/>
                    <a:pt x="96" y="13"/>
                  </a:cubicBezTo>
                  <a:cubicBezTo>
                    <a:pt x="98" y="19"/>
                    <a:pt x="98" y="26"/>
                    <a:pt x="96" y="32"/>
                  </a:cubicBezTo>
                  <a:cubicBezTo>
                    <a:pt x="67" y="115"/>
                    <a:pt x="67" y="115"/>
                    <a:pt x="67" y="115"/>
                  </a:cubicBezTo>
                  <a:cubicBezTo>
                    <a:pt x="62" y="130"/>
                    <a:pt x="45" y="122"/>
                    <a:pt x="30" y="117"/>
                  </a:cubicBezTo>
                  <a:close/>
                </a:path>
              </a:pathLst>
            </a:custGeom>
            <a:solidFill>
              <a:srgbClr val="6409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0" name="Freeform 60"/>
            <p:cNvSpPr>
              <a:spLocks/>
            </p:cNvSpPr>
            <p:nvPr/>
          </p:nvSpPr>
          <p:spPr bwMode="auto">
            <a:xfrm>
              <a:off x="6934200" y="8772526"/>
              <a:ext cx="508000" cy="252413"/>
            </a:xfrm>
            <a:custGeom>
              <a:avLst/>
              <a:gdLst>
                <a:gd name="T0" fmla="*/ 0 w 184"/>
                <a:gd name="T1" fmla="*/ 91 h 91"/>
                <a:gd name="T2" fmla="*/ 110 w 184"/>
                <a:gd name="T3" fmla="*/ 80 h 91"/>
                <a:gd name="T4" fmla="*/ 157 w 184"/>
                <a:gd name="T5" fmla="*/ 7 h 91"/>
                <a:gd name="T6" fmla="*/ 0 w 184"/>
                <a:gd name="T7" fmla="*/ 13 h 91"/>
                <a:gd name="T8" fmla="*/ 0 w 184"/>
                <a:gd name="T9" fmla="*/ 91 h 91"/>
              </a:gdLst>
              <a:ahLst/>
              <a:cxnLst>
                <a:cxn ang="0">
                  <a:pos x="T0" y="T1"/>
                </a:cxn>
                <a:cxn ang="0">
                  <a:pos x="T2" y="T3"/>
                </a:cxn>
                <a:cxn ang="0">
                  <a:pos x="T4" y="T5"/>
                </a:cxn>
                <a:cxn ang="0">
                  <a:pos x="T6" y="T7"/>
                </a:cxn>
                <a:cxn ang="0">
                  <a:pos x="T8" y="T9"/>
                </a:cxn>
              </a:cxnLst>
              <a:rect l="0" t="0" r="r" b="b"/>
              <a:pathLst>
                <a:path w="184" h="91">
                  <a:moveTo>
                    <a:pt x="0" y="91"/>
                  </a:moveTo>
                  <a:cubicBezTo>
                    <a:pt x="110" y="80"/>
                    <a:pt x="110" y="80"/>
                    <a:pt x="110" y="80"/>
                  </a:cubicBezTo>
                  <a:cubicBezTo>
                    <a:pt x="110" y="80"/>
                    <a:pt x="184" y="0"/>
                    <a:pt x="157" y="7"/>
                  </a:cubicBezTo>
                  <a:cubicBezTo>
                    <a:pt x="88" y="24"/>
                    <a:pt x="0" y="13"/>
                    <a:pt x="0" y="13"/>
                  </a:cubicBezTo>
                  <a:lnTo>
                    <a:pt x="0" y="91"/>
                  </a:ln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1" name="Freeform 61"/>
            <p:cNvSpPr>
              <a:spLocks/>
            </p:cNvSpPr>
            <p:nvPr/>
          </p:nvSpPr>
          <p:spPr bwMode="auto">
            <a:xfrm>
              <a:off x="5103813" y="7585076"/>
              <a:ext cx="1203325" cy="1238250"/>
            </a:xfrm>
            <a:custGeom>
              <a:avLst/>
              <a:gdLst>
                <a:gd name="T0" fmla="*/ 408 w 436"/>
                <a:gd name="T1" fmla="*/ 1 h 448"/>
                <a:gd name="T2" fmla="*/ 376 w 436"/>
                <a:gd name="T3" fmla="*/ 27 h 448"/>
                <a:gd name="T4" fmla="*/ 373 w 436"/>
                <a:gd name="T5" fmla="*/ 71 h 448"/>
                <a:gd name="T6" fmla="*/ 321 w 436"/>
                <a:gd name="T7" fmla="*/ 162 h 448"/>
                <a:gd name="T8" fmla="*/ 276 w 436"/>
                <a:gd name="T9" fmla="*/ 195 h 448"/>
                <a:gd name="T10" fmla="*/ 225 w 436"/>
                <a:gd name="T11" fmla="*/ 203 h 448"/>
                <a:gd name="T12" fmla="*/ 215 w 436"/>
                <a:gd name="T13" fmla="*/ 208 h 448"/>
                <a:gd name="T14" fmla="*/ 185 w 436"/>
                <a:gd name="T15" fmla="*/ 236 h 448"/>
                <a:gd name="T16" fmla="*/ 183 w 436"/>
                <a:gd name="T17" fmla="*/ 236 h 448"/>
                <a:gd name="T18" fmla="*/ 20 w 436"/>
                <a:gd name="T19" fmla="*/ 341 h 448"/>
                <a:gd name="T20" fmla="*/ 7 w 436"/>
                <a:gd name="T21" fmla="*/ 362 h 448"/>
                <a:gd name="T22" fmla="*/ 12 w 436"/>
                <a:gd name="T23" fmla="*/ 399 h 448"/>
                <a:gd name="T24" fmla="*/ 32 w 436"/>
                <a:gd name="T25" fmla="*/ 407 h 448"/>
                <a:gd name="T26" fmla="*/ 56 w 436"/>
                <a:gd name="T27" fmla="*/ 393 h 448"/>
                <a:gd name="T28" fmla="*/ 70 w 436"/>
                <a:gd name="T29" fmla="*/ 371 h 448"/>
                <a:gd name="T30" fmla="*/ 144 w 436"/>
                <a:gd name="T31" fmla="*/ 306 h 448"/>
                <a:gd name="T32" fmla="*/ 180 w 436"/>
                <a:gd name="T33" fmla="*/ 319 h 448"/>
                <a:gd name="T34" fmla="*/ 181 w 436"/>
                <a:gd name="T35" fmla="*/ 319 h 448"/>
                <a:gd name="T36" fmla="*/ 219 w 436"/>
                <a:gd name="T37" fmla="*/ 392 h 448"/>
                <a:gd name="T38" fmla="*/ 330 w 436"/>
                <a:gd name="T39" fmla="*/ 427 h 448"/>
                <a:gd name="T40" fmla="*/ 340 w 436"/>
                <a:gd name="T41" fmla="*/ 422 h 448"/>
                <a:gd name="T42" fmla="*/ 374 w 436"/>
                <a:gd name="T43" fmla="*/ 311 h 448"/>
                <a:gd name="T44" fmla="*/ 336 w 436"/>
                <a:gd name="T45" fmla="*/ 238 h 448"/>
                <a:gd name="T46" fmla="*/ 336 w 436"/>
                <a:gd name="T47" fmla="*/ 238 h 448"/>
                <a:gd name="T48" fmla="*/ 340 w 436"/>
                <a:gd name="T49" fmla="*/ 220 h 448"/>
                <a:gd name="T50" fmla="*/ 341 w 436"/>
                <a:gd name="T51" fmla="*/ 219 h 448"/>
                <a:gd name="T52" fmla="*/ 432 w 436"/>
                <a:gd name="T53" fmla="*/ 59 h 448"/>
                <a:gd name="T54" fmla="*/ 434 w 436"/>
                <a:gd name="T55" fmla="*/ 33 h 448"/>
                <a:gd name="T56" fmla="*/ 408 w 436"/>
                <a:gd name="T57"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6" h="448">
                  <a:moveTo>
                    <a:pt x="408" y="1"/>
                  </a:moveTo>
                  <a:cubicBezTo>
                    <a:pt x="392" y="0"/>
                    <a:pt x="378" y="11"/>
                    <a:pt x="376" y="27"/>
                  </a:cubicBezTo>
                  <a:cubicBezTo>
                    <a:pt x="373" y="71"/>
                    <a:pt x="373" y="71"/>
                    <a:pt x="373" y="71"/>
                  </a:cubicBezTo>
                  <a:cubicBezTo>
                    <a:pt x="369" y="108"/>
                    <a:pt x="350" y="141"/>
                    <a:pt x="321" y="162"/>
                  </a:cubicBezTo>
                  <a:cubicBezTo>
                    <a:pt x="276" y="195"/>
                    <a:pt x="276" y="195"/>
                    <a:pt x="276" y="195"/>
                  </a:cubicBezTo>
                  <a:cubicBezTo>
                    <a:pt x="259" y="192"/>
                    <a:pt x="241" y="194"/>
                    <a:pt x="225" y="203"/>
                  </a:cubicBezTo>
                  <a:cubicBezTo>
                    <a:pt x="215" y="208"/>
                    <a:pt x="215" y="208"/>
                    <a:pt x="215" y="208"/>
                  </a:cubicBezTo>
                  <a:cubicBezTo>
                    <a:pt x="202" y="215"/>
                    <a:pt x="192" y="224"/>
                    <a:pt x="185" y="236"/>
                  </a:cubicBezTo>
                  <a:cubicBezTo>
                    <a:pt x="184" y="236"/>
                    <a:pt x="183" y="236"/>
                    <a:pt x="183" y="236"/>
                  </a:cubicBezTo>
                  <a:cubicBezTo>
                    <a:pt x="115" y="245"/>
                    <a:pt x="56" y="283"/>
                    <a:pt x="20" y="341"/>
                  </a:cubicBezTo>
                  <a:cubicBezTo>
                    <a:pt x="7" y="362"/>
                    <a:pt x="7" y="362"/>
                    <a:pt x="7" y="362"/>
                  </a:cubicBezTo>
                  <a:cubicBezTo>
                    <a:pt x="0" y="374"/>
                    <a:pt x="2" y="390"/>
                    <a:pt x="12" y="399"/>
                  </a:cubicBezTo>
                  <a:cubicBezTo>
                    <a:pt x="18" y="405"/>
                    <a:pt x="25" y="407"/>
                    <a:pt x="32" y="407"/>
                  </a:cubicBezTo>
                  <a:cubicBezTo>
                    <a:pt x="41" y="407"/>
                    <a:pt x="51" y="402"/>
                    <a:pt x="56" y="393"/>
                  </a:cubicBezTo>
                  <a:cubicBezTo>
                    <a:pt x="70" y="371"/>
                    <a:pt x="70" y="371"/>
                    <a:pt x="70" y="371"/>
                  </a:cubicBezTo>
                  <a:cubicBezTo>
                    <a:pt x="88" y="342"/>
                    <a:pt x="114" y="319"/>
                    <a:pt x="144" y="306"/>
                  </a:cubicBezTo>
                  <a:cubicBezTo>
                    <a:pt x="158" y="300"/>
                    <a:pt x="174" y="306"/>
                    <a:pt x="180" y="319"/>
                  </a:cubicBezTo>
                  <a:cubicBezTo>
                    <a:pt x="181" y="319"/>
                    <a:pt x="181" y="319"/>
                    <a:pt x="181" y="319"/>
                  </a:cubicBezTo>
                  <a:cubicBezTo>
                    <a:pt x="219" y="392"/>
                    <a:pt x="219" y="392"/>
                    <a:pt x="219" y="392"/>
                  </a:cubicBezTo>
                  <a:cubicBezTo>
                    <a:pt x="240" y="433"/>
                    <a:pt x="290" y="448"/>
                    <a:pt x="330" y="427"/>
                  </a:cubicBezTo>
                  <a:cubicBezTo>
                    <a:pt x="340" y="422"/>
                    <a:pt x="340" y="422"/>
                    <a:pt x="340" y="422"/>
                  </a:cubicBezTo>
                  <a:cubicBezTo>
                    <a:pt x="380" y="401"/>
                    <a:pt x="396" y="351"/>
                    <a:pt x="374" y="311"/>
                  </a:cubicBezTo>
                  <a:cubicBezTo>
                    <a:pt x="336" y="238"/>
                    <a:pt x="336" y="238"/>
                    <a:pt x="336" y="238"/>
                  </a:cubicBezTo>
                  <a:cubicBezTo>
                    <a:pt x="336" y="238"/>
                    <a:pt x="336" y="238"/>
                    <a:pt x="336" y="238"/>
                  </a:cubicBezTo>
                  <a:cubicBezTo>
                    <a:pt x="333" y="231"/>
                    <a:pt x="334" y="224"/>
                    <a:pt x="340" y="220"/>
                  </a:cubicBezTo>
                  <a:cubicBezTo>
                    <a:pt x="341" y="219"/>
                    <a:pt x="341" y="219"/>
                    <a:pt x="341" y="219"/>
                  </a:cubicBezTo>
                  <a:cubicBezTo>
                    <a:pt x="393" y="182"/>
                    <a:pt x="426" y="123"/>
                    <a:pt x="432" y="59"/>
                  </a:cubicBezTo>
                  <a:cubicBezTo>
                    <a:pt x="434" y="33"/>
                    <a:pt x="434" y="33"/>
                    <a:pt x="434" y="33"/>
                  </a:cubicBezTo>
                  <a:cubicBezTo>
                    <a:pt x="436" y="17"/>
                    <a:pt x="424" y="2"/>
                    <a:pt x="408"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2" name="Freeform 62"/>
            <p:cNvSpPr>
              <a:spLocks/>
            </p:cNvSpPr>
            <p:nvPr/>
          </p:nvSpPr>
          <p:spPr bwMode="auto">
            <a:xfrm>
              <a:off x="5103813" y="7585076"/>
              <a:ext cx="1203325" cy="1238250"/>
            </a:xfrm>
            <a:custGeom>
              <a:avLst/>
              <a:gdLst>
                <a:gd name="T0" fmla="*/ 408 w 436"/>
                <a:gd name="T1" fmla="*/ 1 h 448"/>
                <a:gd name="T2" fmla="*/ 376 w 436"/>
                <a:gd name="T3" fmla="*/ 27 h 448"/>
                <a:gd name="T4" fmla="*/ 373 w 436"/>
                <a:gd name="T5" fmla="*/ 71 h 448"/>
                <a:gd name="T6" fmla="*/ 321 w 436"/>
                <a:gd name="T7" fmla="*/ 162 h 448"/>
                <a:gd name="T8" fmla="*/ 276 w 436"/>
                <a:gd name="T9" fmla="*/ 195 h 448"/>
                <a:gd name="T10" fmla="*/ 225 w 436"/>
                <a:gd name="T11" fmla="*/ 203 h 448"/>
                <a:gd name="T12" fmla="*/ 215 w 436"/>
                <a:gd name="T13" fmla="*/ 208 h 448"/>
                <a:gd name="T14" fmla="*/ 185 w 436"/>
                <a:gd name="T15" fmla="*/ 236 h 448"/>
                <a:gd name="T16" fmla="*/ 183 w 436"/>
                <a:gd name="T17" fmla="*/ 236 h 448"/>
                <a:gd name="T18" fmla="*/ 20 w 436"/>
                <a:gd name="T19" fmla="*/ 341 h 448"/>
                <a:gd name="T20" fmla="*/ 7 w 436"/>
                <a:gd name="T21" fmla="*/ 362 h 448"/>
                <a:gd name="T22" fmla="*/ 12 w 436"/>
                <a:gd name="T23" fmla="*/ 399 h 448"/>
                <a:gd name="T24" fmla="*/ 32 w 436"/>
                <a:gd name="T25" fmla="*/ 407 h 448"/>
                <a:gd name="T26" fmla="*/ 56 w 436"/>
                <a:gd name="T27" fmla="*/ 393 h 448"/>
                <a:gd name="T28" fmla="*/ 70 w 436"/>
                <a:gd name="T29" fmla="*/ 371 h 448"/>
                <a:gd name="T30" fmla="*/ 144 w 436"/>
                <a:gd name="T31" fmla="*/ 306 h 448"/>
                <a:gd name="T32" fmla="*/ 180 w 436"/>
                <a:gd name="T33" fmla="*/ 319 h 448"/>
                <a:gd name="T34" fmla="*/ 181 w 436"/>
                <a:gd name="T35" fmla="*/ 319 h 448"/>
                <a:gd name="T36" fmla="*/ 219 w 436"/>
                <a:gd name="T37" fmla="*/ 392 h 448"/>
                <a:gd name="T38" fmla="*/ 330 w 436"/>
                <a:gd name="T39" fmla="*/ 427 h 448"/>
                <a:gd name="T40" fmla="*/ 340 w 436"/>
                <a:gd name="T41" fmla="*/ 422 h 448"/>
                <a:gd name="T42" fmla="*/ 374 w 436"/>
                <a:gd name="T43" fmla="*/ 311 h 448"/>
                <a:gd name="T44" fmla="*/ 336 w 436"/>
                <a:gd name="T45" fmla="*/ 238 h 448"/>
                <a:gd name="T46" fmla="*/ 336 w 436"/>
                <a:gd name="T47" fmla="*/ 238 h 448"/>
                <a:gd name="T48" fmla="*/ 340 w 436"/>
                <a:gd name="T49" fmla="*/ 220 h 448"/>
                <a:gd name="T50" fmla="*/ 341 w 436"/>
                <a:gd name="T51" fmla="*/ 219 h 448"/>
                <a:gd name="T52" fmla="*/ 432 w 436"/>
                <a:gd name="T53" fmla="*/ 59 h 448"/>
                <a:gd name="T54" fmla="*/ 434 w 436"/>
                <a:gd name="T55" fmla="*/ 33 h 448"/>
                <a:gd name="T56" fmla="*/ 408 w 436"/>
                <a:gd name="T57"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6" h="448">
                  <a:moveTo>
                    <a:pt x="408" y="1"/>
                  </a:moveTo>
                  <a:cubicBezTo>
                    <a:pt x="392" y="0"/>
                    <a:pt x="378" y="11"/>
                    <a:pt x="376" y="27"/>
                  </a:cubicBezTo>
                  <a:cubicBezTo>
                    <a:pt x="373" y="71"/>
                    <a:pt x="373" y="71"/>
                    <a:pt x="373" y="71"/>
                  </a:cubicBezTo>
                  <a:cubicBezTo>
                    <a:pt x="369" y="108"/>
                    <a:pt x="350" y="141"/>
                    <a:pt x="321" y="162"/>
                  </a:cubicBezTo>
                  <a:cubicBezTo>
                    <a:pt x="276" y="195"/>
                    <a:pt x="276" y="195"/>
                    <a:pt x="276" y="195"/>
                  </a:cubicBezTo>
                  <a:cubicBezTo>
                    <a:pt x="259" y="192"/>
                    <a:pt x="241" y="194"/>
                    <a:pt x="225" y="203"/>
                  </a:cubicBezTo>
                  <a:cubicBezTo>
                    <a:pt x="215" y="208"/>
                    <a:pt x="215" y="208"/>
                    <a:pt x="215" y="208"/>
                  </a:cubicBezTo>
                  <a:cubicBezTo>
                    <a:pt x="202" y="215"/>
                    <a:pt x="192" y="224"/>
                    <a:pt x="185" y="236"/>
                  </a:cubicBezTo>
                  <a:cubicBezTo>
                    <a:pt x="184" y="236"/>
                    <a:pt x="183" y="236"/>
                    <a:pt x="183" y="236"/>
                  </a:cubicBezTo>
                  <a:cubicBezTo>
                    <a:pt x="115" y="245"/>
                    <a:pt x="56" y="283"/>
                    <a:pt x="20" y="341"/>
                  </a:cubicBezTo>
                  <a:cubicBezTo>
                    <a:pt x="7" y="362"/>
                    <a:pt x="7" y="362"/>
                    <a:pt x="7" y="362"/>
                  </a:cubicBezTo>
                  <a:cubicBezTo>
                    <a:pt x="0" y="374"/>
                    <a:pt x="2" y="390"/>
                    <a:pt x="12" y="399"/>
                  </a:cubicBezTo>
                  <a:cubicBezTo>
                    <a:pt x="18" y="405"/>
                    <a:pt x="25" y="407"/>
                    <a:pt x="32" y="407"/>
                  </a:cubicBezTo>
                  <a:cubicBezTo>
                    <a:pt x="41" y="407"/>
                    <a:pt x="51" y="402"/>
                    <a:pt x="56" y="393"/>
                  </a:cubicBezTo>
                  <a:cubicBezTo>
                    <a:pt x="70" y="371"/>
                    <a:pt x="70" y="371"/>
                    <a:pt x="70" y="371"/>
                  </a:cubicBezTo>
                  <a:cubicBezTo>
                    <a:pt x="88" y="342"/>
                    <a:pt x="114" y="319"/>
                    <a:pt x="144" y="306"/>
                  </a:cubicBezTo>
                  <a:cubicBezTo>
                    <a:pt x="158" y="300"/>
                    <a:pt x="174" y="306"/>
                    <a:pt x="180" y="319"/>
                  </a:cubicBezTo>
                  <a:cubicBezTo>
                    <a:pt x="181" y="319"/>
                    <a:pt x="181" y="319"/>
                    <a:pt x="181" y="319"/>
                  </a:cubicBezTo>
                  <a:cubicBezTo>
                    <a:pt x="219" y="392"/>
                    <a:pt x="219" y="392"/>
                    <a:pt x="219" y="392"/>
                  </a:cubicBezTo>
                  <a:cubicBezTo>
                    <a:pt x="240" y="433"/>
                    <a:pt x="290" y="448"/>
                    <a:pt x="330" y="427"/>
                  </a:cubicBezTo>
                  <a:cubicBezTo>
                    <a:pt x="340" y="422"/>
                    <a:pt x="340" y="422"/>
                    <a:pt x="340" y="422"/>
                  </a:cubicBezTo>
                  <a:cubicBezTo>
                    <a:pt x="380" y="401"/>
                    <a:pt x="396" y="351"/>
                    <a:pt x="374" y="311"/>
                  </a:cubicBezTo>
                  <a:cubicBezTo>
                    <a:pt x="336" y="238"/>
                    <a:pt x="336" y="238"/>
                    <a:pt x="336" y="238"/>
                  </a:cubicBezTo>
                  <a:cubicBezTo>
                    <a:pt x="336" y="238"/>
                    <a:pt x="336" y="238"/>
                    <a:pt x="336" y="238"/>
                  </a:cubicBezTo>
                  <a:cubicBezTo>
                    <a:pt x="333" y="231"/>
                    <a:pt x="334" y="224"/>
                    <a:pt x="340" y="220"/>
                  </a:cubicBezTo>
                  <a:cubicBezTo>
                    <a:pt x="341" y="219"/>
                    <a:pt x="341" y="219"/>
                    <a:pt x="341" y="219"/>
                  </a:cubicBezTo>
                  <a:cubicBezTo>
                    <a:pt x="393" y="182"/>
                    <a:pt x="426" y="123"/>
                    <a:pt x="432" y="59"/>
                  </a:cubicBezTo>
                  <a:cubicBezTo>
                    <a:pt x="434" y="33"/>
                    <a:pt x="434" y="33"/>
                    <a:pt x="434" y="33"/>
                  </a:cubicBezTo>
                  <a:cubicBezTo>
                    <a:pt x="436" y="17"/>
                    <a:pt x="424" y="2"/>
                    <a:pt x="408" y="1"/>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4" name="Freeform 64"/>
            <p:cNvSpPr>
              <a:spLocks/>
            </p:cNvSpPr>
            <p:nvPr/>
          </p:nvSpPr>
          <p:spPr bwMode="auto">
            <a:xfrm>
              <a:off x="5589588" y="8035926"/>
              <a:ext cx="206375" cy="192088"/>
            </a:xfrm>
            <a:custGeom>
              <a:avLst/>
              <a:gdLst>
                <a:gd name="T0" fmla="*/ 66 w 75"/>
                <a:gd name="T1" fmla="*/ 31 h 70"/>
                <a:gd name="T2" fmla="*/ 50 w 75"/>
                <a:gd name="T3" fmla="*/ 0 h 70"/>
                <a:gd name="T4" fmla="*/ 0 w 75"/>
                <a:gd name="T5" fmla="*/ 24 h 70"/>
                <a:gd name="T6" fmla="*/ 19 w 75"/>
                <a:gd name="T7" fmla="*/ 59 h 70"/>
                <a:gd name="T8" fmla="*/ 37 w 75"/>
                <a:gd name="T9" fmla="*/ 65 h 70"/>
                <a:gd name="T10" fmla="*/ 66 w 75"/>
                <a:gd name="T11" fmla="*/ 31 h 70"/>
              </a:gdLst>
              <a:ahLst/>
              <a:cxnLst>
                <a:cxn ang="0">
                  <a:pos x="T0" y="T1"/>
                </a:cxn>
                <a:cxn ang="0">
                  <a:pos x="T2" y="T3"/>
                </a:cxn>
                <a:cxn ang="0">
                  <a:pos x="T4" y="T5"/>
                </a:cxn>
                <a:cxn ang="0">
                  <a:pos x="T6" y="T7"/>
                </a:cxn>
                <a:cxn ang="0">
                  <a:pos x="T8" y="T9"/>
                </a:cxn>
                <a:cxn ang="0">
                  <a:pos x="T10" y="T11"/>
                </a:cxn>
              </a:cxnLst>
              <a:rect l="0" t="0" r="r" b="b"/>
              <a:pathLst>
                <a:path w="75" h="70">
                  <a:moveTo>
                    <a:pt x="66" y="31"/>
                  </a:moveTo>
                  <a:cubicBezTo>
                    <a:pt x="50" y="0"/>
                    <a:pt x="50" y="0"/>
                    <a:pt x="50" y="0"/>
                  </a:cubicBezTo>
                  <a:cubicBezTo>
                    <a:pt x="0" y="24"/>
                    <a:pt x="0" y="24"/>
                    <a:pt x="0" y="24"/>
                  </a:cubicBezTo>
                  <a:cubicBezTo>
                    <a:pt x="19" y="59"/>
                    <a:pt x="19" y="59"/>
                    <a:pt x="19" y="59"/>
                  </a:cubicBezTo>
                  <a:cubicBezTo>
                    <a:pt x="37" y="65"/>
                    <a:pt x="37" y="65"/>
                    <a:pt x="37" y="65"/>
                  </a:cubicBezTo>
                  <a:cubicBezTo>
                    <a:pt x="57" y="70"/>
                    <a:pt x="75" y="50"/>
                    <a:pt x="66" y="31"/>
                  </a:cubicBezTo>
                  <a:close/>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5" name="Freeform 65"/>
            <p:cNvSpPr>
              <a:spLocks/>
            </p:cNvSpPr>
            <p:nvPr/>
          </p:nvSpPr>
          <p:spPr bwMode="auto">
            <a:xfrm>
              <a:off x="5589588" y="8035926"/>
              <a:ext cx="206375" cy="192088"/>
            </a:xfrm>
            <a:custGeom>
              <a:avLst/>
              <a:gdLst>
                <a:gd name="T0" fmla="*/ 66 w 75"/>
                <a:gd name="T1" fmla="*/ 31 h 70"/>
                <a:gd name="T2" fmla="*/ 50 w 75"/>
                <a:gd name="T3" fmla="*/ 0 h 70"/>
                <a:gd name="T4" fmla="*/ 0 w 75"/>
                <a:gd name="T5" fmla="*/ 24 h 70"/>
                <a:gd name="T6" fmla="*/ 19 w 75"/>
                <a:gd name="T7" fmla="*/ 59 h 70"/>
                <a:gd name="T8" fmla="*/ 37 w 75"/>
                <a:gd name="T9" fmla="*/ 65 h 70"/>
                <a:gd name="T10" fmla="*/ 66 w 75"/>
                <a:gd name="T11" fmla="*/ 31 h 70"/>
              </a:gdLst>
              <a:ahLst/>
              <a:cxnLst>
                <a:cxn ang="0">
                  <a:pos x="T0" y="T1"/>
                </a:cxn>
                <a:cxn ang="0">
                  <a:pos x="T2" y="T3"/>
                </a:cxn>
                <a:cxn ang="0">
                  <a:pos x="T4" y="T5"/>
                </a:cxn>
                <a:cxn ang="0">
                  <a:pos x="T6" y="T7"/>
                </a:cxn>
                <a:cxn ang="0">
                  <a:pos x="T8" y="T9"/>
                </a:cxn>
                <a:cxn ang="0">
                  <a:pos x="T10" y="T11"/>
                </a:cxn>
              </a:cxnLst>
              <a:rect l="0" t="0" r="r" b="b"/>
              <a:pathLst>
                <a:path w="75" h="70">
                  <a:moveTo>
                    <a:pt x="66" y="31"/>
                  </a:moveTo>
                  <a:cubicBezTo>
                    <a:pt x="50" y="0"/>
                    <a:pt x="50" y="0"/>
                    <a:pt x="50" y="0"/>
                  </a:cubicBezTo>
                  <a:cubicBezTo>
                    <a:pt x="0" y="24"/>
                    <a:pt x="0" y="24"/>
                    <a:pt x="0" y="24"/>
                  </a:cubicBezTo>
                  <a:cubicBezTo>
                    <a:pt x="19" y="59"/>
                    <a:pt x="19" y="59"/>
                    <a:pt x="19" y="59"/>
                  </a:cubicBezTo>
                  <a:cubicBezTo>
                    <a:pt x="37" y="65"/>
                    <a:pt x="37" y="65"/>
                    <a:pt x="37" y="65"/>
                  </a:cubicBezTo>
                  <a:cubicBezTo>
                    <a:pt x="57" y="70"/>
                    <a:pt x="75" y="50"/>
                    <a:pt x="66" y="31"/>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6" name="Freeform 66"/>
            <p:cNvSpPr>
              <a:spLocks/>
            </p:cNvSpPr>
            <p:nvPr/>
          </p:nvSpPr>
          <p:spPr bwMode="auto">
            <a:xfrm>
              <a:off x="5392738" y="7659688"/>
              <a:ext cx="477837" cy="514350"/>
            </a:xfrm>
            <a:custGeom>
              <a:avLst/>
              <a:gdLst>
                <a:gd name="T0" fmla="*/ 13 w 173"/>
                <a:gd name="T1" fmla="*/ 93 h 186"/>
                <a:gd name="T2" fmla="*/ 33 w 173"/>
                <a:gd name="T3" fmla="*/ 136 h 186"/>
                <a:gd name="T4" fmla="*/ 123 w 173"/>
                <a:gd name="T5" fmla="*/ 170 h 186"/>
                <a:gd name="T6" fmla="*/ 157 w 173"/>
                <a:gd name="T7" fmla="*/ 79 h 186"/>
                <a:gd name="T8" fmla="*/ 136 w 173"/>
                <a:gd name="T9" fmla="*/ 34 h 186"/>
                <a:gd name="T10" fmla="*/ 133 w 173"/>
                <a:gd name="T11" fmla="*/ 26 h 186"/>
                <a:gd name="T12" fmla="*/ 86 w 173"/>
                <a:gd name="T13" fmla="*/ 8 h 186"/>
                <a:gd name="T14" fmla="*/ 26 w 173"/>
                <a:gd name="T15" fmla="*/ 36 h 186"/>
                <a:gd name="T16" fmla="*/ 8 w 173"/>
                <a:gd name="T17" fmla="*/ 83 h 186"/>
                <a:gd name="T18" fmla="*/ 15 w 173"/>
                <a:gd name="T19"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86">
                  <a:moveTo>
                    <a:pt x="13" y="93"/>
                  </a:moveTo>
                  <a:cubicBezTo>
                    <a:pt x="33" y="136"/>
                    <a:pt x="33" y="136"/>
                    <a:pt x="33" y="136"/>
                  </a:cubicBezTo>
                  <a:cubicBezTo>
                    <a:pt x="48" y="170"/>
                    <a:pt x="89" y="186"/>
                    <a:pt x="123" y="170"/>
                  </a:cubicBezTo>
                  <a:cubicBezTo>
                    <a:pt x="158" y="154"/>
                    <a:pt x="173" y="114"/>
                    <a:pt x="157" y="79"/>
                  </a:cubicBezTo>
                  <a:cubicBezTo>
                    <a:pt x="136" y="34"/>
                    <a:pt x="136" y="34"/>
                    <a:pt x="136" y="34"/>
                  </a:cubicBezTo>
                  <a:cubicBezTo>
                    <a:pt x="133" y="26"/>
                    <a:pt x="133" y="26"/>
                    <a:pt x="133" y="26"/>
                  </a:cubicBezTo>
                  <a:cubicBezTo>
                    <a:pt x="125" y="8"/>
                    <a:pt x="104" y="0"/>
                    <a:pt x="86" y="8"/>
                  </a:cubicBezTo>
                  <a:cubicBezTo>
                    <a:pt x="26" y="36"/>
                    <a:pt x="26" y="36"/>
                    <a:pt x="26" y="36"/>
                  </a:cubicBezTo>
                  <a:cubicBezTo>
                    <a:pt x="8" y="44"/>
                    <a:pt x="0" y="65"/>
                    <a:pt x="8" y="83"/>
                  </a:cubicBezTo>
                  <a:cubicBezTo>
                    <a:pt x="15" y="98"/>
                    <a:pt x="15" y="98"/>
                    <a:pt x="15" y="98"/>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7" name="Freeform 67"/>
            <p:cNvSpPr>
              <a:spLocks/>
            </p:cNvSpPr>
            <p:nvPr/>
          </p:nvSpPr>
          <p:spPr bwMode="auto">
            <a:xfrm>
              <a:off x="5392738" y="7659688"/>
              <a:ext cx="477837" cy="514350"/>
            </a:xfrm>
            <a:custGeom>
              <a:avLst/>
              <a:gdLst>
                <a:gd name="T0" fmla="*/ 13 w 173"/>
                <a:gd name="T1" fmla="*/ 93 h 186"/>
                <a:gd name="T2" fmla="*/ 33 w 173"/>
                <a:gd name="T3" fmla="*/ 136 h 186"/>
                <a:gd name="T4" fmla="*/ 123 w 173"/>
                <a:gd name="T5" fmla="*/ 170 h 186"/>
                <a:gd name="T6" fmla="*/ 157 w 173"/>
                <a:gd name="T7" fmla="*/ 79 h 186"/>
                <a:gd name="T8" fmla="*/ 136 w 173"/>
                <a:gd name="T9" fmla="*/ 34 h 186"/>
                <a:gd name="T10" fmla="*/ 133 w 173"/>
                <a:gd name="T11" fmla="*/ 26 h 186"/>
                <a:gd name="T12" fmla="*/ 86 w 173"/>
                <a:gd name="T13" fmla="*/ 8 h 186"/>
                <a:gd name="T14" fmla="*/ 26 w 173"/>
                <a:gd name="T15" fmla="*/ 36 h 186"/>
                <a:gd name="T16" fmla="*/ 8 w 173"/>
                <a:gd name="T17" fmla="*/ 83 h 186"/>
                <a:gd name="T18" fmla="*/ 15 w 173"/>
                <a:gd name="T19"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86">
                  <a:moveTo>
                    <a:pt x="13" y="93"/>
                  </a:moveTo>
                  <a:cubicBezTo>
                    <a:pt x="33" y="136"/>
                    <a:pt x="33" y="136"/>
                    <a:pt x="33" y="136"/>
                  </a:cubicBezTo>
                  <a:cubicBezTo>
                    <a:pt x="48" y="170"/>
                    <a:pt x="89" y="186"/>
                    <a:pt x="123" y="170"/>
                  </a:cubicBezTo>
                  <a:cubicBezTo>
                    <a:pt x="158" y="154"/>
                    <a:pt x="173" y="114"/>
                    <a:pt x="157" y="79"/>
                  </a:cubicBezTo>
                  <a:cubicBezTo>
                    <a:pt x="136" y="34"/>
                    <a:pt x="136" y="34"/>
                    <a:pt x="136" y="34"/>
                  </a:cubicBezTo>
                  <a:cubicBezTo>
                    <a:pt x="133" y="26"/>
                    <a:pt x="133" y="26"/>
                    <a:pt x="133" y="26"/>
                  </a:cubicBezTo>
                  <a:cubicBezTo>
                    <a:pt x="125" y="8"/>
                    <a:pt x="104" y="0"/>
                    <a:pt x="86" y="8"/>
                  </a:cubicBezTo>
                  <a:cubicBezTo>
                    <a:pt x="26" y="36"/>
                    <a:pt x="26" y="36"/>
                    <a:pt x="26" y="36"/>
                  </a:cubicBezTo>
                  <a:cubicBezTo>
                    <a:pt x="8" y="44"/>
                    <a:pt x="0" y="65"/>
                    <a:pt x="8" y="83"/>
                  </a:cubicBezTo>
                  <a:cubicBezTo>
                    <a:pt x="15" y="98"/>
                    <a:pt x="15" y="98"/>
                    <a:pt x="15" y="98"/>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8" name="Freeform 68"/>
            <p:cNvSpPr>
              <a:spLocks/>
            </p:cNvSpPr>
            <p:nvPr/>
          </p:nvSpPr>
          <p:spPr bwMode="auto">
            <a:xfrm>
              <a:off x="5392738" y="7742238"/>
              <a:ext cx="376237" cy="431800"/>
            </a:xfrm>
            <a:custGeom>
              <a:avLst/>
              <a:gdLst>
                <a:gd name="T0" fmla="*/ 13 w 136"/>
                <a:gd name="T1" fmla="*/ 63 h 156"/>
                <a:gd name="T2" fmla="*/ 33 w 136"/>
                <a:gd name="T3" fmla="*/ 106 h 156"/>
                <a:gd name="T4" fmla="*/ 33 w 136"/>
                <a:gd name="T5" fmla="*/ 106 h 156"/>
                <a:gd name="T6" fmla="*/ 123 w 136"/>
                <a:gd name="T7" fmla="*/ 140 h 156"/>
                <a:gd name="T8" fmla="*/ 134 w 136"/>
                <a:gd name="T9" fmla="*/ 135 h 156"/>
                <a:gd name="T10" fmla="*/ 136 w 136"/>
                <a:gd name="T11" fmla="*/ 134 h 156"/>
                <a:gd name="T12" fmla="*/ 47 w 136"/>
                <a:gd name="T13" fmla="*/ 100 h 156"/>
                <a:gd name="T14" fmla="*/ 47 w 136"/>
                <a:gd name="T15" fmla="*/ 100 h 156"/>
                <a:gd name="T16" fmla="*/ 27 w 136"/>
                <a:gd name="T17" fmla="*/ 56 h 156"/>
                <a:gd name="T18" fmla="*/ 30 w 136"/>
                <a:gd name="T19" fmla="*/ 61 h 156"/>
                <a:gd name="T20" fmla="*/ 23 w 136"/>
                <a:gd name="T21" fmla="*/ 46 h 156"/>
                <a:gd name="T22" fmla="*/ 40 w 136"/>
                <a:gd name="T23" fmla="*/ 0 h 156"/>
                <a:gd name="T24" fmla="*/ 26 w 136"/>
                <a:gd name="T25" fmla="*/ 6 h 156"/>
                <a:gd name="T26" fmla="*/ 8 w 136"/>
                <a:gd name="T27" fmla="*/ 53 h 156"/>
                <a:gd name="T28" fmla="*/ 15 w 136"/>
                <a:gd name="T29" fmla="*/ 68 h 156"/>
                <a:gd name="T30" fmla="*/ 13 w 136"/>
                <a:gd name="T31" fmla="*/ 6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56">
                  <a:moveTo>
                    <a:pt x="13" y="63"/>
                  </a:moveTo>
                  <a:cubicBezTo>
                    <a:pt x="33" y="106"/>
                    <a:pt x="33" y="106"/>
                    <a:pt x="33" y="106"/>
                  </a:cubicBezTo>
                  <a:cubicBezTo>
                    <a:pt x="33" y="106"/>
                    <a:pt x="33" y="106"/>
                    <a:pt x="33" y="106"/>
                  </a:cubicBezTo>
                  <a:cubicBezTo>
                    <a:pt x="49" y="140"/>
                    <a:pt x="89" y="156"/>
                    <a:pt x="123" y="140"/>
                  </a:cubicBezTo>
                  <a:cubicBezTo>
                    <a:pt x="134" y="135"/>
                    <a:pt x="134" y="135"/>
                    <a:pt x="134" y="135"/>
                  </a:cubicBezTo>
                  <a:cubicBezTo>
                    <a:pt x="134" y="135"/>
                    <a:pt x="135" y="135"/>
                    <a:pt x="136" y="134"/>
                  </a:cubicBezTo>
                  <a:cubicBezTo>
                    <a:pt x="102" y="148"/>
                    <a:pt x="62" y="133"/>
                    <a:pt x="47" y="100"/>
                  </a:cubicBezTo>
                  <a:cubicBezTo>
                    <a:pt x="47" y="100"/>
                    <a:pt x="47" y="100"/>
                    <a:pt x="47" y="100"/>
                  </a:cubicBezTo>
                  <a:cubicBezTo>
                    <a:pt x="27" y="56"/>
                    <a:pt x="27" y="56"/>
                    <a:pt x="27" y="56"/>
                  </a:cubicBezTo>
                  <a:cubicBezTo>
                    <a:pt x="30" y="61"/>
                    <a:pt x="30" y="61"/>
                    <a:pt x="30" y="61"/>
                  </a:cubicBezTo>
                  <a:cubicBezTo>
                    <a:pt x="23" y="46"/>
                    <a:pt x="23" y="46"/>
                    <a:pt x="23" y="46"/>
                  </a:cubicBezTo>
                  <a:cubicBezTo>
                    <a:pt x="15" y="28"/>
                    <a:pt x="22" y="8"/>
                    <a:pt x="40" y="0"/>
                  </a:cubicBezTo>
                  <a:cubicBezTo>
                    <a:pt x="26" y="6"/>
                    <a:pt x="26" y="6"/>
                    <a:pt x="26" y="6"/>
                  </a:cubicBezTo>
                  <a:cubicBezTo>
                    <a:pt x="8" y="14"/>
                    <a:pt x="0" y="35"/>
                    <a:pt x="8" y="53"/>
                  </a:cubicBezTo>
                  <a:cubicBezTo>
                    <a:pt x="15" y="68"/>
                    <a:pt x="15" y="68"/>
                    <a:pt x="15" y="68"/>
                  </a:cubicBezTo>
                  <a:lnTo>
                    <a:pt x="13" y="63"/>
                  </a:lnTo>
                  <a:close/>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69" name="Freeform 69"/>
            <p:cNvSpPr>
              <a:spLocks/>
            </p:cNvSpPr>
            <p:nvPr/>
          </p:nvSpPr>
          <p:spPr bwMode="auto">
            <a:xfrm>
              <a:off x="5392738" y="7659688"/>
              <a:ext cx="477837" cy="511175"/>
            </a:xfrm>
            <a:custGeom>
              <a:avLst/>
              <a:gdLst>
                <a:gd name="T0" fmla="*/ 13 w 173"/>
                <a:gd name="T1" fmla="*/ 92 h 185"/>
                <a:gd name="T2" fmla="*/ 33 w 173"/>
                <a:gd name="T3" fmla="*/ 136 h 185"/>
                <a:gd name="T4" fmla="*/ 33 w 173"/>
                <a:gd name="T5" fmla="*/ 136 h 185"/>
                <a:gd name="T6" fmla="*/ 123 w 173"/>
                <a:gd name="T7" fmla="*/ 170 h 185"/>
                <a:gd name="T8" fmla="*/ 157 w 173"/>
                <a:gd name="T9" fmla="*/ 79 h 185"/>
                <a:gd name="T10" fmla="*/ 136 w 173"/>
                <a:gd name="T11" fmla="*/ 33 h 185"/>
                <a:gd name="T12" fmla="*/ 133 w 173"/>
                <a:gd name="T13" fmla="*/ 26 h 185"/>
                <a:gd name="T14" fmla="*/ 86 w 173"/>
                <a:gd name="T15" fmla="*/ 8 h 185"/>
                <a:gd name="T16" fmla="*/ 26 w 173"/>
                <a:gd name="T17" fmla="*/ 36 h 185"/>
                <a:gd name="T18" fmla="*/ 8 w 173"/>
                <a:gd name="T19" fmla="*/ 82 h 185"/>
                <a:gd name="T20" fmla="*/ 15 w 173"/>
                <a:gd name="T21" fmla="*/ 9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85">
                  <a:moveTo>
                    <a:pt x="13" y="92"/>
                  </a:moveTo>
                  <a:cubicBezTo>
                    <a:pt x="33" y="136"/>
                    <a:pt x="33" y="136"/>
                    <a:pt x="33" y="136"/>
                  </a:cubicBezTo>
                  <a:cubicBezTo>
                    <a:pt x="33" y="136"/>
                    <a:pt x="33" y="136"/>
                    <a:pt x="33" y="136"/>
                  </a:cubicBezTo>
                  <a:cubicBezTo>
                    <a:pt x="48" y="170"/>
                    <a:pt x="89" y="185"/>
                    <a:pt x="123" y="170"/>
                  </a:cubicBezTo>
                  <a:cubicBezTo>
                    <a:pt x="158" y="154"/>
                    <a:pt x="173" y="113"/>
                    <a:pt x="157" y="79"/>
                  </a:cubicBezTo>
                  <a:cubicBezTo>
                    <a:pt x="136" y="33"/>
                    <a:pt x="136" y="33"/>
                    <a:pt x="136" y="33"/>
                  </a:cubicBezTo>
                  <a:cubicBezTo>
                    <a:pt x="133" y="26"/>
                    <a:pt x="133" y="26"/>
                    <a:pt x="133" y="26"/>
                  </a:cubicBezTo>
                  <a:cubicBezTo>
                    <a:pt x="125" y="8"/>
                    <a:pt x="104" y="0"/>
                    <a:pt x="86" y="8"/>
                  </a:cubicBezTo>
                  <a:cubicBezTo>
                    <a:pt x="26" y="36"/>
                    <a:pt x="26" y="36"/>
                    <a:pt x="26" y="36"/>
                  </a:cubicBezTo>
                  <a:cubicBezTo>
                    <a:pt x="8" y="44"/>
                    <a:pt x="0" y="65"/>
                    <a:pt x="8" y="82"/>
                  </a:cubicBezTo>
                  <a:cubicBezTo>
                    <a:pt x="15" y="98"/>
                    <a:pt x="15" y="98"/>
                    <a:pt x="15" y="98"/>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0" name="Freeform 70"/>
            <p:cNvSpPr>
              <a:spLocks/>
            </p:cNvSpPr>
            <p:nvPr/>
          </p:nvSpPr>
          <p:spPr bwMode="auto">
            <a:xfrm>
              <a:off x="5738813" y="7910513"/>
              <a:ext cx="19050" cy="39688"/>
            </a:xfrm>
            <a:custGeom>
              <a:avLst/>
              <a:gdLst>
                <a:gd name="T0" fmla="*/ 0 w 7"/>
                <a:gd name="T1" fmla="*/ 14 h 14"/>
                <a:gd name="T2" fmla="*/ 5 w 7"/>
                <a:gd name="T3" fmla="*/ 0 h 14"/>
              </a:gdLst>
              <a:ahLst/>
              <a:cxnLst>
                <a:cxn ang="0">
                  <a:pos x="T0" y="T1"/>
                </a:cxn>
                <a:cxn ang="0">
                  <a:pos x="T2" y="T3"/>
                </a:cxn>
              </a:cxnLst>
              <a:rect l="0" t="0" r="r" b="b"/>
              <a:pathLst>
                <a:path w="7" h="14">
                  <a:moveTo>
                    <a:pt x="0" y="14"/>
                  </a:moveTo>
                  <a:cubicBezTo>
                    <a:pt x="5" y="11"/>
                    <a:pt x="7" y="5"/>
                    <a:pt x="5" y="0"/>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1" name="Freeform 71"/>
            <p:cNvSpPr>
              <a:spLocks/>
            </p:cNvSpPr>
            <p:nvPr/>
          </p:nvSpPr>
          <p:spPr bwMode="auto">
            <a:xfrm>
              <a:off x="5414963" y="7958138"/>
              <a:ext cx="96837" cy="107950"/>
            </a:xfrm>
            <a:custGeom>
              <a:avLst/>
              <a:gdLst>
                <a:gd name="T0" fmla="*/ 35 w 35"/>
                <a:gd name="T1" fmla="*/ 13 h 39"/>
                <a:gd name="T2" fmla="*/ 12 w 35"/>
                <a:gd name="T3" fmla="*/ 4 h 39"/>
                <a:gd name="T4" fmla="*/ 4 w 35"/>
                <a:gd name="T5" fmla="*/ 27 h 39"/>
                <a:gd name="T6" fmla="*/ 27 w 35"/>
                <a:gd name="T7" fmla="*/ 35 h 39"/>
                <a:gd name="T8" fmla="*/ 33 w 35"/>
                <a:gd name="T9" fmla="*/ 30 h 39"/>
              </a:gdLst>
              <a:ahLst/>
              <a:cxnLst>
                <a:cxn ang="0">
                  <a:pos x="T0" y="T1"/>
                </a:cxn>
                <a:cxn ang="0">
                  <a:pos x="T2" y="T3"/>
                </a:cxn>
                <a:cxn ang="0">
                  <a:pos x="T4" y="T5"/>
                </a:cxn>
                <a:cxn ang="0">
                  <a:pos x="T6" y="T7"/>
                </a:cxn>
                <a:cxn ang="0">
                  <a:pos x="T8" y="T9"/>
                </a:cxn>
              </a:cxnLst>
              <a:rect l="0" t="0" r="r" b="b"/>
              <a:pathLst>
                <a:path w="35" h="39">
                  <a:moveTo>
                    <a:pt x="35" y="13"/>
                  </a:moveTo>
                  <a:cubicBezTo>
                    <a:pt x="31" y="4"/>
                    <a:pt x="21" y="0"/>
                    <a:pt x="12" y="4"/>
                  </a:cubicBezTo>
                  <a:cubicBezTo>
                    <a:pt x="4" y="8"/>
                    <a:pt x="0" y="18"/>
                    <a:pt x="4" y="27"/>
                  </a:cubicBezTo>
                  <a:cubicBezTo>
                    <a:pt x="8" y="36"/>
                    <a:pt x="18" y="39"/>
                    <a:pt x="27" y="35"/>
                  </a:cubicBezTo>
                  <a:cubicBezTo>
                    <a:pt x="29" y="34"/>
                    <a:pt x="32" y="32"/>
                    <a:pt x="33" y="30"/>
                  </a:cubicBezTo>
                </a:path>
              </a:pathLst>
            </a:custGeom>
            <a:solidFill>
              <a:srgbClr val="FC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2" name="Freeform 72"/>
            <p:cNvSpPr>
              <a:spLocks/>
            </p:cNvSpPr>
            <p:nvPr/>
          </p:nvSpPr>
          <p:spPr bwMode="auto">
            <a:xfrm>
              <a:off x="5414963" y="7958138"/>
              <a:ext cx="96837" cy="107950"/>
            </a:xfrm>
            <a:custGeom>
              <a:avLst/>
              <a:gdLst>
                <a:gd name="T0" fmla="*/ 35 w 35"/>
                <a:gd name="T1" fmla="*/ 13 h 39"/>
                <a:gd name="T2" fmla="*/ 12 w 35"/>
                <a:gd name="T3" fmla="*/ 4 h 39"/>
                <a:gd name="T4" fmla="*/ 4 w 35"/>
                <a:gd name="T5" fmla="*/ 27 h 39"/>
                <a:gd name="T6" fmla="*/ 27 w 35"/>
                <a:gd name="T7" fmla="*/ 35 h 39"/>
                <a:gd name="T8" fmla="*/ 33 w 35"/>
                <a:gd name="T9" fmla="*/ 30 h 39"/>
              </a:gdLst>
              <a:ahLst/>
              <a:cxnLst>
                <a:cxn ang="0">
                  <a:pos x="T0" y="T1"/>
                </a:cxn>
                <a:cxn ang="0">
                  <a:pos x="T2" y="T3"/>
                </a:cxn>
                <a:cxn ang="0">
                  <a:pos x="T4" y="T5"/>
                </a:cxn>
                <a:cxn ang="0">
                  <a:pos x="T6" y="T7"/>
                </a:cxn>
                <a:cxn ang="0">
                  <a:pos x="T8" y="T9"/>
                </a:cxn>
              </a:cxnLst>
              <a:rect l="0" t="0" r="r" b="b"/>
              <a:pathLst>
                <a:path w="35" h="39">
                  <a:moveTo>
                    <a:pt x="35" y="13"/>
                  </a:moveTo>
                  <a:cubicBezTo>
                    <a:pt x="31" y="4"/>
                    <a:pt x="21" y="0"/>
                    <a:pt x="12" y="4"/>
                  </a:cubicBezTo>
                  <a:cubicBezTo>
                    <a:pt x="4" y="8"/>
                    <a:pt x="0" y="18"/>
                    <a:pt x="4" y="27"/>
                  </a:cubicBezTo>
                  <a:cubicBezTo>
                    <a:pt x="8" y="36"/>
                    <a:pt x="18" y="39"/>
                    <a:pt x="27" y="35"/>
                  </a:cubicBezTo>
                  <a:cubicBezTo>
                    <a:pt x="29" y="34"/>
                    <a:pt x="32" y="32"/>
                    <a:pt x="33" y="30"/>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3" name="Freeform 73"/>
            <p:cNvSpPr>
              <a:spLocks/>
            </p:cNvSpPr>
            <p:nvPr/>
          </p:nvSpPr>
          <p:spPr bwMode="auto">
            <a:xfrm>
              <a:off x="5324475" y="7540626"/>
              <a:ext cx="471487" cy="447675"/>
            </a:xfrm>
            <a:custGeom>
              <a:avLst/>
              <a:gdLst>
                <a:gd name="T0" fmla="*/ 147 w 171"/>
                <a:gd name="T1" fmla="*/ 70 h 162"/>
                <a:gd name="T2" fmla="*/ 67 w 171"/>
                <a:gd name="T3" fmla="*/ 157 h 162"/>
                <a:gd name="T4" fmla="*/ 64 w 171"/>
                <a:gd name="T5" fmla="*/ 159 h 162"/>
                <a:gd name="T6" fmla="*/ 38 w 171"/>
                <a:gd name="T7" fmla="*/ 162 h 162"/>
                <a:gd name="T8" fmla="*/ 22 w 171"/>
                <a:gd name="T9" fmla="*/ 55 h 162"/>
                <a:gd name="T10" fmla="*/ 148 w 171"/>
                <a:gd name="T11" fmla="*/ 19 h 162"/>
                <a:gd name="T12" fmla="*/ 147 w 171"/>
                <a:gd name="T13" fmla="*/ 70 h 162"/>
              </a:gdLst>
              <a:ahLst/>
              <a:cxnLst>
                <a:cxn ang="0">
                  <a:pos x="T0" y="T1"/>
                </a:cxn>
                <a:cxn ang="0">
                  <a:pos x="T2" y="T3"/>
                </a:cxn>
                <a:cxn ang="0">
                  <a:pos x="T4" y="T5"/>
                </a:cxn>
                <a:cxn ang="0">
                  <a:pos x="T6" y="T7"/>
                </a:cxn>
                <a:cxn ang="0">
                  <a:pos x="T8" y="T9"/>
                </a:cxn>
                <a:cxn ang="0">
                  <a:pos x="T10" y="T11"/>
                </a:cxn>
                <a:cxn ang="0">
                  <a:pos x="T12" y="T13"/>
                </a:cxn>
              </a:cxnLst>
              <a:rect l="0" t="0" r="r" b="b"/>
              <a:pathLst>
                <a:path w="171" h="162">
                  <a:moveTo>
                    <a:pt x="147" y="70"/>
                  </a:moveTo>
                  <a:cubicBezTo>
                    <a:pt x="109" y="81"/>
                    <a:pt x="67" y="106"/>
                    <a:pt x="67" y="157"/>
                  </a:cubicBezTo>
                  <a:cubicBezTo>
                    <a:pt x="67" y="159"/>
                    <a:pt x="65" y="160"/>
                    <a:pt x="64" y="159"/>
                  </a:cubicBezTo>
                  <a:cubicBezTo>
                    <a:pt x="48" y="147"/>
                    <a:pt x="38" y="162"/>
                    <a:pt x="38" y="162"/>
                  </a:cubicBezTo>
                  <a:cubicBezTo>
                    <a:pt x="11" y="134"/>
                    <a:pt x="0" y="88"/>
                    <a:pt x="22" y="55"/>
                  </a:cubicBezTo>
                  <a:cubicBezTo>
                    <a:pt x="57" y="0"/>
                    <a:pt x="116" y="0"/>
                    <a:pt x="148" y="19"/>
                  </a:cubicBezTo>
                  <a:cubicBezTo>
                    <a:pt x="170" y="32"/>
                    <a:pt x="171" y="62"/>
                    <a:pt x="147" y="70"/>
                  </a:cubicBezTo>
                  <a:close/>
                </a:path>
              </a:pathLst>
            </a:custGeom>
            <a:solidFill>
              <a:srgbClr val="7717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4" name="Freeform 74"/>
            <p:cNvSpPr>
              <a:spLocks/>
            </p:cNvSpPr>
            <p:nvPr/>
          </p:nvSpPr>
          <p:spPr bwMode="auto">
            <a:xfrm>
              <a:off x="5324475" y="7540626"/>
              <a:ext cx="471487" cy="447675"/>
            </a:xfrm>
            <a:custGeom>
              <a:avLst/>
              <a:gdLst>
                <a:gd name="T0" fmla="*/ 147 w 171"/>
                <a:gd name="T1" fmla="*/ 70 h 162"/>
                <a:gd name="T2" fmla="*/ 67 w 171"/>
                <a:gd name="T3" fmla="*/ 157 h 162"/>
                <a:gd name="T4" fmla="*/ 64 w 171"/>
                <a:gd name="T5" fmla="*/ 159 h 162"/>
                <a:gd name="T6" fmla="*/ 38 w 171"/>
                <a:gd name="T7" fmla="*/ 162 h 162"/>
                <a:gd name="T8" fmla="*/ 22 w 171"/>
                <a:gd name="T9" fmla="*/ 55 h 162"/>
                <a:gd name="T10" fmla="*/ 148 w 171"/>
                <a:gd name="T11" fmla="*/ 19 h 162"/>
                <a:gd name="T12" fmla="*/ 147 w 171"/>
                <a:gd name="T13" fmla="*/ 70 h 162"/>
              </a:gdLst>
              <a:ahLst/>
              <a:cxnLst>
                <a:cxn ang="0">
                  <a:pos x="T0" y="T1"/>
                </a:cxn>
                <a:cxn ang="0">
                  <a:pos x="T2" y="T3"/>
                </a:cxn>
                <a:cxn ang="0">
                  <a:pos x="T4" y="T5"/>
                </a:cxn>
                <a:cxn ang="0">
                  <a:pos x="T6" y="T7"/>
                </a:cxn>
                <a:cxn ang="0">
                  <a:pos x="T8" y="T9"/>
                </a:cxn>
                <a:cxn ang="0">
                  <a:pos x="T10" y="T11"/>
                </a:cxn>
                <a:cxn ang="0">
                  <a:pos x="T12" y="T13"/>
                </a:cxn>
              </a:cxnLst>
              <a:rect l="0" t="0" r="r" b="b"/>
              <a:pathLst>
                <a:path w="171" h="162">
                  <a:moveTo>
                    <a:pt x="147" y="70"/>
                  </a:moveTo>
                  <a:cubicBezTo>
                    <a:pt x="109" y="81"/>
                    <a:pt x="67" y="106"/>
                    <a:pt x="67" y="157"/>
                  </a:cubicBezTo>
                  <a:cubicBezTo>
                    <a:pt x="67" y="159"/>
                    <a:pt x="65" y="160"/>
                    <a:pt x="64" y="159"/>
                  </a:cubicBezTo>
                  <a:cubicBezTo>
                    <a:pt x="48" y="147"/>
                    <a:pt x="38" y="162"/>
                    <a:pt x="38" y="162"/>
                  </a:cubicBezTo>
                  <a:cubicBezTo>
                    <a:pt x="11" y="134"/>
                    <a:pt x="0" y="88"/>
                    <a:pt x="22" y="55"/>
                  </a:cubicBezTo>
                  <a:cubicBezTo>
                    <a:pt x="57" y="0"/>
                    <a:pt x="116" y="0"/>
                    <a:pt x="148" y="19"/>
                  </a:cubicBezTo>
                  <a:cubicBezTo>
                    <a:pt x="170" y="32"/>
                    <a:pt x="171" y="62"/>
                    <a:pt x="147" y="70"/>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5" name="Oval 75"/>
            <p:cNvSpPr>
              <a:spLocks noChangeArrowheads="1"/>
            </p:cNvSpPr>
            <p:nvPr/>
          </p:nvSpPr>
          <p:spPr bwMode="auto">
            <a:xfrm>
              <a:off x="5741988" y="7972426"/>
              <a:ext cx="63500" cy="63500"/>
            </a:xfrm>
            <a:prstGeom prst="ellipse">
              <a:avLst/>
            </a:prstGeom>
            <a:solidFill>
              <a:srgbClr val="630B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6" name="Line 76"/>
            <p:cNvSpPr>
              <a:spLocks noChangeShapeType="1"/>
            </p:cNvSpPr>
            <p:nvPr/>
          </p:nvSpPr>
          <p:spPr bwMode="auto">
            <a:xfrm flipH="1" flipV="1">
              <a:off x="5719763" y="7854951"/>
              <a:ext cx="33337" cy="55563"/>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7" name="Line 77"/>
            <p:cNvSpPr>
              <a:spLocks noChangeShapeType="1"/>
            </p:cNvSpPr>
            <p:nvPr/>
          </p:nvSpPr>
          <p:spPr bwMode="auto">
            <a:xfrm flipH="1" flipV="1">
              <a:off x="5638800" y="7891463"/>
              <a:ext cx="6350" cy="7938"/>
            </a:xfrm>
            <a:prstGeom prst="line">
              <a:avLst/>
            </a:prstGeom>
            <a:noFill/>
            <a:ln w="460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8" name="Line 78"/>
            <p:cNvSpPr>
              <a:spLocks noChangeShapeType="1"/>
            </p:cNvSpPr>
            <p:nvPr/>
          </p:nvSpPr>
          <p:spPr bwMode="auto">
            <a:xfrm flipH="1" flipV="1">
              <a:off x="5761038" y="7827963"/>
              <a:ext cx="3175" cy="7938"/>
            </a:xfrm>
            <a:prstGeom prst="line">
              <a:avLst/>
            </a:prstGeom>
            <a:noFill/>
            <a:ln w="460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79" name="Freeform 79"/>
            <p:cNvSpPr>
              <a:spLocks/>
            </p:cNvSpPr>
            <p:nvPr/>
          </p:nvSpPr>
          <p:spPr bwMode="auto">
            <a:xfrm>
              <a:off x="6029325" y="7369176"/>
              <a:ext cx="277812" cy="306388"/>
            </a:xfrm>
            <a:custGeom>
              <a:avLst/>
              <a:gdLst>
                <a:gd name="T0" fmla="*/ 53 w 101"/>
                <a:gd name="T1" fmla="*/ 55 h 111"/>
                <a:gd name="T2" fmla="*/ 15 w 101"/>
                <a:gd name="T3" fmla="*/ 29 h 111"/>
                <a:gd name="T4" fmla="*/ 3 w 101"/>
                <a:gd name="T5" fmla="*/ 29 h 111"/>
                <a:gd name="T6" fmla="*/ 4 w 101"/>
                <a:gd name="T7" fmla="*/ 41 h 111"/>
                <a:gd name="T8" fmla="*/ 43 w 101"/>
                <a:gd name="T9" fmla="*/ 72 h 111"/>
                <a:gd name="T10" fmla="*/ 45 w 101"/>
                <a:gd name="T11" fmla="*/ 77 h 111"/>
                <a:gd name="T12" fmla="*/ 39 w 101"/>
                <a:gd name="T13" fmla="*/ 82 h 111"/>
                <a:gd name="T14" fmla="*/ 22 w 101"/>
                <a:gd name="T15" fmla="*/ 81 h 111"/>
                <a:gd name="T16" fmla="*/ 12 w 101"/>
                <a:gd name="T17" fmla="*/ 88 h 111"/>
                <a:gd name="T18" fmla="*/ 19 w 101"/>
                <a:gd name="T19" fmla="*/ 98 h 111"/>
                <a:gd name="T20" fmla="*/ 43 w 101"/>
                <a:gd name="T21" fmla="*/ 100 h 111"/>
                <a:gd name="T22" fmla="*/ 42 w 101"/>
                <a:gd name="T23" fmla="*/ 106 h 111"/>
                <a:gd name="T24" fmla="*/ 98 w 101"/>
                <a:gd name="T25" fmla="*/ 111 h 111"/>
                <a:gd name="T26" fmla="*/ 101 w 101"/>
                <a:gd name="T27" fmla="*/ 75 h 111"/>
                <a:gd name="T28" fmla="*/ 95 w 101"/>
                <a:gd name="T29" fmla="*/ 52 h 111"/>
                <a:gd name="T30" fmla="*/ 71 w 101"/>
                <a:gd name="T31" fmla="*/ 6 h 111"/>
                <a:gd name="T32" fmla="*/ 61 w 101"/>
                <a:gd name="T33" fmla="*/ 1 h 111"/>
                <a:gd name="T34" fmla="*/ 56 w 101"/>
                <a:gd name="T35" fmla="*/ 13 h 111"/>
                <a:gd name="T36" fmla="*/ 70 w 101"/>
                <a:gd name="T37" fmla="*/ 4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111">
                  <a:moveTo>
                    <a:pt x="53" y="55"/>
                  </a:moveTo>
                  <a:cubicBezTo>
                    <a:pt x="15" y="29"/>
                    <a:pt x="15" y="29"/>
                    <a:pt x="15" y="29"/>
                  </a:cubicBezTo>
                  <a:cubicBezTo>
                    <a:pt x="12" y="25"/>
                    <a:pt x="6" y="26"/>
                    <a:pt x="3" y="29"/>
                  </a:cubicBezTo>
                  <a:cubicBezTo>
                    <a:pt x="0" y="33"/>
                    <a:pt x="0" y="38"/>
                    <a:pt x="4" y="41"/>
                  </a:cubicBezTo>
                  <a:cubicBezTo>
                    <a:pt x="43" y="72"/>
                    <a:pt x="43" y="72"/>
                    <a:pt x="43" y="72"/>
                  </a:cubicBezTo>
                  <a:cubicBezTo>
                    <a:pt x="44" y="74"/>
                    <a:pt x="45" y="75"/>
                    <a:pt x="45" y="77"/>
                  </a:cubicBezTo>
                  <a:cubicBezTo>
                    <a:pt x="45" y="80"/>
                    <a:pt x="42" y="83"/>
                    <a:pt x="39" y="82"/>
                  </a:cubicBezTo>
                  <a:cubicBezTo>
                    <a:pt x="22" y="81"/>
                    <a:pt x="22" y="81"/>
                    <a:pt x="22" y="81"/>
                  </a:cubicBezTo>
                  <a:cubicBezTo>
                    <a:pt x="17" y="81"/>
                    <a:pt x="13" y="84"/>
                    <a:pt x="12" y="88"/>
                  </a:cubicBezTo>
                  <a:cubicBezTo>
                    <a:pt x="11" y="93"/>
                    <a:pt x="14" y="98"/>
                    <a:pt x="19" y="98"/>
                  </a:cubicBezTo>
                  <a:cubicBezTo>
                    <a:pt x="43" y="100"/>
                    <a:pt x="43" y="100"/>
                    <a:pt x="43" y="100"/>
                  </a:cubicBezTo>
                  <a:cubicBezTo>
                    <a:pt x="42" y="106"/>
                    <a:pt x="42" y="106"/>
                    <a:pt x="42" y="106"/>
                  </a:cubicBezTo>
                  <a:cubicBezTo>
                    <a:pt x="98" y="111"/>
                    <a:pt x="98" y="111"/>
                    <a:pt x="98" y="111"/>
                  </a:cubicBezTo>
                  <a:cubicBezTo>
                    <a:pt x="101" y="75"/>
                    <a:pt x="101" y="75"/>
                    <a:pt x="101" y="75"/>
                  </a:cubicBezTo>
                  <a:cubicBezTo>
                    <a:pt x="101" y="64"/>
                    <a:pt x="96" y="54"/>
                    <a:pt x="95" y="52"/>
                  </a:cubicBezTo>
                  <a:cubicBezTo>
                    <a:pt x="71" y="6"/>
                    <a:pt x="71" y="6"/>
                    <a:pt x="71" y="6"/>
                  </a:cubicBezTo>
                  <a:cubicBezTo>
                    <a:pt x="69" y="2"/>
                    <a:pt x="65" y="0"/>
                    <a:pt x="61" y="1"/>
                  </a:cubicBezTo>
                  <a:cubicBezTo>
                    <a:pt x="55" y="3"/>
                    <a:pt x="53" y="9"/>
                    <a:pt x="56" y="13"/>
                  </a:cubicBezTo>
                  <a:cubicBezTo>
                    <a:pt x="70" y="45"/>
                    <a:pt x="70" y="45"/>
                    <a:pt x="70" y="45"/>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0" name="Freeform 80"/>
            <p:cNvSpPr>
              <a:spLocks/>
            </p:cNvSpPr>
            <p:nvPr/>
          </p:nvSpPr>
          <p:spPr bwMode="auto">
            <a:xfrm>
              <a:off x="6029325" y="7369176"/>
              <a:ext cx="277812" cy="306388"/>
            </a:xfrm>
            <a:custGeom>
              <a:avLst/>
              <a:gdLst>
                <a:gd name="T0" fmla="*/ 53 w 101"/>
                <a:gd name="T1" fmla="*/ 55 h 111"/>
                <a:gd name="T2" fmla="*/ 15 w 101"/>
                <a:gd name="T3" fmla="*/ 29 h 111"/>
                <a:gd name="T4" fmla="*/ 3 w 101"/>
                <a:gd name="T5" fmla="*/ 29 h 111"/>
                <a:gd name="T6" fmla="*/ 4 w 101"/>
                <a:gd name="T7" fmla="*/ 41 h 111"/>
                <a:gd name="T8" fmla="*/ 43 w 101"/>
                <a:gd name="T9" fmla="*/ 72 h 111"/>
                <a:gd name="T10" fmla="*/ 45 w 101"/>
                <a:gd name="T11" fmla="*/ 77 h 111"/>
                <a:gd name="T12" fmla="*/ 39 w 101"/>
                <a:gd name="T13" fmla="*/ 82 h 111"/>
                <a:gd name="T14" fmla="*/ 22 w 101"/>
                <a:gd name="T15" fmla="*/ 81 h 111"/>
                <a:gd name="T16" fmla="*/ 12 w 101"/>
                <a:gd name="T17" fmla="*/ 88 h 111"/>
                <a:gd name="T18" fmla="*/ 19 w 101"/>
                <a:gd name="T19" fmla="*/ 98 h 111"/>
                <a:gd name="T20" fmla="*/ 43 w 101"/>
                <a:gd name="T21" fmla="*/ 100 h 111"/>
                <a:gd name="T22" fmla="*/ 42 w 101"/>
                <a:gd name="T23" fmla="*/ 106 h 111"/>
                <a:gd name="T24" fmla="*/ 98 w 101"/>
                <a:gd name="T25" fmla="*/ 111 h 111"/>
                <a:gd name="T26" fmla="*/ 101 w 101"/>
                <a:gd name="T27" fmla="*/ 75 h 111"/>
                <a:gd name="T28" fmla="*/ 95 w 101"/>
                <a:gd name="T29" fmla="*/ 52 h 111"/>
                <a:gd name="T30" fmla="*/ 71 w 101"/>
                <a:gd name="T31" fmla="*/ 6 h 111"/>
                <a:gd name="T32" fmla="*/ 61 w 101"/>
                <a:gd name="T33" fmla="*/ 1 h 111"/>
                <a:gd name="T34" fmla="*/ 56 w 101"/>
                <a:gd name="T35" fmla="*/ 13 h 111"/>
                <a:gd name="T36" fmla="*/ 70 w 101"/>
                <a:gd name="T37" fmla="*/ 4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111">
                  <a:moveTo>
                    <a:pt x="53" y="55"/>
                  </a:moveTo>
                  <a:cubicBezTo>
                    <a:pt x="15" y="29"/>
                    <a:pt x="15" y="29"/>
                    <a:pt x="15" y="29"/>
                  </a:cubicBezTo>
                  <a:cubicBezTo>
                    <a:pt x="12" y="25"/>
                    <a:pt x="6" y="26"/>
                    <a:pt x="3" y="29"/>
                  </a:cubicBezTo>
                  <a:cubicBezTo>
                    <a:pt x="0" y="33"/>
                    <a:pt x="0" y="38"/>
                    <a:pt x="4" y="41"/>
                  </a:cubicBezTo>
                  <a:cubicBezTo>
                    <a:pt x="43" y="72"/>
                    <a:pt x="43" y="72"/>
                    <a:pt x="43" y="72"/>
                  </a:cubicBezTo>
                  <a:cubicBezTo>
                    <a:pt x="44" y="74"/>
                    <a:pt x="45" y="75"/>
                    <a:pt x="45" y="77"/>
                  </a:cubicBezTo>
                  <a:cubicBezTo>
                    <a:pt x="45" y="80"/>
                    <a:pt x="42" y="83"/>
                    <a:pt x="39" y="82"/>
                  </a:cubicBezTo>
                  <a:cubicBezTo>
                    <a:pt x="22" y="81"/>
                    <a:pt x="22" y="81"/>
                    <a:pt x="22" y="81"/>
                  </a:cubicBezTo>
                  <a:cubicBezTo>
                    <a:pt x="17" y="81"/>
                    <a:pt x="13" y="84"/>
                    <a:pt x="12" y="88"/>
                  </a:cubicBezTo>
                  <a:cubicBezTo>
                    <a:pt x="11" y="93"/>
                    <a:pt x="14" y="98"/>
                    <a:pt x="19" y="98"/>
                  </a:cubicBezTo>
                  <a:cubicBezTo>
                    <a:pt x="43" y="100"/>
                    <a:pt x="43" y="100"/>
                    <a:pt x="43" y="100"/>
                  </a:cubicBezTo>
                  <a:cubicBezTo>
                    <a:pt x="42" y="106"/>
                    <a:pt x="42" y="106"/>
                    <a:pt x="42" y="106"/>
                  </a:cubicBezTo>
                  <a:cubicBezTo>
                    <a:pt x="98" y="111"/>
                    <a:pt x="98" y="111"/>
                    <a:pt x="98" y="111"/>
                  </a:cubicBezTo>
                  <a:cubicBezTo>
                    <a:pt x="101" y="75"/>
                    <a:pt x="101" y="75"/>
                    <a:pt x="101" y="75"/>
                  </a:cubicBezTo>
                  <a:cubicBezTo>
                    <a:pt x="101" y="64"/>
                    <a:pt x="96" y="54"/>
                    <a:pt x="95" y="52"/>
                  </a:cubicBezTo>
                  <a:cubicBezTo>
                    <a:pt x="71" y="6"/>
                    <a:pt x="71" y="6"/>
                    <a:pt x="71" y="6"/>
                  </a:cubicBezTo>
                  <a:cubicBezTo>
                    <a:pt x="69" y="2"/>
                    <a:pt x="65" y="0"/>
                    <a:pt x="61" y="1"/>
                  </a:cubicBezTo>
                  <a:cubicBezTo>
                    <a:pt x="55" y="3"/>
                    <a:pt x="53" y="9"/>
                    <a:pt x="56" y="13"/>
                  </a:cubicBezTo>
                  <a:cubicBezTo>
                    <a:pt x="70" y="45"/>
                    <a:pt x="70" y="45"/>
                    <a:pt x="70" y="45"/>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1" name="Freeform 81"/>
            <p:cNvSpPr>
              <a:spLocks/>
            </p:cNvSpPr>
            <p:nvPr/>
          </p:nvSpPr>
          <p:spPr bwMode="auto">
            <a:xfrm>
              <a:off x="6094413" y="7380288"/>
              <a:ext cx="127000" cy="141288"/>
            </a:xfrm>
            <a:custGeom>
              <a:avLst/>
              <a:gdLst>
                <a:gd name="T0" fmla="*/ 46 w 46"/>
                <a:gd name="T1" fmla="*/ 41 h 51"/>
                <a:gd name="T2" fmla="*/ 17 w 46"/>
                <a:gd name="T3" fmla="*/ 5 h 51"/>
                <a:gd name="T4" fmla="*/ 6 w 46"/>
                <a:gd name="T5" fmla="*/ 2 h 51"/>
                <a:gd name="T6" fmla="*/ 3 w 46"/>
                <a:gd name="T7" fmla="*/ 15 h 51"/>
                <a:gd name="T8" fmla="*/ 29 w 46"/>
                <a:gd name="T9" fmla="*/ 51 h 51"/>
              </a:gdLst>
              <a:ahLst/>
              <a:cxnLst>
                <a:cxn ang="0">
                  <a:pos x="T0" y="T1"/>
                </a:cxn>
                <a:cxn ang="0">
                  <a:pos x="T2" y="T3"/>
                </a:cxn>
                <a:cxn ang="0">
                  <a:pos x="T4" y="T5"/>
                </a:cxn>
                <a:cxn ang="0">
                  <a:pos x="T6" y="T7"/>
                </a:cxn>
                <a:cxn ang="0">
                  <a:pos x="T8" y="T9"/>
                </a:cxn>
              </a:cxnLst>
              <a:rect l="0" t="0" r="r" b="b"/>
              <a:pathLst>
                <a:path w="46" h="51">
                  <a:moveTo>
                    <a:pt x="46" y="41"/>
                  </a:moveTo>
                  <a:cubicBezTo>
                    <a:pt x="17" y="5"/>
                    <a:pt x="17" y="5"/>
                    <a:pt x="17" y="5"/>
                  </a:cubicBezTo>
                  <a:cubicBezTo>
                    <a:pt x="14" y="1"/>
                    <a:pt x="9" y="0"/>
                    <a:pt x="6" y="2"/>
                  </a:cubicBezTo>
                  <a:cubicBezTo>
                    <a:pt x="1" y="5"/>
                    <a:pt x="0" y="11"/>
                    <a:pt x="3" y="15"/>
                  </a:cubicBezTo>
                  <a:cubicBezTo>
                    <a:pt x="29" y="51"/>
                    <a:pt x="29" y="51"/>
                    <a:pt x="29" y="51"/>
                  </a:cubicBezTo>
                </a:path>
              </a:pathLst>
            </a:custGeom>
            <a:solidFill>
              <a:srgbClr val="FFED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2" name="Freeform 82"/>
            <p:cNvSpPr>
              <a:spLocks/>
            </p:cNvSpPr>
            <p:nvPr/>
          </p:nvSpPr>
          <p:spPr bwMode="auto">
            <a:xfrm>
              <a:off x="6094413" y="7380288"/>
              <a:ext cx="127000" cy="141288"/>
            </a:xfrm>
            <a:custGeom>
              <a:avLst/>
              <a:gdLst>
                <a:gd name="T0" fmla="*/ 46 w 46"/>
                <a:gd name="T1" fmla="*/ 41 h 51"/>
                <a:gd name="T2" fmla="*/ 17 w 46"/>
                <a:gd name="T3" fmla="*/ 5 h 51"/>
                <a:gd name="T4" fmla="*/ 6 w 46"/>
                <a:gd name="T5" fmla="*/ 2 h 51"/>
                <a:gd name="T6" fmla="*/ 3 w 46"/>
                <a:gd name="T7" fmla="*/ 15 h 51"/>
                <a:gd name="T8" fmla="*/ 29 w 46"/>
                <a:gd name="T9" fmla="*/ 51 h 51"/>
              </a:gdLst>
              <a:ahLst/>
              <a:cxnLst>
                <a:cxn ang="0">
                  <a:pos x="T0" y="T1"/>
                </a:cxn>
                <a:cxn ang="0">
                  <a:pos x="T2" y="T3"/>
                </a:cxn>
                <a:cxn ang="0">
                  <a:pos x="T4" y="T5"/>
                </a:cxn>
                <a:cxn ang="0">
                  <a:pos x="T6" y="T7"/>
                </a:cxn>
                <a:cxn ang="0">
                  <a:pos x="T8" y="T9"/>
                </a:cxn>
              </a:cxnLst>
              <a:rect l="0" t="0" r="r" b="b"/>
              <a:pathLst>
                <a:path w="46" h="51">
                  <a:moveTo>
                    <a:pt x="46" y="41"/>
                  </a:moveTo>
                  <a:cubicBezTo>
                    <a:pt x="17" y="5"/>
                    <a:pt x="17" y="5"/>
                    <a:pt x="17" y="5"/>
                  </a:cubicBezTo>
                  <a:cubicBezTo>
                    <a:pt x="14" y="1"/>
                    <a:pt x="9" y="0"/>
                    <a:pt x="6" y="2"/>
                  </a:cubicBezTo>
                  <a:cubicBezTo>
                    <a:pt x="1" y="5"/>
                    <a:pt x="0" y="11"/>
                    <a:pt x="3" y="15"/>
                  </a:cubicBezTo>
                  <a:cubicBezTo>
                    <a:pt x="29" y="51"/>
                    <a:pt x="29" y="51"/>
                    <a:pt x="29" y="51"/>
                  </a:cubicBezTo>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3" name="Freeform 83"/>
            <p:cNvSpPr>
              <a:spLocks/>
            </p:cNvSpPr>
            <p:nvPr/>
          </p:nvSpPr>
          <p:spPr bwMode="auto">
            <a:xfrm>
              <a:off x="5030788" y="8366126"/>
              <a:ext cx="536575" cy="423863"/>
            </a:xfrm>
            <a:custGeom>
              <a:avLst/>
              <a:gdLst>
                <a:gd name="T0" fmla="*/ 146 w 194"/>
                <a:gd name="T1" fmla="*/ 153 h 153"/>
                <a:gd name="T2" fmla="*/ 0 w 194"/>
                <a:gd name="T3" fmla="*/ 153 h 153"/>
                <a:gd name="T4" fmla="*/ 34 w 194"/>
                <a:gd name="T5" fmla="*/ 0 h 153"/>
                <a:gd name="T6" fmla="*/ 165 w 194"/>
                <a:gd name="T7" fmla="*/ 48 h 153"/>
                <a:gd name="T8" fmla="*/ 146 w 194"/>
                <a:gd name="T9" fmla="*/ 153 h 153"/>
              </a:gdLst>
              <a:ahLst/>
              <a:cxnLst>
                <a:cxn ang="0">
                  <a:pos x="T0" y="T1"/>
                </a:cxn>
                <a:cxn ang="0">
                  <a:pos x="T2" y="T3"/>
                </a:cxn>
                <a:cxn ang="0">
                  <a:pos x="T4" y="T5"/>
                </a:cxn>
                <a:cxn ang="0">
                  <a:pos x="T6" y="T7"/>
                </a:cxn>
                <a:cxn ang="0">
                  <a:pos x="T8" y="T9"/>
                </a:cxn>
              </a:cxnLst>
              <a:rect l="0" t="0" r="r" b="b"/>
              <a:pathLst>
                <a:path w="194" h="153">
                  <a:moveTo>
                    <a:pt x="146" y="153"/>
                  </a:moveTo>
                  <a:cubicBezTo>
                    <a:pt x="0" y="153"/>
                    <a:pt x="0" y="153"/>
                    <a:pt x="0" y="153"/>
                  </a:cubicBezTo>
                  <a:cubicBezTo>
                    <a:pt x="34" y="0"/>
                    <a:pt x="34" y="0"/>
                    <a:pt x="34" y="0"/>
                  </a:cubicBezTo>
                  <a:cubicBezTo>
                    <a:pt x="34" y="0"/>
                    <a:pt x="90" y="48"/>
                    <a:pt x="165" y="48"/>
                  </a:cubicBezTo>
                  <a:cubicBezTo>
                    <a:pt x="194" y="48"/>
                    <a:pt x="146" y="153"/>
                    <a:pt x="146" y="153"/>
                  </a:cubicBez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4" name="Freeform 84"/>
            <p:cNvSpPr>
              <a:spLocks/>
            </p:cNvSpPr>
            <p:nvPr/>
          </p:nvSpPr>
          <p:spPr bwMode="auto">
            <a:xfrm>
              <a:off x="5614988" y="8197851"/>
              <a:ext cx="131762" cy="92075"/>
            </a:xfrm>
            <a:custGeom>
              <a:avLst/>
              <a:gdLst>
                <a:gd name="T0" fmla="*/ 10 w 48"/>
                <a:gd name="T1" fmla="*/ 0 h 33"/>
                <a:gd name="T2" fmla="*/ 0 w 48"/>
                <a:gd name="T3" fmla="*/ 14 h 33"/>
                <a:gd name="T4" fmla="*/ 41 w 48"/>
                <a:gd name="T5" fmla="*/ 32 h 33"/>
                <a:gd name="T6" fmla="*/ 48 w 48"/>
                <a:gd name="T7" fmla="*/ 27 h 33"/>
                <a:gd name="T8" fmla="*/ 48 w 48"/>
                <a:gd name="T9" fmla="*/ 3 h 33"/>
                <a:gd name="T10" fmla="*/ 10 w 48"/>
                <a:gd name="T11" fmla="*/ 0 h 33"/>
              </a:gdLst>
              <a:ahLst/>
              <a:cxnLst>
                <a:cxn ang="0">
                  <a:pos x="T0" y="T1"/>
                </a:cxn>
                <a:cxn ang="0">
                  <a:pos x="T2" y="T3"/>
                </a:cxn>
                <a:cxn ang="0">
                  <a:pos x="T4" y="T5"/>
                </a:cxn>
                <a:cxn ang="0">
                  <a:pos x="T6" y="T7"/>
                </a:cxn>
                <a:cxn ang="0">
                  <a:pos x="T8" y="T9"/>
                </a:cxn>
                <a:cxn ang="0">
                  <a:pos x="T10" y="T11"/>
                </a:cxn>
              </a:cxnLst>
              <a:rect l="0" t="0" r="r" b="b"/>
              <a:pathLst>
                <a:path w="48" h="33">
                  <a:moveTo>
                    <a:pt x="10" y="0"/>
                  </a:moveTo>
                  <a:cubicBezTo>
                    <a:pt x="0" y="14"/>
                    <a:pt x="0" y="14"/>
                    <a:pt x="0" y="14"/>
                  </a:cubicBezTo>
                  <a:cubicBezTo>
                    <a:pt x="41" y="32"/>
                    <a:pt x="41" y="32"/>
                    <a:pt x="41" y="32"/>
                  </a:cubicBezTo>
                  <a:cubicBezTo>
                    <a:pt x="44" y="33"/>
                    <a:pt x="48" y="31"/>
                    <a:pt x="48" y="27"/>
                  </a:cubicBezTo>
                  <a:cubicBezTo>
                    <a:pt x="48" y="3"/>
                    <a:pt x="48" y="3"/>
                    <a:pt x="48" y="3"/>
                  </a:cubicBezTo>
                  <a:cubicBezTo>
                    <a:pt x="48" y="3"/>
                    <a:pt x="34" y="9"/>
                    <a:pt x="1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5" name="Freeform 85"/>
            <p:cNvSpPr>
              <a:spLocks/>
            </p:cNvSpPr>
            <p:nvPr/>
          </p:nvSpPr>
          <p:spPr bwMode="auto">
            <a:xfrm>
              <a:off x="5614988" y="8197851"/>
              <a:ext cx="131762" cy="92075"/>
            </a:xfrm>
            <a:custGeom>
              <a:avLst/>
              <a:gdLst>
                <a:gd name="T0" fmla="*/ 10 w 48"/>
                <a:gd name="T1" fmla="*/ 0 h 33"/>
                <a:gd name="T2" fmla="*/ 0 w 48"/>
                <a:gd name="T3" fmla="*/ 14 h 33"/>
                <a:gd name="T4" fmla="*/ 41 w 48"/>
                <a:gd name="T5" fmla="*/ 32 h 33"/>
                <a:gd name="T6" fmla="*/ 48 w 48"/>
                <a:gd name="T7" fmla="*/ 27 h 33"/>
                <a:gd name="T8" fmla="*/ 48 w 48"/>
                <a:gd name="T9" fmla="*/ 3 h 33"/>
                <a:gd name="T10" fmla="*/ 10 w 48"/>
                <a:gd name="T11" fmla="*/ 0 h 33"/>
              </a:gdLst>
              <a:ahLst/>
              <a:cxnLst>
                <a:cxn ang="0">
                  <a:pos x="T0" y="T1"/>
                </a:cxn>
                <a:cxn ang="0">
                  <a:pos x="T2" y="T3"/>
                </a:cxn>
                <a:cxn ang="0">
                  <a:pos x="T4" y="T5"/>
                </a:cxn>
                <a:cxn ang="0">
                  <a:pos x="T6" y="T7"/>
                </a:cxn>
                <a:cxn ang="0">
                  <a:pos x="T8" y="T9"/>
                </a:cxn>
                <a:cxn ang="0">
                  <a:pos x="T10" y="T11"/>
                </a:cxn>
              </a:cxnLst>
              <a:rect l="0" t="0" r="r" b="b"/>
              <a:pathLst>
                <a:path w="48" h="33">
                  <a:moveTo>
                    <a:pt x="10" y="0"/>
                  </a:moveTo>
                  <a:cubicBezTo>
                    <a:pt x="0" y="14"/>
                    <a:pt x="0" y="14"/>
                    <a:pt x="0" y="14"/>
                  </a:cubicBezTo>
                  <a:cubicBezTo>
                    <a:pt x="41" y="32"/>
                    <a:pt x="41" y="32"/>
                    <a:pt x="41" y="32"/>
                  </a:cubicBezTo>
                  <a:cubicBezTo>
                    <a:pt x="44" y="33"/>
                    <a:pt x="48" y="31"/>
                    <a:pt x="48" y="27"/>
                  </a:cubicBezTo>
                  <a:cubicBezTo>
                    <a:pt x="48" y="3"/>
                    <a:pt x="48" y="3"/>
                    <a:pt x="48" y="3"/>
                  </a:cubicBezTo>
                  <a:cubicBezTo>
                    <a:pt x="48" y="3"/>
                    <a:pt x="34" y="9"/>
                    <a:pt x="10" y="0"/>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6" name="Freeform 86"/>
            <p:cNvSpPr>
              <a:spLocks/>
            </p:cNvSpPr>
            <p:nvPr/>
          </p:nvSpPr>
          <p:spPr bwMode="auto">
            <a:xfrm>
              <a:off x="5772150" y="8118476"/>
              <a:ext cx="85725" cy="93663"/>
            </a:xfrm>
            <a:custGeom>
              <a:avLst/>
              <a:gdLst>
                <a:gd name="T0" fmla="*/ 4 w 31"/>
                <a:gd name="T1" fmla="*/ 2 h 34"/>
                <a:gd name="T2" fmla="*/ 0 w 31"/>
                <a:gd name="T3" fmla="*/ 22 h 34"/>
                <a:gd name="T4" fmla="*/ 20 w 31"/>
                <a:gd name="T5" fmla="*/ 32 h 34"/>
                <a:gd name="T6" fmla="*/ 27 w 31"/>
                <a:gd name="T7" fmla="*/ 29 h 34"/>
                <a:gd name="T8" fmla="*/ 31 w 31"/>
                <a:gd name="T9" fmla="*/ 5 h 34"/>
                <a:gd name="T10" fmla="*/ 4 w 31"/>
                <a:gd name="T11" fmla="*/ 2 h 34"/>
              </a:gdLst>
              <a:ahLst/>
              <a:cxnLst>
                <a:cxn ang="0">
                  <a:pos x="T0" y="T1"/>
                </a:cxn>
                <a:cxn ang="0">
                  <a:pos x="T2" y="T3"/>
                </a:cxn>
                <a:cxn ang="0">
                  <a:pos x="T4" y="T5"/>
                </a:cxn>
                <a:cxn ang="0">
                  <a:pos x="T6" y="T7"/>
                </a:cxn>
                <a:cxn ang="0">
                  <a:pos x="T8" y="T9"/>
                </a:cxn>
                <a:cxn ang="0">
                  <a:pos x="T10" y="T11"/>
                </a:cxn>
              </a:cxnLst>
              <a:rect l="0" t="0" r="r" b="b"/>
              <a:pathLst>
                <a:path w="31" h="34">
                  <a:moveTo>
                    <a:pt x="4" y="2"/>
                  </a:moveTo>
                  <a:cubicBezTo>
                    <a:pt x="0" y="22"/>
                    <a:pt x="0" y="22"/>
                    <a:pt x="0" y="22"/>
                  </a:cubicBezTo>
                  <a:cubicBezTo>
                    <a:pt x="20" y="32"/>
                    <a:pt x="20" y="32"/>
                    <a:pt x="20" y="32"/>
                  </a:cubicBezTo>
                  <a:cubicBezTo>
                    <a:pt x="23" y="34"/>
                    <a:pt x="26" y="32"/>
                    <a:pt x="27" y="29"/>
                  </a:cubicBezTo>
                  <a:cubicBezTo>
                    <a:pt x="31" y="5"/>
                    <a:pt x="31" y="5"/>
                    <a:pt x="31" y="5"/>
                  </a:cubicBezTo>
                  <a:cubicBezTo>
                    <a:pt x="31" y="5"/>
                    <a:pt x="24" y="0"/>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7" name="Freeform 87"/>
            <p:cNvSpPr>
              <a:spLocks/>
            </p:cNvSpPr>
            <p:nvPr/>
          </p:nvSpPr>
          <p:spPr bwMode="auto">
            <a:xfrm>
              <a:off x="5772150" y="8118476"/>
              <a:ext cx="85725" cy="93663"/>
            </a:xfrm>
            <a:custGeom>
              <a:avLst/>
              <a:gdLst>
                <a:gd name="T0" fmla="*/ 4 w 31"/>
                <a:gd name="T1" fmla="*/ 2 h 34"/>
                <a:gd name="T2" fmla="*/ 0 w 31"/>
                <a:gd name="T3" fmla="*/ 22 h 34"/>
                <a:gd name="T4" fmla="*/ 20 w 31"/>
                <a:gd name="T5" fmla="*/ 32 h 34"/>
                <a:gd name="T6" fmla="*/ 27 w 31"/>
                <a:gd name="T7" fmla="*/ 29 h 34"/>
                <a:gd name="T8" fmla="*/ 31 w 31"/>
                <a:gd name="T9" fmla="*/ 5 h 34"/>
                <a:gd name="T10" fmla="*/ 4 w 31"/>
                <a:gd name="T11" fmla="*/ 2 h 34"/>
              </a:gdLst>
              <a:ahLst/>
              <a:cxnLst>
                <a:cxn ang="0">
                  <a:pos x="T0" y="T1"/>
                </a:cxn>
                <a:cxn ang="0">
                  <a:pos x="T2" y="T3"/>
                </a:cxn>
                <a:cxn ang="0">
                  <a:pos x="T4" y="T5"/>
                </a:cxn>
                <a:cxn ang="0">
                  <a:pos x="T6" y="T7"/>
                </a:cxn>
                <a:cxn ang="0">
                  <a:pos x="T8" y="T9"/>
                </a:cxn>
                <a:cxn ang="0">
                  <a:pos x="T10" y="T11"/>
                </a:cxn>
              </a:cxnLst>
              <a:rect l="0" t="0" r="r" b="b"/>
              <a:pathLst>
                <a:path w="31" h="34">
                  <a:moveTo>
                    <a:pt x="4" y="2"/>
                  </a:moveTo>
                  <a:cubicBezTo>
                    <a:pt x="0" y="22"/>
                    <a:pt x="0" y="22"/>
                    <a:pt x="0" y="22"/>
                  </a:cubicBezTo>
                  <a:cubicBezTo>
                    <a:pt x="20" y="32"/>
                    <a:pt x="20" y="32"/>
                    <a:pt x="20" y="32"/>
                  </a:cubicBezTo>
                  <a:cubicBezTo>
                    <a:pt x="23" y="34"/>
                    <a:pt x="26" y="32"/>
                    <a:pt x="27" y="29"/>
                  </a:cubicBezTo>
                  <a:cubicBezTo>
                    <a:pt x="31" y="5"/>
                    <a:pt x="31" y="5"/>
                    <a:pt x="31" y="5"/>
                  </a:cubicBezTo>
                  <a:cubicBezTo>
                    <a:pt x="31" y="5"/>
                    <a:pt x="24" y="0"/>
                    <a:pt x="4" y="2"/>
                  </a:cubicBezTo>
                  <a:close/>
                </a:path>
              </a:pathLst>
            </a:custGeom>
            <a:noFill/>
            <a:ln w="20638" cap="rnd">
              <a:solidFill>
                <a:srgbClr val="6409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89" name="Freeform 89"/>
            <p:cNvSpPr>
              <a:spLocks/>
            </p:cNvSpPr>
            <p:nvPr/>
          </p:nvSpPr>
          <p:spPr bwMode="auto">
            <a:xfrm>
              <a:off x="7232650" y="8305801"/>
              <a:ext cx="223837" cy="227013"/>
            </a:xfrm>
            <a:custGeom>
              <a:avLst/>
              <a:gdLst>
                <a:gd name="T0" fmla="*/ 81 w 81"/>
                <a:gd name="T1" fmla="*/ 16 h 82"/>
                <a:gd name="T2" fmla="*/ 69 w 81"/>
                <a:gd name="T3" fmla="*/ 6 h 82"/>
                <a:gd name="T4" fmla="*/ 43 w 81"/>
                <a:gd name="T5" fmla="*/ 8 h 82"/>
                <a:gd name="T6" fmla="*/ 8 w 81"/>
                <a:gd name="T7" fmla="*/ 46 h 82"/>
                <a:gd name="T8" fmla="*/ 10 w 81"/>
                <a:gd name="T9" fmla="*/ 73 h 82"/>
                <a:gd name="T10" fmla="*/ 21 w 81"/>
                <a:gd name="T11" fmla="*/ 82 h 82"/>
              </a:gdLst>
              <a:ahLst/>
              <a:cxnLst>
                <a:cxn ang="0">
                  <a:pos x="T0" y="T1"/>
                </a:cxn>
                <a:cxn ang="0">
                  <a:pos x="T2" y="T3"/>
                </a:cxn>
                <a:cxn ang="0">
                  <a:pos x="T4" y="T5"/>
                </a:cxn>
                <a:cxn ang="0">
                  <a:pos x="T6" y="T7"/>
                </a:cxn>
                <a:cxn ang="0">
                  <a:pos x="T8" y="T9"/>
                </a:cxn>
                <a:cxn ang="0">
                  <a:pos x="T10" y="T11"/>
                </a:cxn>
              </a:cxnLst>
              <a:rect l="0" t="0" r="r" b="b"/>
              <a:pathLst>
                <a:path w="81" h="82">
                  <a:moveTo>
                    <a:pt x="81" y="16"/>
                  </a:moveTo>
                  <a:cubicBezTo>
                    <a:pt x="69" y="6"/>
                    <a:pt x="69" y="6"/>
                    <a:pt x="69" y="6"/>
                  </a:cubicBezTo>
                  <a:cubicBezTo>
                    <a:pt x="61" y="0"/>
                    <a:pt x="50" y="0"/>
                    <a:pt x="43" y="8"/>
                  </a:cubicBezTo>
                  <a:cubicBezTo>
                    <a:pt x="8" y="46"/>
                    <a:pt x="8" y="46"/>
                    <a:pt x="8" y="46"/>
                  </a:cubicBezTo>
                  <a:cubicBezTo>
                    <a:pt x="0" y="54"/>
                    <a:pt x="1" y="66"/>
                    <a:pt x="10" y="73"/>
                  </a:cubicBezTo>
                  <a:cubicBezTo>
                    <a:pt x="21" y="82"/>
                    <a:pt x="21" y="82"/>
                    <a:pt x="21" y="82"/>
                  </a:cubicBezTo>
                </a:path>
              </a:pathLst>
            </a:custGeom>
            <a:noFill/>
            <a:ln w="34925" cap="rnd">
              <a:solidFill>
                <a:srgbClr val="F7F0E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0" name="Freeform 90"/>
            <p:cNvSpPr>
              <a:spLocks/>
            </p:cNvSpPr>
            <p:nvPr/>
          </p:nvSpPr>
          <p:spPr bwMode="auto">
            <a:xfrm>
              <a:off x="5570538" y="8334376"/>
              <a:ext cx="773112" cy="604838"/>
            </a:xfrm>
            <a:custGeom>
              <a:avLst/>
              <a:gdLst>
                <a:gd name="T0" fmla="*/ 0 w 280"/>
                <a:gd name="T1" fmla="*/ 63 h 219"/>
                <a:gd name="T2" fmla="*/ 224 w 280"/>
                <a:gd name="T3" fmla="*/ 0 h 219"/>
                <a:gd name="T4" fmla="*/ 235 w 280"/>
                <a:gd name="T5" fmla="*/ 89 h 219"/>
                <a:gd name="T6" fmla="*/ 206 w 280"/>
                <a:gd name="T7" fmla="*/ 154 h 219"/>
                <a:gd name="T8" fmla="*/ 280 w 280"/>
                <a:gd name="T9" fmla="*/ 182 h 219"/>
                <a:gd name="T10" fmla="*/ 157 w 280"/>
                <a:gd name="T11" fmla="*/ 219 h 219"/>
                <a:gd name="T12" fmla="*/ 48 w 280"/>
                <a:gd name="T13" fmla="*/ 219 h 219"/>
                <a:gd name="T14" fmla="*/ 0 w 280"/>
                <a:gd name="T15" fmla="*/ 63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0" h="219">
                  <a:moveTo>
                    <a:pt x="0" y="63"/>
                  </a:moveTo>
                  <a:cubicBezTo>
                    <a:pt x="0" y="63"/>
                    <a:pt x="176" y="81"/>
                    <a:pt x="224" y="0"/>
                  </a:cubicBezTo>
                  <a:cubicBezTo>
                    <a:pt x="225" y="35"/>
                    <a:pt x="229" y="65"/>
                    <a:pt x="235" y="89"/>
                  </a:cubicBezTo>
                  <a:cubicBezTo>
                    <a:pt x="206" y="115"/>
                    <a:pt x="201" y="143"/>
                    <a:pt x="206" y="154"/>
                  </a:cubicBezTo>
                  <a:cubicBezTo>
                    <a:pt x="221" y="191"/>
                    <a:pt x="280" y="182"/>
                    <a:pt x="280" y="182"/>
                  </a:cubicBezTo>
                  <a:cubicBezTo>
                    <a:pt x="157" y="219"/>
                    <a:pt x="157" y="219"/>
                    <a:pt x="157" y="219"/>
                  </a:cubicBezTo>
                  <a:cubicBezTo>
                    <a:pt x="157" y="219"/>
                    <a:pt x="48" y="218"/>
                    <a:pt x="48" y="219"/>
                  </a:cubicBezTo>
                  <a:cubicBezTo>
                    <a:pt x="47" y="219"/>
                    <a:pt x="0" y="63"/>
                    <a:pt x="0" y="63"/>
                  </a:cubicBezTo>
                  <a:close/>
                </a:path>
              </a:pathLst>
            </a:custGeom>
            <a:solidFill>
              <a:srgbClr val="FFB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1" name="Freeform 91"/>
            <p:cNvSpPr>
              <a:spLocks/>
            </p:cNvSpPr>
            <p:nvPr/>
          </p:nvSpPr>
          <p:spPr bwMode="auto">
            <a:xfrm>
              <a:off x="7119938" y="7791451"/>
              <a:ext cx="60325" cy="415925"/>
            </a:xfrm>
            <a:custGeom>
              <a:avLst/>
              <a:gdLst>
                <a:gd name="T0" fmla="*/ 0 w 38"/>
                <a:gd name="T1" fmla="*/ 0 h 262"/>
                <a:gd name="T2" fmla="*/ 38 w 38"/>
                <a:gd name="T3" fmla="*/ 262 h 262"/>
                <a:gd name="T4" fmla="*/ 0 w 38"/>
                <a:gd name="T5" fmla="*/ 0 h 262"/>
              </a:gdLst>
              <a:ahLst/>
              <a:cxnLst>
                <a:cxn ang="0">
                  <a:pos x="T0" y="T1"/>
                </a:cxn>
                <a:cxn ang="0">
                  <a:pos x="T2" y="T3"/>
                </a:cxn>
                <a:cxn ang="0">
                  <a:pos x="T4" y="T5"/>
                </a:cxn>
              </a:cxnLst>
              <a:rect l="0" t="0" r="r" b="b"/>
              <a:pathLst>
                <a:path w="38" h="262">
                  <a:moveTo>
                    <a:pt x="0" y="0"/>
                  </a:moveTo>
                  <a:lnTo>
                    <a:pt x="38" y="262"/>
                  </a:lnTo>
                  <a:lnTo>
                    <a:pt x="0" y="0"/>
                  </a:lnTo>
                  <a:close/>
                </a:path>
              </a:pathLst>
            </a:custGeom>
            <a:solidFill>
              <a:srgbClr val="E2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2" name="Line 92"/>
            <p:cNvSpPr>
              <a:spLocks noChangeShapeType="1"/>
            </p:cNvSpPr>
            <p:nvPr/>
          </p:nvSpPr>
          <p:spPr bwMode="auto">
            <a:xfrm>
              <a:off x="7119938" y="7791451"/>
              <a:ext cx="60325" cy="4159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3" name="Line 93"/>
            <p:cNvSpPr>
              <a:spLocks noChangeShapeType="1"/>
            </p:cNvSpPr>
            <p:nvPr/>
          </p:nvSpPr>
          <p:spPr bwMode="auto">
            <a:xfrm>
              <a:off x="7119938" y="7791451"/>
              <a:ext cx="60325" cy="415925"/>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4" name="Freeform 94"/>
            <p:cNvSpPr>
              <a:spLocks/>
            </p:cNvSpPr>
            <p:nvPr/>
          </p:nvSpPr>
          <p:spPr bwMode="auto">
            <a:xfrm>
              <a:off x="6948488" y="8267701"/>
              <a:ext cx="265112" cy="93663"/>
            </a:xfrm>
            <a:custGeom>
              <a:avLst/>
              <a:gdLst>
                <a:gd name="T0" fmla="*/ 0 w 96"/>
                <a:gd name="T1" fmla="*/ 10 h 34"/>
                <a:gd name="T2" fmla="*/ 80 w 96"/>
                <a:gd name="T3" fmla="*/ 0 h 34"/>
                <a:gd name="T4" fmla="*/ 93 w 96"/>
                <a:gd name="T5" fmla="*/ 9 h 34"/>
                <a:gd name="T6" fmla="*/ 83 w 96"/>
                <a:gd name="T7" fmla="*/ 26 h 34"/>
                <a:gd name="T8" fmla="*/ 22 w 96"/>
                <a:gd name="T9" fmla="*/ 34 h 34"/>
                <a:gd name="T10" fmla="*/ 0 w 96"/>
                <a:gd name="T11" fmla="*/ 10 h 34"/>
              </a:gdLst>
              <a:ahLst/>
              <a:cxnLst>
                <a:cxn ang="0">
                  <a:pos x="T0" y="T1"/>
                </a:cxn>
                <a:cxn ang="0">
                  <a:pos x="T2" y="T3"/>
                </a:cxn>
                <a:cxn ang="0">
                  <a:pos x="T4" y="T5"/>
                </a:cxn>
                <a:cxn ang="0">
                  <a:pos x="T6" y="T7"/>
                </a:cxn>
                <a:cxn ang="0">
                  <a:pos x="T8" y="T9"/>
                </a:cxn>
                <a:cxn ang="0">
                  <a:pos x="T10" y="T11"/>
                </a:cxn>
              </a:cxnLst>
              <a:rect l="0" t="0" r="r" b="b"/>
              <a:pathLst>
                <a:path w="96" h="34">
                  <a:moveTo>
                    <a:pt x="0" y="10"/>
                  </a:moveTo>
                  <a:cubicBezTo>
                    <a:pt x="80" y="0"/>
                    <a:pt x="80" y="0"/>
                    <a:pt x="80" y="0"/>
                  </a:cubicBezTo>
                  <a:cubicBezTo>
                    <a:pt x="86" y="0"/>
                    <a:pt x="91" y="3"/>
                    <a:pt x="93" y="9"/>
                  </a:cubicBezTo>
                  <a:cubicBezTo>
                    <a:pt x="96" y="17"/>
                    <a:pt x="91" y="25"/>
                    <a:pt x="83" y="26"/>
                  </a:cubicBezTo>
                  <a:cubicBezTo>
                    <a:pt x="22" y="34"/>
                    <a:pt x="22" y="34"/>
                    <a:pt x="22" y="34"/>
                  </a:cubicBezTo>
                  <a:lnTo>
                    <a:pt x="0" y="10"/>
                  </a:lnTo>
                  <a:close/>
                </a:path>
              </a:pathLst>
            </a:custGeom>
            <a:solidFill>
              <a:srgbClr val="E88D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5" name="Freeform 95"/>
            <p:cNvSpPr>
              <a:spLocks/>
            </p:cNvSpPr>
            <p:nvPr/>
          </p:nvSpPr>
          <p:spPr bwMode="auto">
            <a:xfrm>
              <a:off x="6224588" y="7883526"/>
              <a:ext cx="668337" cy="347663"/>
            </a:xfrm>
            <a:custGeom>
              <a:avLst/>
              <a:gdLst>
                <a:gd name="T0" fmla="*/ 0 w 242"/>
                <a:gd name="T1" fmla="*/ 126 h 126"/>
                <a:gd name="T2" fmla="*/ 102 w 242"/>
                <a:gd name="T3" fmla="*/ 13 h 126"/>
                <a:gd name="T4" fmla="*/ 144 w 242"/>
                <a:gd name="T5" fmla="*/ 13 h 126"/>
                <a:gd name="T6" fmla="*/ 242 w 242"/>
                <a:gd name="T7" fmla="*/ 126 h 126"/>
                <a:gd name="T8" fmla="*/ 191 w 242"/>
                <a:gd name="T9" fmla="*/ 95 h 126"/>
                <a:gd name="T10" fmla="*/ 55 w 242"/>
                <a:gd name="T11" fmla="*/ 94 h 126"/>
                <a:gd name="T12" fmla="*/ 0 w 242"/>
                <a:gd name="T13" fmla="*/ 126 h 126"/>
              </a:gdLst>
              <a:ahLst/>
              <a:cxnLst>
                <a:cxn ang="0">
                  <a:pos x="T0" y="T1"/>
                </a:cxn>
                <a:cxn ang="0">
                  <a:pos x="T2" y="T3"/>
                </a:cxn>
                <a:cxn ang="0">
                  <a:pos x="T4" y="T5"/>
                </a:cxn>
                <a:cxn ang="0">
                  <a:pos x="T6" y="T7"/>
                </a:cxn>
                <a:cxn ang="0">
                  <a:pos x="T8" y="T9"/>
                </a:cxn>
                <a:cxn ang="0">
                  <a:pos x="T10" y="T11"/>
                </a:cxn>
                <a:cxn ang="0">
                  <a:pos x="T12" y="T13"/>
                </a:cxn>
              </a:cxnLst>
              <a:rect l="0" t="0" r="r" b="b"/>
              <a:pathLst>
                <a:path w="242" h="126">
                  <a:moveTo>
                    <a:pt x="0" y="126"/>
                  </a:moveTo>
                  <a:cubicBezTo>
                    <a:pt x="102" y="13"/>
                    <a:pt x="102" y="13"/>
                    <a:pt x="102" y="13"/>
                  </a:cubicBezTo>
                  <a:cubicBezTo>
                    <a:pt x="113" y="0"/>
                    <a:pt x="133" y="0"/>
                    <a:pt x="144" y="13"/>
                  </a:cubicBezTo>
                  <a:cubicBezTo>
                    <a:pt x="242" y="126"/>
                    <a:pt x="242" y="126"/>
                    <a:pt x="242" y="126"/>
                  </a:cubicBezTo>
                  <a:cubicBezTo>
                    <a:pt x="191" y="95"/>
                    <a:pt x="191" y="95"/>
                    <a:pt x="191" y="95"/>
                  </a:cubicBezTo>
                  <a:cubicBezTo>
                    <a:pt x="149" y="71"/>
                    <a:pt x="97" y="70"/>
                    <a:pt x="55" y="94"/>
                  </a:cubicBezTo>
                  <a:lnTo>
                    <a:pt x="0" y="126"/>
                  </a:lnTo>
                  <a:close/>
                </a:path>
              </a:pathLst>
            </a:custGeom>
            <a:solidFill>
              <a:srgbClr val="FFC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6" name="Freeform 96"/>
            <p:cNvSpPr>
              <a:spLocks/>
            </p:cNvSpPr>
            <p:nvPr/>
          </p:nvSpPr>
          <p:spPr bwMode="auto">
            <a:xfrm>
              <a:off x="6683375" y="6821488"/>
              <a:ext cx="631825" cy="136525"/>
            </a:xfrm>
            <a:custGeom>
              <a:avLst/>
              <a:gdLst>
                <a:gd name="T0" fmla="*/ 14 w 229"/>
                <a:gd name="T1" fmla="*/ 0 h 49"/>
                <a:gd name="T2" fmla="*/ 0 w 229"/>
                <a:gd name="T3" fmla="*/ 0 h 49"/>
                <a:gd name="T4" fmla="*/ 229 w 229"/>
                <a:gd name="T5" fmla="*/ 49 h 49"/>
                <a:gd name="T6" fmla="*/ 14 w 229"/>
                <a:gd name="T7" fmla="*/ 0 h 49"/>
              </a:gdLst>
              <a:ahLst/>
              <a:cxnLst>
                <a:cxn ang="0">
                  <a:pos x="T0" y="T1"/>
                </a:cxn>
                <a:cxn ang="0">
                  <a:pos x="T2" y="T3"/>
                </a:cxn>
                <a:cxn ang="0">
                  <a:pos x="T4" y="T5"/>
                </a:cxn>
                <a:cxn ang="0">
                  <a:pos x="T6" y="T7"/>
                </a:cxn>
              </a:cxnLst>
              <a:rect l="0" t="0" r="r" b="b"/>
              <a:pathLst>
                <a:path w="229" h="49">
                  <a:moveTo>
                    <a:pt x="14" y="0"/>
                  </a:moveTo>
                  <a:cubicBezTo>
                    <a:pt x="8" y="0"/>
                    <a:pt x="4" y="0"/>
                    <a:pt x="0" y="0"/>
                  </a:cubicBezTo>
                  <a:cubicBezTo>
                    <a:pt x="80" y="4"/>
                    <a:pt x="157" y="21"/>
                    <a:pt x="229" y="49"/>
                  </a:cubicBezTo>
                  <a:cubicBezTo>
                    <a:pt x="130" y="6"/>
                    <a:pt x="53" y="0"/>
                    <a:pt x="14" y="0"/>
                  </a:cubicBezTo>
                </a:path>
              </a:pathLst>
            </a:custGeom>
            <a:solidFill>
              <a:srgbClr val="F5EF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7" name="Freeform 97"/>
            <p:cNvSpPr>
              <a:spLocks/>
            </p:cNvSpPr>
            <p:nvPr/>
          </p:nvSpPr>
          <p:spPr bwMode="auto">
            <a:xfrm>
              <a:off x="8620125" y="8897938"/>
              <a:ext cx="11112" cy="217488"/>
            </a:xfrm>
            <a:custGeom>
              <a:avLst/>
              <a:gdLst>
                <a:gd name="T0" fmla="*/ 3 w 4"/>
                <a:gd name="T1" fmla="*/ 0 h 79"/>
                <a:gd name="T2" fmla="*/ 0 w 4"/>
                <a:gd name="T3" fmla="*/ 1 h 79"/>
                <a:gd name="T4" fmla="*/ 0 w 4"/>
                <a:gd name="T5" fmla="*/ 1 h 79"/>
                <a:gd name="T6" fmla="*/ 0 w 4"/>
                <a:gd name="T7" fmla="*/ 79 h 79"/>
                <a:gd name="T8" fmla="*/ 1 w 4"/>
                <a:gd name="T9" fmla="*/ 79 h 79"/>
                <a:gd name="T10" fmla="*/ 3 w 4"/>
                <a:gd name="T11" fmla="*/ 0 h 79"/>
              </a:gdLst>
              <a:ahLst/>
              <a:cxnLst>
                <a:cxn ang="0">
                  <a:pos x="T0" y="T1"/>
                </a:cxn>
                <a:cxn ang="0">
                  <a:pos x="T2" y="T3"/>
                </a:cxn>
                <a:cxn ang="0">
                  <a:pos x="T4" y="T5"/>
                </a:cxn>
                <a:cxn ang="0">
                  <a:pos x="T6" y="T7"/>
                </a:cxn>
                <a:cxn ang="0">
                  <a:pos x="T8" y="T9"/>
                </a:cxn>
                <a:cxn ang="0">
                  <a:pos x="T10" y="T11"/>
                </a:cxn>
              </a:cxnLst>
              <a:rect l="0" t="0" r="r" b="b"/>
              <a:pathLst>
                <a:path w="4" h="79">
                  <a:moveTo>
                    <a:pt x="3" y="0"/>
                  </a:moveTo>
                  <a:cubicBezTo>
                    <a:pt x="2" y="1"/>
                    <a:pt x="1" y="1"/>
                    <a:pt x="0" y="1"/>
                  </a:cubicBezTo>
                  <a:cubicBezTo>
                    <a:pt x="0" y="1"/>
                    <a:pt x="0" y="1"/>
                    <a:pt x="0" y="1"/>
                  </a:cubicBezTo>
                  <a:cubicBezTo>
                    <a:pt x="0" y="79"/>
                    <a:pt x="0" y="79"/>
                    <a:pt x="0" y="79"/>
                  </a:cubicBezTo>
                  <a:cubicBezTo>
                    <a:pt x="1" y="79"/>
                    <a:pt x="1" y="79"/>
                    <a:pt x="1" y="79"/>
                  </a:cubicBezTo>
                  <a:cubicBezTo>
                    <a:pt x="2" y="54"/>
                    <a:pt x="4" y="28"/>
                    <a:pt x="3" y="0"/>
                  </a:cubicBezTo>
                </a:path>
              </a:pathLst>
            </a:custGeom>
            <a:solidFill>
              <a:srgbClr val="D6BD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8" name="Freeform 98"/>
            <p:cNvSpPr>
              <a:spLocks noEditPoints="1"/>
            </p:cNvSpPr>
            <p:nvPr/>
          </p:nvSpPr>
          <p:spPr bwMode="auto">
            <a:xfrm>
              <a:off x="6802438" y="6854826"/>
              <a:ext cx="1787525" cy="1746250"/>
            </a:xfrm>
            <a:custGeom>
              <a:avLst/>
              <a:gdLst>
                <a:gd name="T0" fmla="*/ 646 w 647"/>
                <a:gd name="T1" fmla="*/ 626 h 632"/>
                <a:gd name="T2" fmla="*/ 645 w 647"/>
                <a:gd name="T3" fmla="*/ 631 h 632"/>
                <a:gd name="T4" fmla="*/ 647 w 647"/>
                <a:gd name="T5" fmla="*/ 632 h 632"/>
                <a:gd name="T6" fmla="*/ 646 w 647"/>
                <a:gd name="T7" fmla="*/ 626 h 632"/>
                <a:gd name="T8" fmla="*/ 0 w 647"/>
                <a:gd name="T9" fmla="*/ 0 h 632"/>
                <a:gd name="T10" fmla="*/ 437 w 647"/>
                <a:gd name="T11" fmla="*/ 498 h 632"/>
                <a:gd name="T12" fmla="*/ 643 w 647"/>
                <a:gd name="T13" fmla="*/ 608 h 632"/>
                <a:gd name="T14" fmla="*/ 640 w 647"/>
                <a:gd name="T15" fmla="*/ 592 h 632"/>
                <a:gd name="T16" fmla="*/ 601 w 647"/>
                <a:gd name="T17" fmla="*/ 458 h 632"/>
                <a:gd name="T18" fmla="*/ 0 w 647"/>
                <a:gd name="T19"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7" h="632">
                  <a:moveTo>
                    <a:pt x="646" y="626"/>
                  </a:moveTo>
                  <a:cubicBezTo>
                    <a:pt x="646" y="627"/>
                    <a:pt x="646" y="629"/>
                    <a:pt x="645" y="631"/>
                  </a:cubicBezTo>
                  <a:cubicBezTo>
                    <a:pt x="646" y="631"/>
                    <a:pt x="646" y="632"/>
                    <a:pt x="647" y="632"/>
                  </a:cubicBezTo>
                  <a:cubicBezTo>
                    <a:pt x="647" y="630"/>
                    <a:pt x="646" y="628"/>
                    <a:pt x="646" y="626"/>
                  </a:cubicBezTo>
                  <a:moveTo>
                    <a:pt x="0" y="0"/>
                  </a:moveTo>
                  <a:cubicBezTo>
                    <a:pt x="108" y="29"/>
                    <a:pt x="339" y="133"/>
                    <a:pt x="437" y="498"/>
                  </a:cubicBezTo>
                  <a:cubicBezTo>
                    <a:pt x="552" y="527"/>
                    <a:pt x="628" y="565"/>
                    <a:pt x="643" y="608"/>
                  </a:cubicBezTo>
                  <a:cubicBezTo>
                    <a:pt x="642" y="602"/>
                    <a:pt x="641" y="597"/>
                    <a:pt x="640" y="592"/>
                  </a:cubicBezTo>
                  <a:cubicBezTo>
                    <a:pt x="630" y="548"/>
                    <a:pt x="617" y="503"/>
                    <a:pt x="601" y="458"/>
                  </a:cubicBezTo>
                  <a:cubicBezTo>
                    <a:pt x="501" y="212"/>
                    <a:pt x="274" y="31"/>
                    <a:pt x="0" y="0"/>
                  </a:cubicBezTo>
                </a:path>
              </a:pathLst>
            </a:custGeom>
            <a:solidFill>
              <a:srgbClr val="F5EF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99" name="Freeform 99"/>
            <p:cNvSpPr>
              <a:spLocks/>
            </p:cNvSpPr>
            <p:nvPr/>
          </p:nvSpPr>
          <p:spPr bwMode="auto">
            <a:xfrm>
              <a:off x="8120063" y="8599488"/>
              <a:ext cx="500062" cy="828675"/>
            </a:xfrm>
            <a:custGeom>
              <a:avLst/>
              <a:gdLst>
                <a:gd name="T0" fmla="*/ 168 w 181"/>
                <a:gd name="T1" fmla="*/ 0 h 300"/>
                <a:gd name="T2" fmla="*/ 0 w 181"/>
                <a:gd name="T3" fmla="*/ 107 h 300"/>
                <a:gd name="T4" fmla="*/ 6 w 181"/>
                <a:gd name="T5" fmla="*/ 300 h 300"/>
                <a:gd name="T6" fmla="*/ 72 w 181"/>
                <a:gd name="T7" fmla="*/ 277 h 300"/>
                <a:gd name="T8" fmla="*/ 163 w 181"/>
                <a:gd name="T9" fmla="*/ 221 h 300"/>
                <a:gd name="T10" fmla="*/ 177 w 181"/>
                <a:gd name="T11" fmla="*/ 187 h 300"/>
                <a:gd name="T12" fmla="*/ 181 w 181"/>
                <a:gd name="T13" fmla="*/ 187 h 300"/>
                <a:gd name="T14" fmla="*/ 177 w 181"/>
                <a:gd name="T15" fmla="*/ 187 h 300"/>
                <a:gd name="T16" fmla="*/ 181 w 181"/>
                <a:gd name="T17" fmla="*/ 187 h 300"/>
                <a:gd name="T18" fmla="*/ 181 w 181"/>
                <a:gd name="T19" fmla="*/ 109 h 300"/>
                <a:gd name="T20" fmla="*/ 177 w 181"/>
                <a:gd name="T21" fmla="*/ 105 h 300"/>
                <a:gd name="T22" fmla="*/ 170 w 181"/>
                <a:gd name="T23" fmla="*/ 1 h 300"/>
                <a:gd name="T24" fmla="*/ 168 w 181"/>
                <a:gd name="T25"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1" h="300">
                  <a:moveTo>
                    <a:pt x="168" y="0"/>
                  </a:moveTo>
                  <a:cubicBezTo>
                    <a:pt x="162" y="41"/>
                    <a:pt x="100" y="78"/>
                    <a:pt x="0" y="107"/>
                  </a:cubicBezTo>
                  <a:cubicBezTo>
                    <a:pt x="5" y="167"/>
                    <a:pt x="7" y="231"/>
                    <a:pt x="6" y="300"/>
                  </a:cubicBezTo>
                  <a:cubicBezTo>
                    <a:pt x="30" y="293"/>
                    <a:pt x="52" y="285"/>
                    <a:pt x="72" y="277"/>
                  </a:cubicBezTo>
                  <a:cubicBezTo>
                    <a:pt x="115" y="260"/>
                    <a:pt x="146" y="240"/>
                    <a:pt x="163" y="221"/>
                  </a:cubicBezTo>
                  <a:cubicBezTo>
                    <a:pt x="172" y="209"/>
                    <a:pt x="177" y="198"/>
                    <a:pt x="177" y="187"/>
                  </a:cubicBezTo>
                  <a:cubicBezTo>
                    <a:pt x="181" y="187"/>
                    <a:pt x="181" y="187"/>
                    <a:pt x="181" y="187"/>
                  </a:cubicBezTo>
                  <a:cubicBezTo>
                    <a:pt x="177" y="187"/>
                    <a:pt x="177" y="187"/>
                    <a:pt x="177" y="187"/>
                  </a:cubicBezTo>
                  <a:cubicBezTo>
                    <a:pt x="181" y="187"/>
                    <a:pt x="181" y="187"/>
                    <a:pt x="181" y="187"/>
                  </a:cubicBezTo>
                  <a:cubicBezTo>
                    <a:pt x="181" y="109"/>
                    <a:pt x="181" y="109"/>
                    <a:pt x="181" y="109"/>
                  </a:cubicBezTo>
                  <a:cubicBezTo>
                    <a:pt x="179" y="109"/>
                    <a:pt x="177" y="107"/>
                    <a:pt x="177" y="105"/>
                  </a:cubicBezTo>
                  <a:cubicBezTo>
                    <a:pt x="177" y="70"/>
                    <a:pt x="175" y="35"/>
                    <a:pt x="170" y="1"/>
                  </a:cubicBezTo>
                  <a:cubicBezTo>
                    <a:pt x="169" y="1"/>
                    <a:pt x="169" y="0"/>
                    <a:pt x="168" y="0"/>
                  </a:cubicBezTo>
                </a:path>
              </a:pathLst>
            </a:custGeom>
            <a:solidFill>
              <a:srgbClr val="E085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0" name="Freeform 100"/>
            <p:cNvSpPr>
              <a:spLocks/>
            </p:cNvSpPr>
            <p:nvPr/>
          </p:nvSpPr>
          <p:spPr bwMode="auto">
            <a:xfrm>
              <a:off x="8124825" y="9193213"/>
              <a:ext cx="484187" cy="739775"/>
            </a:xfrm>
            <a:custGeom>
              <a:avLst/>
              <a:gdLst>
                <a:gd name="T0" fmla="*/ 175 w 175"/>
                <a:gd name="T1" fmla="*/ 0 h 268"/>
                <a:gd name="T2" fmla="*/ 167 w 175"/>
                <a:gd name="T3" fmla="*/ 11 h 268"/>
                <a:gd name="T4" fmla="*/ 123 w 175"/>
                <a:gd name="T5" fmla="*/ 46 h 268"/>
                <a:gd name="T6" fmla="*/ 4 w 175"/>
                <a:gd name="T7" fmla="*/ 94 h 268"/>
                <a:gd name="T8" fmla="*/ 0 w 175"/>
                <a:gd name="T9" fmla="*/ 268 h 268"/>
                <a:gd name="T10" fmla="*/ 70 w 175"/>
                <a:gd name="T11" fmla="*/ 245 h 268"/>
                <a:gd name="T12" fmla="*/ 161 w 175"/>
                <a:gd name="T13" fmla="*/ 188 h 268"/>
                <a:gd name="T14" fmla="*/ 175 w 175"/>
                <a:gd name="T15" fmla="*/ 154 h 268"/>
                <a:gd name="T16" fmla="*/ 175 w 175"/>
                <a:gd name="T17"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68">
                  <a:moveTo>
                    <a:pt x="175" y="0"/>
                  </a:moveTo>
                  <a:cubicBezTo>
                    <a:pt x="173" y="4"/>
                    <a:pt x="170" y="7"/>
                    <a:pt x="167" y="11"/>
                  </a:cubicBezTo>
                  <a:cubicBezTo>
                    <a:pt x="157" y="23"/>
                    <a:pt x="142" y="35"/>
                    <a:pt x="123" y="46"/>
                  </a:cubicBezTo>
                  <a:cubicBezTo>
                    <a:pt x="93" y="64"/>
                    <a:pt x="52" y="79"/>
                    <a:pt x="4" y="94"/>
                  </a:cubicBezTo>
                  <a:cubicBezTo>
                    <a:pt x="1" y="220"/>
                    <a:pt x="0" y="257"/>
                    <a:pt x="0" y="268"/>
                  </a:cubicBezTo>
                  <a:cubicBezTo>
                    <a:pt x="26" y="261"/>
                    <a:pt x="49" y="253"/>
                    <a:pt x="70" y="245"/>
                  </a:cubicBezTo>
                  <a:cubicBezTo>
                    <a:pt x="113" y="227"/>
                    <a:pt x="144" y="208"/>
                    <a:pt x="161" y="188"/>
                  </a:cubicBezTo>
                  <a:cubicBezTo>
                    <a:pt x="170" y="177"/>
                    <a:pt x="175" y="165"/>
                    <a:pt x="175" y="154"/>
                  </a:cubicBezTo>
                  <a:cubicBezTo>
                    <a:pt x="175" y="0"/>
                    <a:pt x="175" y="0"/>
                    <a:pt x="175" y="0"/>
                  </a:cubicBezTo>
                </a:path>
              </a:pathLst>
            </a:custGeom>
            <a:solidFill>
              <a:srgbClr val="C7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1" name="Freeform 101"/>
            <p:cNvSpPr>
              <a:spLocks noEditPoints="1"/>
            </p:cNvSpPr>
            <p:nvPr/>
          </p:nvSpPr>
          <p:spPr bwMode="auto">
            <a:xfrm>
              <a:off x="8124825" y="9115426"/>
              <a:ext cx="496887" cy="831850"/>
            </a:xfrm>
            <a:custGeom>
              <a:avLst/>
              <a:gdLst>
                <a:gd name="T0" fmla="*/ 179 w 180"/>
                <a:gd name="T1" fmla="*/ 0 h 301"/>
                <a:gd name="T2" fmla="*/ 179 w 180"/>
                <a:gd name="T3" fmla="*/ 0 h 301"/>
                <a:gd name="T4" fmla="*/ 175 w 180"/>
                <a:gd name="T5" fmla="*/ 0 h 301"/>
                <a:gd name="T6" fmla="*/ 179 w 180"/>
                <a:gd name="T7" fmla="*/ 0 h 301"/>
                <a:gd name="T8" fmla="*/ 175 w 180"/>
                <a:gd name="T9" fmla="*/ 0 h 301"/>
                <a:gd name="T10" fmla="*/ 179 w 180"/>
                <a:gd name="T11" fmla="*/ 0 h 301"/>
                <a:gd name="T12" fmla="*/ 175 w 180"/>
                <a:gd name="T13" fmla="*/ 0 h 301"/>
                <a:gd name="T14" fmla="*/ 180 w 180"/>
                <a:gd name="T15" fmla="*/ 0 h 301"/>
                <a:gd name="T16" fmla="*/ 179 w 180"/>
                <a:gd name="T17" fmla="*/ 0 h 301"/>
                <a:gd name="T18" fmla="*/ 175 w 180"/>
                <a:gd name="T19" fmla="*/ 0 h 301"/>
                <a:gd name="T20" fmla="*/ 161 w 180"/>
                <a:gd name="T21" fmla="*/ 34 h 301"/>
                <a:gd name="T22" fmla="*/ 70 w 180"/>
                <a:gd name="T23" fmla="*/ 90 h 301"/>
                <a:gd name="T24" fmla="*/ 4 w 180"/>
                <a:gd name="T25" fmla="*/ 113 h 301"/>
                <a:gd name="T26" fmla="*/ 4 w 180"/>
                <a:gd name="T27" fmla="*/ 117 h 301"/>
                <a:gd name="T28" fmla="*/ 4 w 180"/>
                <a:gd name="T29" fmla="*/ 122 h 301"/>
                <a:gd name="T30" fmla="*/ 123 w 180"/>
                <a:gd name="T31" fmla="*/ 74 h 301"/>
                <a:gd name="T32" fmla="*/ 167 w 180"/>
                <a:gd name="T33" fmla="*/ 39 h 301"/>
                <a:gd name="T34" fmla="*/ 175 w 180"/>
                <a:gd name="T35" fmla="*/ 28 h 301"/>
                <a:gd name="T36" fmla="*/ 175 w 180"/>
                <a:gd name="T37" fmla="*/ 182 h 301"/>
                <a:gd name="T38" fmla="*/ 161 w 180"/>
                <a:gd name="T39" fmla="*/ 216 h 301"/>
                <a:gd name="T40" fmla="*/ 70 w 180"/>
                <a:gd name="T41" fmla="*/ 273 h 301"/>
                <a:gd name="T42" fmla="*/ 0 w 180"/>
                <a:gd name="T43" fmla="*/ 296 h 301"/>
                <a:gd name="T44" fmla="*/ 0 w 180"/>
                <a:gd name="T45" fmla="*/ 301 h 301"/>
                <a:gd name="T46" fmla="*/ 180 w 180"/>
                <a:gd name="T47" fmla="*/ 184 h 301"/>
                <a:gd name="T48" fmla="*/ 179 w 180"/>
                <a:gd name="T49" fmla="*/ 31 h 301"/>
                <a:gd name="T50" fmla="*/ 180 w 180"/>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301">
                  <a:moveTo>
                    <a:pt x="179" y="0"/>
                  </a:moveTo>
                  <a:cubicBezTo>
                    <a:pt x="179" y="0"/>
                    <a:pt x="179" y="0"/>
                    <a:pt x="179" y="0"/>
                  </a:cubicBezTo>
                  <a:cubicBezTo>
                    <a:pt x="175" y="0"/>
                    <a:pt x="175" y="0"/>
                    <a:pt x="175" y="0"/>
                  </a:cubicBezTo>
                  <a:cubicBezTo>
                    <a:pt x="179" y="0"/>
                    <a:pt x="179" y="0"/>
                    <a:pt x="179" y="0"/>
                  </a:cubicBezTo>
                  <a:moveTo>
                    <a:pt x="175" y="0"/>
                  </a:moveTo>
                  <a:cubicBezTo>
                    <a:pt x="179" y="0"/>
                    <a:pt x="179" y="0"/>
                    <a:pt x="179" y="0"/>
                  </a:cubicBezTo>
                  <a:cubicBezTo>
                    <a:pt x="175" y="0"/>
                    <a:pt x="175" y="0"/>
                    <a:pt x="175" y="0"/>
                  </a:cubicBezTo>
                  <a:moveTo>
                    <a:pt x="180" y="0"/>
                  </a:moveTo>
                  <a:cubicBezTo>
                    <a:pt x="179" y="0"/>
                    <a:pt x="179" y="0"/>
                    <a:pt x="179" y="0"/>
                  </a:cubicBezTo>
                  <a:cubicBezTo>
                    <a:pt x="175" y="0"/>
                    <a:pt x="175" y="0"/>
                    <a:pt x="175" y="0"/>
                  </a:cubicBezTo>
                  <a:cubicBezTo>
                    <a:pt x="175" y="11"/>
                    <a:pt x="170" y="22"/>
                    <a:pt x="161" y="34"/>
                  </a:cubicBezTo>
                  <a:cubicBezTo>
                    <a:pt x="144" y="53"/>
                    <a:pt x="113" y="73"/>
                    <a:pt x="70" y="90"/>
                  </a:cubicBezTo>
                  <a:cubicBezTo>
                    <a:pt x="50" y="98"/>
                    <a:pt x="28" y="106"/>
                    <a:pt x="4" y="113"/>
                  </a:cubicBezTo>
                  <a:cubicBezTo>
                    <a:pt x="4" y="114"/>
                    <a:pt x="4" y="116"/>
                    <a:pt x="4" y="117"/>
                  </a:cubicBezTo>
                  <a:cubicBezTo>
                    <a:pt x="4" y="119"/>
                    <a:pt x="4" y="120"/>
                    <a:pt x="4" y="122"/>
                  </a:cubicBezTo>
                  <a:cubicBezTo>
                    <a:pt x="52" y="107"/>
                    <a:pt x="93" y="92"/>
                    <a:pt x="123" y="74"/>
                  </a:cubicBezTo>
                  <a:cubicBezTo>
                    <a:pt x="142" y="63"/>
                    <a:pt x="157" y="51"/>
                    <a:pt x="167" y="39"/>
                  </a:cubicBezTo>
                  <a:cubicBezTo>
                    <a:pt x="170" y="35"/>
                    <a:pt x="173" y="32"/>
                    <a:pt x="175" y="28"/>
                  </a:cubicBezTo>
                  <a:cubicBezTo>
                    <a:pt x="175" y="182"/>
                    <a:pt x="175" y="182"/>
                    <a:pt x="175" y="182"/>
                  </a:cubicBezTo>
                  <a:cubicBezTo>
                    <a:pt x="175" y="193"/>
                    <a:pt x="170" y="205"/>
                    <a:pt x="161" y="216"/>
                  </a:cubicBezTo>
                  <a:cubicBezTo>
                    <a:pt x="144" y="236"/>
                    <a:pt x="113" y="255"/>
                    <a:pt x="70" y="273"/>
                  </a:cubicBezTo>
                  <a:cubicBezTo>
                    <a:pt x="49" y="281"/>
                    <a:pt x="26" y="289"/>
                    <a:pt x="0" y="296"/>
                  </a:cubicBezTo>
                  <a:cubicBezTo>
                    <a:pt x="0" y="301"/>
                    <a:pt x="0" y="301"/>
                    <a:pt x="0" y="301"/>
                  </a:cubicBezTo>
                  <a:cubicBezTo>
                    <a:pt x="0" y="301"/>
                    <a:pt x="164" y="265"/>
                    <a:pt x="180" y="184"/>
                  </a:cubicBezTo>
                  <a:cubicBezTo>
                    <a:pt x="180" y="184"/>
                    <a:pt x="179" y="120"/>
                    <a:pt x="179" y="31"/>
                  </a:cubicBezTo>
                  <a:cubicBezTo>
                    <a:pt x="179" y="21"/>
                    <a:pt x="179" y="10"/>
                    <a:pt x="180" y="0"/>
                  </a:cubicBezTo>
                </a:path>
              </a:pathLst>
            </a:custGeom>
            <a:solidFill>
              <a:srgbClr val="650A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2" name="Freeform 102"/>
            <p:cNvSpPr>
              <a:spLocks noEditPoints="1"/>
            </p:cNvSpPr>
            <p:nvPr/>
          </p:nvSpPr>
          <p:spPr bwMode="auto">
            <a:xfrm>
              <a:off x="6645275" y="6821488"/>
              <a:ext cx="1982787" cy="2078038"/>
            </a:xfrm>
            <a:custGeom>
              <a:avLst/>
              <a:gdLst>
                <a:gd name="T0" fmla="*/ 703 w 718"/>
                <a:gd name="T1" fmla="*/ 631 h 752"/>
                <a:gd name="T2" fmla="*/ 703 w 718"/>
                <a:gd name="T3" fmla="*/ 636 h 752"/>
                <a:gd name="T4" fmla="*/ 703 w 718"/>
                <a:gd name="T5" fmla="*/ 638 h 752"/>
                <a:gd name="T6" fmla="*/ 704 w 718"/>
                <a:gd name="T7" fmla="*/ 644 h 752"/>
                <a:gd name="T8" fmla="*/ 711 w 718"/>
                <a:gd name="T9" fmla="*/ 748 h 752"/>
                <a:gd name="T10" fmla="*/ 715 w 718"/>
                <a:gd name="T11" fmla="*/ 752 h 752"/>
                <a:gd name="T12" fmla="*/ 715 w 718"/>
                <a:gd name="T13" fmla="*/ 752 h 752"/>
                <a:gd name="T14" fmla="*/ 718 w 718"/>
                <a:gd name="T15" fmla="*/ 751 h 752"/>
                <a:gd name="T16" fmla="*/ 715 w 718"/>
                <a:gd name="T17" fmla="*/ 709 h 752"/>
                <a:gd name="T18" fmla="*/ 703 w 718"/>
                <a:gd name="T19" fmla="*/ 631 h 752"/>
                <a:gd name="T20" fmla="*/ 697 w 718"/>
                <a:gd name="T21" fmla="*/ 604 h 752"/>
                <a:gd name="T22" fmla="*/ 700 w 718"/>
                <a:gd name="T23" fmla="*/ 620 h 752"/>
                <a:gd name="T24" fmla="*/ 701 w 718"/>
                <a:gd name="T25" fmla="*/ 623 h 752"/>
                <a:gd name="T26" fmla="*/ 697 w 718"/>
                <a:gd name="T27" fmla="*/ 604 h 752"/>
                <a:gd name="T28" fmla="*/ 14 w 718"/>
                <a:gd name="T29" fmla="*/ 0 h 752"/>
                <a:gd name="T30" fmla="*/ 0 w 718"/>
                <a:gd name="T31" fmla="*/ 1 h 752"/>
                <a:gd name="T32" fmla="*/ 57 w 718"/>
                <a:gd name="T33" fmla="*/ 12 h 752"/>
                <a:gd name="T34" fmla="*/ 658 w 718"/>
                <a:gd name="T35" fmla="*/ 470 h 752"/>
                <a:gd name="T36" fmla="*/ 481 w 718"/>
                <a:gd name="T37" fmla="*/ 205 h 752"/>
                <a:gd name="T38" fmla="*/ 243 w 718"/>
                <a:gd name="T39" fmla="*/ 49 h 752"/>
                <a:gd name="T40" fmla="*/ 14 w 718"/>
                <a:gd name="T41"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8" h="752">
                  <a:moveTo>
                    <a:pt x="703" y="631"/>
                  </a:moveTo>
                  <a:cubicBezTo>
                    <a:pt x="703" y="632"/>
                    <a:pt x="703" y="634"/>
                    <a:pt x="703" y="636"/>
                  </a:cubicBezTo>
                  <a:cubicBezTo>
                    <a:pt x="703" y="636"/>
                    <a:pt x="703" y="637"/>
                    <a:pt x="703" y="638"/>
                  </a:cubicBezTo>
                  <a:cubicBezTo>
                    <a:pt x="703" y="640"/>
                    <a:pt x="704" y="642"/>
                    <a:pt x="704" y="644"/>
                  </a:cubicBezTo>
                  <a:cubicBezTo>
                    <a:pt x="709" y="678"/>
                    <a:pt x="711" y="713"/>
                    <a:pt x="711" y="748"/>
                  </a:cubicBezTo>
                  <a:cubicBezTo>
                    <a:pt x="711" y="750"/>
                    <a:pt x="713" y="752"/>
                    <a:pt x="715" y="752"/>
                  </a:cubicBezTo>
                  <a:cubicBezTo>
                    <a:pt x="715" y="752"/>
                    <a:pt x="715" y="752"/>
                    <a:pt x="715" y="752"/>
                  </a:cubicBezTo>
                  <a:cubicBezTo>
                    <a:pt x="716" y="752"/>
                    <a:pt x="717" y="752"/>
                    <a:pt x="718" y="751"/>
                  </a:cubicBezTo>
                  <a:cubicBezTo>
                    <a:pt x="718" y="737"/>
                    <a:pt x="717" y="724"/>
                    <a:pt x="715" y="709"/>
                  </a:cubicBezTo>
                  <a:cubicBezTo>
                    <a:pt x="712" y="684"/>
                    <a:pt x="708" y="657"/>
                    <a:pt x="703" y="631"/>
                  </a:cubicBezTo>
                  <a:moveTo>
                    <a:pt x="697" y="604"/>
                  </a:moveTo>
                  <a:cubicBezTo>
                    <a:pt x="698" y="609"/>
                    <a:pt x="699" y="614"/>
                    <a:pt x="700" y="620"/>
                  </a:cubicBezTo>
                  <a:cubicBezTo>
                    <a:pt x="700" y="621"/>
                    <a:pt x="701" y="622"/>
                    <a:pt x="701" y="623"/>
                  </a:cubicBezTo>
                  <a:cubicBezTo>
                    <a:pt x="700" y="617"/>
                    <a:pt x="698" y="610"/>
                    <a:pt x="697" y="604"/>
                  </a:cubicBezTo>
                  <a:moveTo>
                    <a:pt x="14" y="0"/>
                  </a:moveTo>
                  <a:cubicBezTo>
                    <a:pt x="5" y="0"/>
                    <a:pt x="0" y="1"/>
                    <a:pt x="0" y="1"/>
                  </a:cubicBezTo>
                  <a:cubicBezTo>
                    <a:pt x="0" y="1"/>
                    <a:pt x="22" y="3"/>
                    <a:pt x="57" y="12"/>
                  </a:cubicBezTo>
                  <a:cubicBezTo>
                    <a:pt x="331" y="43"/>
                    <a:pt x="558" y="224"/>
                    <a:pt x="658" y="470"/>
                  </a:cubicBezTo>
                  <a:cubicBezTo>
                    <a:pt x="621" y="374"/>
                    <a:pt x="565" y="281"/>
                    <a:pt x="481" y="205"/>
                  </a:cubicBezTo>
                  <a:cubicBezTo>
                    <a:pt x="394" y="128"/>
                    <a:pt x="313" y="80"/>
                    <a:pt x="243" y="49"/>
                  </a:cubicBezTo>
                  <a:cubicBezTo>
                    <a:pt x="171" y="21"/>
                    <a:pt x="94" y="4"/>
                    <a:pt x="14" y="0"/>
                  </a:cubicBezTo>
                </a:path>
              </a:pathLst>
            </a:custGeom>
            <a:solidFill>
              <a:srgbClr val="650A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3" name="Freeform 103"/>
            <p:cNvSpPr>
              <a:spLocks/>
            </p:cNvSpPr>
            <p:nvPr/>
          </p:nvSpPr>
          <p:spPr bwMode="auto">
            <a:xfrm>
              <a:off x="8008938" y="8231188"/>
              <a:ext cx="577850" cy="663575"/>
            </a:xfrm>
            <a:custGeom>
              <a:avLst/>
              <a:gdLst>
                <a:gd name="T0" fmla="*/ 0 w 209"/>
                <a:gd name="T1" fmla="*/ 0 h 240"/>
                <a:gd name="T2" fmla="*/ 21 w 209"/>
                <a:gd name="T3" fmla="*/ 94 h 240"/>
                <a:gd name="T4" fmla="*/ 29 w 209"/>
                <a:gd name="T5" fmla="*/ 144 h 240"/>
                <a:gd name="T6" fmla="*/ 40 w 209"/>
                <a:gd name="T7" fmla="*/ 240 h 240"/>
                <a:gd name="T8" fmla="*/ 208 w 209"/>
                <a:gd name="T9" fmla="*/ 133 h 240"/>
                <a:gd name="T10" fmla="*/ 209 w 209"/>
                <a:gd name="T11" fmla="*/ 128 h 240"/>
                <a:gd name="T12" fmla="*/ 209 w 209"/>
                <a:gd name="T13" fmla="*/ 126 h 240"/>
                <a:gd name="T14" fmla="*/ 209 w 209"/>
                <a:gd name="T15" fmla="*/ 121 h 240"/>
                <a:gd name="T16" fmla="*/ 207 w 209"/>
                <a:gd name="T17" fmla="*/ 113 h 240"/>
                <a:gd name="T18" fmla="*/ 206 w 209"/>
                <a:gd name="T19" fmla="*/ 110 h 240"/>
                <a:gd name="T20" fmla="*/ 0 w 209"/>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240">
                  <a:moveTo>
                    <a:pt x="0" y="0"/>
                  </a:moveTo>
                  <a:cubicBezTo>
                    <a:pt x="8" y="30"/>
                    <a:pt x="15" y="61"/>
                    <a:pt x="21" y="94"/>
                  </a:cubicBezTo>
                  <a:cubicBezTo>
                    <a:pt x="28" y="98"/>
                    <a:pt x="30" y="119"/>
                    <a:pt x="29" y="144"/>
                  </a:cubicBezTo>
                  <a:cubicBezTo>
                    <a:pt x="34" y="175"/>
                    <a:pt x="38" y="207"/>
                    <a:pt x="40" y="240"/>
                  </a:cubicBezTo>
                  <a:cubicBezTo>
                    <a:pt x="140" y="211"/>
                    <a:pt x="202" y="174"/>
                    <a:pt x="208" y="133"/>
                  </a:cubicBezTo>
                  <a:cubicBezTo>
                    <a:pt x="209" y="131"/>
                    <a:pt x="209" y="129"/>
                    <a:pt x="209" y="128"/>
                  </a:cubicBezTo>
                  <a:cubicBezTo>
                    <a:pt x="209" y="127"/>
                    <a:pt x="209" y="126"/>
                    <a:pt x="209" y="126"/>
                  </a:cubicBezTo>
                  <a:cubicBezTo>
                    <a:pt x="209" y="124"/>
                    <a:pt x="209" y="122"/>
                    <a:pt x="209" y="121"/>
                  </a:cubicBezTo>
                  <a:cubicBezTo>
                    <a:pt x="208" y="118"/>
                    <a:pt x="208" y="116"/>
                    <a:pt x="207" y="113"/>
                  </a:cubicBezTo>
                  <a:cubicBezTo>
                    <a:pt x="207" y="112"/>
                    <a:pt x="206" y="111"/>
                    <a:pt x="206" y="110"/>
                  </a:cubicBezTo>
                  <a:cubicBezTo>
                    <a:pt x="191" y="67"/>
                    <a:pt x="115" y="29"/>
                    <a:pt x="0" y="0"/>
                  </a:cubicBezTo>
                </a:path>
              </a:pathLst>
            </a:custGeom>
            <a:solidFill>
              <a:srgbClr val="F5B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4" name="Freeform 104"/>
            <p:cNvSpPr>
              <a:spLocks/>
            </p:cNvSpPr>
            <p:nvPr/>
          </p:nvSpPr>
          <p:spPr bwMode="auto">
            <a:xfrm>
              <a:off x="8067675" y="8491538"/>
              <a:ext cx="23812" cy="138113"/>
            </a:xfrm>
            <a:custGeom>
              <a:avLst/>
              <a:gdLst>
                <a:gd name="T0" fmla="*/ 0 w 9"/>
                <a:gd name="T1" fmla="*/ 0 h 50"/>
                <a:gd name="T2" fmla="*/ 8 w 9"/>
                <a:gd name="T3" fmla="*/ 50 h 50"/>
                <a:gd name="T4" fmla="*/ 0 w 9"/>
                <a:gd name="T5" fmla="*/ 0 h 50"/>
              </a:gdLst>
              <a:ahLst/>
              <a:cxnLst>
                <a:cxn ang="0">
                  <a:pos x="T0" y="T1"/>
                </a:cxn>
                <a:cxn ang="0">
                  <a:pos x="T2" y="T3"/>
                </a:cxn>
                <a:cxn ang="0">
                  <a:pos x="T4" y="T5"/>
                </a:cxn>
              </a:cxnLst>
              <a:rect l="0" t="0" r="r" b="b"/>
              <a:pathLst>
                <a:path w="9" h="50">
                  <a:moveTo>
                    <a:pt x="0" y="0"/>
                  </a:moveTo>
                  <a:cubicBezTo>
                    <a:pt x="3" y="16"/>
                    <a:pt x="6" y="33"/>
                    <a:pt x="8" y="50"/>
                  </a:cubicBezTo>
                  <a:cubicBezTo>
                    <a:pt x="9" y="25"/>
                    <a:pt x="7" y="4"/>
                    <a:pt x="0" y="0"/>
                  </a:cubicBezTo>
                </a:path>
              </a:pathLst>
            </a:custGeom>
            <a:solidFill>
              <a:srgbClr val="F5B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5" name="Freeform 105"/>
            <p:cNvSpPr>
              <a:spLocks noEditPoints="1"/>
            </p:cNvSpPr>
            <p:nvPr/>
          </p:nvSpPr>
          <p:spPr bwMode="auto">
            <a:xfrm>
              <a:off x="8523288" y="4210051"/>
              <a:ext cx="107950" cy="450850"/>
            </a:xfrm>
            <a:custGeom>
              <a:avLst/>
              <a:gdLst>
                <a:gd name="T0" fmla="*/ 37 w 39"/>
                <a:gd name="T1" fmla="*/ 115 h 163"/>
                <a:gd name="T2" fmla="*/ 24 w 39"/>
                <a:gd name="T3" fmla="*/ 138 h 163"/>
                <a:gd name="T4" fmla="*/ 0 w 39"/>
                <a:gd name="T5" fmla="*/ 160 h 163"/>
                <a:gd name="T6" fmla="*/ 35 w 39"/>
                <a:gd name="T7" fmla="*/ 160 h 163"/>
                <a:gd name="T8" fmla="*/ 35 w 39"/>
                <a:gd name="T9" fmla="*/ 163 h 163"/>
                <a:gd name="T10" fmla="*/ 35 w 39"/>
                <a:gd name="T11" fmla="*/ 163 h 163"/>
                <a:gd name="T12" fmla="*/ 37 w 39"/>
                <a:gd name="T13" fmla="*/ 115 h 163"/>
                <a:gd name="T14" fmla="*/ 36 w 39"/>
                <a:gd name="T15" fmla="*/ 0 h 163"/>
                <a:gd name="T16" fmla="*/ 36 w 39"/>
                <a:gd name="T17" fmla="*/ 1 h 163"/>
                <a:gd name="T18" fmla="*/ 36 w 39"/>
                <a:gd name="T19" fmla="*/ 45 h 163"/>
                <a:gd name="T20" fmla="*/ 36 w 39"/>
                <a:gd name="T21" fmla="*/ 45 h 163"/>
                <a:gd name="T22" fmla="*/ 36 w 39"/>
                <a:gd name="T23" fmla="*/ 94 h 163"/>
                <a:gd name="T24" fmla="*/ 36 w 39"/>
                <a:gd name="T25" fmla="*/ 94 h 163"/>
                <a:gd name="T26" fmla="*/ 38 w 39"/>
                <a:gd name="T27" fmla="*/ 94 h 163"/>
                <a:gd name="T28" fmla="*/ 36 w 39"/>
                <a:gd name="T2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63">
                  <a:moveTo>
                    <a:pt x="37" y="115"/>
                  </a:moveTo>
                  <a:cubicBezTo>
                    <a:pt x="35" y="122"/>
                    <a:pt x="30" y="130"/>
                    <a:pt x="24" y="138"/>
                  </a:cubicBezTo>
                  <a:cubicBezTo>
                    <a:pt x="18" y="145"/>
                    <a:pt x="10" y="153"/>
                    <a:pt x="0" y="160"/>
                  </a:cubicBezTo>
                  <a:cubicBezTo>
                    <a:pt x="35" y="160"/>
                    <a:pt x="35" y="160"/>
                    <a:pt x="35" y="160"/>
                  </a:cubicBezTo>
                  <a:cubicBezTo>
                    <a:pt x="35" y="161"/>
                    <a:pt x="35" y="162"/>
                    <a:pt x="35" y="163"/>
                  </a:cubicBezTo>
                  <a:cubicBezTo>
                    <a:pt x="35" y="163"/>
                    <a:pt x="35" y="163"/>
                    <a:pt x="35" y="163"/>
                  </a:cubicBezTo>
                  <a:cubicBezTo>
                    <a:pt x="36" y="146"/>
                    <a:pt x="37" y="130"/>
                    <a:pt x="37" y="115"/>
                  </a:cubicBezTo>
                  <a:moveTo>
                    <a:pt x="36" y="0"/>
                  </a:moveTo>
                  <a:cubicBezTo>
                    <a:pt x="36" y="0"/>
                    <a:pt x="36" y="0"/>
                    <a:pt x="36" y="1"/>
                  </a:cubicBezTo>
                  <a:cubicBezTo>
                    <a:pt x="36" y="45"/>
                    <a:pt x="36" y="45"/>
                    <a:pt x="36" y="45"/>
                  </a:cubicBezTo>
                  <a:cubicBezTo>
                    <a:pt x="36" y="45"/>
                    <a:pt x="36" y="45"/>
                    <a:pt x="36" y="45"/>
                  </a:cubicBezTo>
                  <a:cubicBezTo>
                    <a:pt x="36" y="94"/>
                    <a:pt x="36" y="94"/>
                    <a:pt x="36" y="94"/>
                  </a:cubicBezTo>
                  <a:cubicBezTo>
                    <a:pt x="36" y="94"/>
                    <a:pt x="36" y="94"/>
                    <a:pt x="36" y="94"/>
                  </a:cubicBezTo>
                  <a:cubicBezTo>
                    <a:pt x="37" y="94"/>
                    <a:pt x="37" y="94"/>
                    <a:pt x="38" y="94"/>
                  </a:cubicBezTo>
                  <a:cubicBezTo>
                    <a:pt x="39" y="59"/>
                    <a:pt x="38" y="27"/>
                    <a:pt x="36" y="0"/>
                  </a:cubicBezTo>
                </a:path>
              </a:pathLst>
            </a:custGeom>
            <a:solidFill>
              <a:srgbClr val="F5EF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6" name="Freeform 106"/>
            <p:cNvSpPr>
              <a:spLocks noEditPoints="1"/>
            </p:cNvSpPr>
            <p:nvPr/>
          </p:nvSpPr>
          <p:spPr bwMode="auto">
            <a:xfrm>
              <a:off x="8001000" y="4652963"/>
              <a:ext cx="619125" cy="1462088"/>
            </a:xfrm>
            <a:custGeom>
              <a:avLst/>
              <a:gdLst>
                <a:gd name="T0" fmla="*/ 113 w 224"/>
                <a:gd name="T1" fmla="*/ 389 h 529"/>
                <a:gd name="T2" fmla="*/ 0 w 224"/>
                <a:gd name="T3" fmla="*/ 529 h 529"/>
                <a:gd name="T4" fmla="*/ 16 w 224"/>
                <a:gd name="T5" fmla="*/ 513 h 529"/>
                <a:gd name="T6" fmla="*/ 113 w 224"/>
                <a:gd name="T7" fmla="*/ 389 h 529"/>
                <a:gd name="T8" fmla="*/ 189 w 224"/>
                <a:gd name="T9" fmla="*/ 0 h 529"/>
                <a:gd name="T10" fmla="*/ 169 w 224"/>
                <a:gd name="T11" fmla="*/ 13 h 529"/>
                <a:gd name="T12" fmla="*/ 41 w 224"/>
                <a:gd name="T13" fmla="*/ 62 h 529"/>
                <a:gd name="T14" fmla="*/ 0 w 224"/>
                <a:gd name="T15" fmla="*/ 257 h 529"/>
                <a:gd name="T16" fmla="*/ 127 w 224"/>
                <a:gd name="T17" fmla="*/ 351 h 529"/>
                <a:gd name="T18" fmla="*/ 127 w 224"/>
                <a:gd name="T19" fmla="*/ 351 h 529"/>
                <a:gd name="T20" fmla="*/ 134 w 224"/>
                <a:gd name="T21" fmla="*/ 351 h 529"/>
                <a:gd name="T22" fmla="*/ 196 w 224"/>
                <a:gd name="T23" fmla="*/ 193 h 529"/>
                <a:gd name="T24" fmla="*/ 214 w 224"/>
                <a:gd name="T25" fmla="*/ 101 h 529"/>
                <a:gd name="T26" fmla="*/ 220 w 224"/>
                <a:gd name="T27" fmla="*/ 7 h 529"/>
                <a:gd name="T28" fmla="*/ 224 w 224"/>
                <a:gd name="T29" fmla="*/ 3 h 529"/>
                <a:gd name="T30" fmla="*/ 224 w 224"/>
                <a:gd name="T31" fmla="*/ 3 h 529"/>
                <a:gd name="T32" fmla="*/ 224 w 224"/>
                <a:gd name="T33" fmla="*/ 0 h 529"/>
                <a:gd name="T34" fmla="*/ 189 w 224"/>
                <a:gd name="T35"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529">
                  <a:moveTo>
                    <a:pt x="113" y="389"/>
                  </a:moveTo>
                  <a:cubicBezTo>
                    <a:pt x="92" y="422"/>
                    <a:pt x="55" y="474"/>
                    <a:pt x="0" y="529"/>
                  </a:cubicBezTo>
                  <a:cubicBezTo>
                    <a:pt x="5" y="524"/>
                    <a:pt x="11" y="519"/>
                    <a:pt x="16" y="513"/>
                  </a:cubicBezTo>
                  <a:cubicBezTo>
                    <a:pt x="53" y="476"/>
                    <a:pt x="85" y="434"/>
                    <a:pt x="113" y="389"/>
                  </a:cubicBezTo>
                  <a:moveTo>
                    <a:pt x="189" y="0"/>
                  </a:moveTo>
                  <a:cubicBezTo>
                    <a:pt x="183" y="4"/>
                    <a:pt x="176" y="8"/>
                    <a:pt x="169" y="13"/>
                  </a:cubicBezTo>
                  <a:cubicBezTo>
                    <a:pt x="137" y="31"/>
                    <a:pt x="94" y="48"/>
                    <a:pt x="41" y="62"/>
                  </a:cubicBezTo>
                  <a:cubicBezTo>
                    <a:pt x="32" y="135"/>
                    <a:pt x="18" y="199"/>
                    <a:pt x="0" y="257"/>
                  </a:cubicBezTo>
                  <a:cubicBezTo>
                    <a:pt x="80" y="283"/>
                    <a:pt x="127" y="316"/>
                    <a:pt x="127" y="351"/>
                  </a:cubicBezTo>
                  <a:cubicBezTo>
                    <a:pt x="127" y="351"/>
                    <a:pt x="127" y="351"/>
                    <a:pt x="127" y="351"/>
                  </a:cubicBezTo>
                  <a:cubicBezTo>
                    <a:pt x="134" y="351"/>
                    <a:pt x="134" y="351"/>
                    <a:pt x="134" y="351"/>
                  </a:cubicBezTo>
                  <a:cubicBezTo>
                    <a:pt x="161" y="302"/>
                    <a:pt x="182" y="249"/>
                    <a:pt x="196" y="193"/>
                  </a:cubicBezTo>
                  <a:cubicBezTo>
                    <a:pt x="204" y="162"/>
                    <a:pt x="209" y="131"/>
                    <a:pt x="214" y="101"/>
                  </a:cubicBezTo>
                  <a:cubicBezTo>
                    <a:pt x="218" y="70"/>
                    <a:pt x="220" y="39"/>
                    <a:pt x="220" y="7"/>
                  </a:cubicBezTo>
                  <a:cubicBezTo>
                    <a:pt x="220" y="5"/>
                    <a:pt x="222" y="3"/>
                    <a:pt x="224" y="3"/>
                  </a:cubicBezTo>
                  <a:cubicBezTo>
                    <a:pt x="224" y="3"/>
                    <a:pt x="224" y="3"/>
                    <a:pt x="224" y="3"/>
                  </a:cubicBezTo>
                  <a:cubicBezTo>
                    <a:pt x="224" y="2"/>
                    <a:pt x="224" y="1"/>
                    <a:pt x="224" y="0"/>
                  </a:cubicBezTo>
                  <a:cubicBezTo>
                    <a:pt x="189" y="0"/>
                    <a:pt x="189" y="0"/>
                    <a:pt x="189" y="0"/>
                  </a:cubicBezTo>
                </a:path>
              </a:pathLst>
            </a:custGeom>
            <a:solidFill>
              <a:srgbClr val="F5EF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7" name="Freeform 107"/>
            <p:cNvSpPr>
              <a:spLocks/>
            </p:cNvSpPr>
            <p:nvPr/>
          </p:nvSpPr>
          <p:spPr bwMode="auto">
            <a:xfrm>
              <a:off x="8116888" y="4335463"/>
              <a:ext cx="504825" cy="463550"/>
            </a:xfrm>
            <a:custGeom>
              <a:avLst/>
              <a:gdLst>
                <a:gd name="T0" fmla="*/ 183 w 183"/>
                <a:gd name="T1" fmla="*/ 0 h 168"/>
                <a:gd name="T2" fmla="*/ 9 w 183"/>
                <a:gd name="T3" fmla="*/ 81 h 168"/>
                <a:gd name="T4" fmla="*/ 0 w 183"/>
                <a:gd name="T5" fmla="*/ 168 h 168"/>
                <a:gd name="T6" fmla="*/ 74 w 183"/>
                <a:gd name="T7" fmla="*/ 144 h 168"/>
                <a:gd name="T8" fmla="*/ 165 w 183"/>
                <a:gd name="T9" fmla="*/ 87 h 168"/>
                <a:gd name="T10" fmla="*/ 179 w 183"/>
                <a:gd name="T11" fmla="*/ 53 h 168"/>
                <a:gd name="T12" fmla="*/ 183 w 183"/>
                <a:gd name="T13" fmla="*/ 49 h 168"/>
                <a:gd name="T14" fmla="*/ 183 w 183"/>
                <a:gd name="T15" fmla="*/ 0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 h="168">
                  <a:moveTo>
                    <a:pt x="183" y="0"/>
                  </a:moveTo>
                  <a:cubicBezTo>
                    <a:pt x="148" y="31"/>
                    <a:pt x="89" y="58"/>
                    <a:pt x="9" y="81"/>
                  </a:cubicBezTo>
                  <a:cubicBezTo>
                    <a:pt x="7" y="111"/>
                    <a:pt x="4" y="140"/>
                    <a:pt x="0" y="168"/>
                  </a:cubicBezTo>
                  <a:cubicBezTo>
                    <a:pt x="27" y="161"/>
                    <a:pt x="52" y="152"/>
                    <a:pt x="74" y="144"/>
                  </a:cubicBezTo>
                  <a:cubicBezTo>
                    <a:pt x="117" y="126"/>
                    <a:pt x="148" y="107"/>
                    <a:pt x="165" y="87"/>
                  </a:cubicBezTo>
                  <a:cubicBezTo>
                    <a:pt x="174" y="76"/>
                    <a:pt x="179" y="64"/>
                    <a:pt x="179" y="53"/>
                  </a:cubicBezTo>
                  <a:cubicBezTo>
                    <a:pt x="179" y="51"/>
                    <a:pt x="180" y="49"/>
                    <a:pt x="183" y="49"/>
                  </a:cubicBezTo>
                  <a:cubicBezTo>
                    <a:pt x="183" y="0"/>
                    <a:pt x="183" y="0"/>
                    <a:pt x="183" y="0"/>
                  </a:cubicBezTo>
                </a:path>
              </a:pathLst>
            </a:custGeom>
            <a:solidFill>
              <a:srgbClr val="C7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8" name="Freeform 108"/>
            <p:cNvSpPr>
              <a:spLocks/>
            </p:cNvSpPr>
            <p:nvPr/>
          </p:nvSpPr>
          <p:spPr bwMode="auto">
            <a:xfrm>
              <a:off x="6661150" y="5622926"/>
              <a:ext cx="1709737" cy="1069975"/>
            </a:xfrm>
            <a:custGeom>
              <a:avLst/>
              <a:gdLst>
                <a:gd name="T0" fmla="*/ 619 w 619"/>
                <a:gd name="T1" fmla="*/ 0 h 387"/>
                <a:gd name="T2" fmla="*/ 612 w 619"/>
                <a:gd name="T3" fmla="*/ 0 h 387"/>
                <a:gd name="T4" fmla="*/ 389 w 619"/>
                <a:gd name="T5" fmla="*/ 120 h 387"/>
                <a:gd name="T6" fmla="*/ 0 w 619"/>
                <a:gd name="T7" fmla="*/ 386 h 387"/>
                <a:gd name="T8" fmla="*/ 2 w 619"/>
                <a:gd name="T9" fmla="*/ 387 h 387"/>
                <a:gd name="T10" fmla="*/ 4 w 619"/>
                <a:gd name="T11" fmla="*/ 386 h 387"/>
                <a:gd name="T12" fmla="*/ 317 w 619"/>
                <a:gd name="T13" fmla="*/ 300 h 387"/>
                <a:gd name="T14" fmla="*/ 480 w 619"/>
                <a:gd name="T15" fmla="*/ 182 h 387"/>
                <a:gd name="T16" fmla="*/ 485 w 619"/>
                <a:gd name="T17" fmla="*/ 178 h 387"/>
                <a:gd name="T18" fmla="*/ 598 w 619"/>
                <a:gd name="T19" fmla="*/ 38 h 387"/>
                <a:gd name="T20" fmla="*/ 619 w 619"/>
                <a:gd name="T2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9" h="387">
                  <a:moveTo>
                    <a:pt x="619" y="0"/>
                  </a:moveTo>
                  <a:cubicBezTo>
                    <a:pt x="612" y="0"/>
                    <a:pt x="612" y="0"/>
                    <a:pt x="612" y="0"/>
                  </a:cubicBezTo>
                  <a:cubicBezTo>
                    <a:pt x="612" y="48"/>
                    <a:pt x="526" y="91"/>
                    <a:pt x="389" y="120"/>
                  </a:cubicBezTo>
                  <a:cubicBezTo>
                    <a:pt x="230" y="370"/>
                    <a:pt x="0" y="386"/>
                    <a:pt x="0" y="386"/>
                  </a:cubicBezTo>
                  <a:cubicBezTo>
                    <a:pt x="0" y="386"/>
                    <a:pt x="1" y="386"/>
                    <a:pt x="2" y="387"/>
                  </a:cubicBezTo>
                  <a:cubicBezTo>
                    <a:pt x="3" y="386"/>
                    <a:pt x="3" y="386"/>
                    <a:pt x="4" y="386"/>
                  </a:cubicBezTo>
                  <a:cubicBezTo>
                    <a:pt x="117" y="381"/>
                    <a:pt x="224" y="350"/>
                    <a:pt x="317" y="300"/>
                  </a:cubicBezTo>
                  <a:cubicBezTo>
                    <a:pt x="368" y="271"/>
                    <a:pt x="423" y="233"/>
                    <a:pt x="480" y="182"/>
                  </a:cubicBezTo>
                  <a:cubicBezTo>
                    <a:pt x="482" y="180"/>
                    <a:pt x="483" y="179"/>
                    <a:pt x="485" y="178"/>
                  </a:cubicBezTo>
                  <a:cubicBezTo>
                    <a:pt x="540" y="123"/>
                    <a:pt x="577" y="71"/>
                    <a:pt x="598" y="38"/>
                  </a:cubicBezTo>
                  <a:cubicBezTo>
                    <a:pt x="605" y="25"/>
                    <a:pt x="612" y="13"/>
                    <a:pt x="619" y="0"/>
                  </a:cubicBezTo>
                </a:path>
              </a:pathLst>
            </a:custGeom>
            <a:solidFill>
              <a:srgbClr val="E085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09" name="Freeform 109"/>
            <p:cNvSpPr>
              <a:spLocks/>
            </p:cNvSpPr>
            <p:nvPr/>
          </p:nvSpPr>
          <p:spPr bwMode="auto">
            <a:xfrm>
              <a:off x="7735888" y="5362576"/>
              <a:ext cx="615950" cy="592138"/>
            </a:xfrm>
            <a:custGeom>
              <a:avLst/>
              <a:gdLst>
                <a:gd name="T0" fmla="*/ 96 w 223"/>
                <a:gd name="T1" fmla="*/ 0 h 214"/>
                <a:gd name="T2" fmla="*/ 0 w 223"/>
                <a:gd name="T3" fmla="*/ 214 h 214"/>
                <a:gd name="T4" fmla="*/ 223 w 223"/>
                <a:gd name="T5" fmla="*/ 94 h 214"/>
                <a:gd name="T6" fmla="*/ 223 w 223"/>
                <a:gd name="T7" fmla="*/ 94 h 214"/>
                <a:gd name="T8" fmla="*/ 96 w 223"/>
                <a:gd name="T9" fmla="*/ 0 h 214"/>
              </a:gdLst>
              <a:ahLst/>
              <a:cxnLst>
                <a:cxn ang="0">
                  <a:pos x="T0" y="T1"/>
                </a:cxn>
                <a:cxn ang="0">
                  <a:pos x="T2" y="T3"/>
                </a:cxn>
                <a:cxn ang="0">
                  <a:pos x="T4" y="T5"/>
                </a:cxn>
                <a:cxn ang="0">
                  <a:pos x="T6" y="T7"/>
                </a:cxn>
                <a:cxn ang="0">
                  <a:pos x="T8" y="T9"/>
                </a:cxn>
              </a:cxnLst>
              <a:rect l="0" t="0" r="r" b="b"/>
              <a:pathLst>
                <a:path w="223" h="214">
                  <a:moveTo>
                    <a:pt x="96" y="0"/>
                  </a:moveTo>
                  <a:cubicBezTo>
                    <a:pt x="71" y="86"/>
                    <a:pt x="37" y="156"/>
                    <a:pt x="0" y="214"/>
                  </a:cubicBezTo>
                  <a:cubicBezTo>
                    <a:pt x="137" y="185"/>
                    <a:pt x="223" y="142"/>
                    <a:pt x="223" y="94"/>
                  </a:cubicBezTo>
                  <a:cubicBezTo>
                    <a:pt x="223" y="94"/>
                    <a:pt x="223" y="94"/>
                    <a:pt x="223" y="94"/>
                  </a:cubicBezTo>
                  <a:cubicBezTo>
                    <a:pt x="223" y="59"/>
                    <a:pt x="176" y="26"/>
                    <a:pt x="96" y="0"/>
                  </a:cubicBezTo>
                </a:path>
              </a:pathLst>
            </a:custGeom>
            <a:solidFill>
              <a:srgbClr val="F5B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0" name="Freeform 110"/>
            <p:cNvSpPr>
              <a:spLocks noEditPoints="1"/>
            </p:cNvSpPr>
            <p:nvPr/>
          </p:nvSpPr>
          <p:spPr bwMode="auto">
            <a:xfrm>
              <a:off x="6667500" y="4660901"/>
              <a:ext cx="1952625" cy="2033588"/>
            </a:xfrm>
            <a:custGeom>
              <a:avLst/>
              <a:gdLst>
                <a:gd name="T0" fmla="*/ 315 w 707"/>
                <a:gd name="T1" fmla="*/ 648 h 736"/>
                <a:gd name="T2" fmla="*/ 2 w 707"/>
                <a:gd name="T3" fmla="*/ 734 h 736"/>
                <a:gd name="T4" fmla="*/ 0 w 707"/>
                <a:gd name="T5" fmla="*/ 735 h 736"/>
                <a:gd name="T6" fmla="*/ 26 w 707"/>
                <a:gd name="T7" fmla="*/ 736 h 736"/>
                <a:gd name="T8" fmla="*/ 315 w 707"/>
                <a:gd name="T9" fmla="*/ 648 h 736"/>
                <a:gd name="T10" fmla="*/ 679 w 707"/>
                <a:gd name="T11" fmla="*/ 190 h 736"/>
                <a:gd name="T12" fmla="*/ 617 w 707"/>
                <a:gd name="T13" fmla="*/ 348 h 736"/>
                <a:gd name="T14" fmla="*/ 596 w 707"/>
                <a:gd name="T15" fmla="*/ 386 h 736"/>
                <a:gd name="T16" fmla="*/ 499 w 707"/>
                <a:gd name="T17" fmla="*/ 510 h 736"/>
                <a:gd name="T18" fmla="*/ 660 w 707"/>
                <a:gd name="T19" fmla="*/ 256 h 736"/>
                <a:gd name="T20" fmla="*/ 679 w 707"/>
                <a:gd name="T21" fmla="*/ 190 h 736"/>
                <a:gd name="T22" fmla="*/ 707 w 707"/>
                <a:gd name="T23" fmla="*/ 0 h 736"/>
                <a:gd name="T24" fmla="*/ 703 w 707"/>
                <a:gd name="T25" fmla="*/ 4 h 736"/>
                <a:gd name="T26" fmla="*/ 697 w 707"/>
                <a:gd name="T27" fmla="*/ 98 h 736"/>
                <a:gd name="T28" fmla="*/ 707 w 707"/>
                <a:gd name="T29" fmla="*/ 0 h 736"/>
                <a:gd name="T30" fmla="*/ 707 w 707"/>
                <a:gd name="T31" fmla="*/ 0 h 736"/>
                <a:gd name="T32" fmla="*/ 707 w 707"/>
                <a:gd name="T33"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7" h="736">
                  <a:moveTo>
                    <a:pt x="315" y="648"/>
                  </a:moveTo>
                  <a:cubicBezTo>
                    <a:pt x="222" y="698"/>
                    <a:pt x="115" y="729"/>
                    <a:pt x="2" y="734"/>
                  </a:cubicBezTo>
                  <a:cubicBezTo>
                    <a:pt x="1" y="734"/>
                    <a:pt x="1" y="734"/>
                    <a:pt x="0" y="735"/>
                  </a:cubicBezTo>
                  <a:cubicBezTo>
                    <a:pt x="3" y="735"/>
                    <a:pt x="12" y="736"/>
                    <a:pt x="26" y="736"/>
                  </a:cubicBezTo>
                  <a:cubicBezTo>
                    <a:pt x="74" y="736"/>
                    <a:pt x="181" y="725"/>
                    <a:pt x="315" y="648"/>
                  </a:cubicBezTo>
                  <a:moveTo>
                    <a:pt x="679" y="190"/>
                  </a:moveTo>
                  <a:cubicBezTo>
                    <a:pt x="665" y="246"/>
                    <a:pt x="644" y="299"/>
                    <a:pt x="617" y="348"/>
                  </a:cubicBezTo>
                  <a:cubicBezTo>
                    <a:pt x="610" y="361"/>
                    <a:pt x="603" y="373"/>
                    <a:pt x="596" y="386"/>
                  </a:cubicBezTo>
                  <a:cubicBezTo>
                    <a:pt x="568" y="431"/>
                    <a:pt x="536" y="473"/>
                    <a:pt x="499" y="510"/>
                  </a:cubicBezTo>
                  <a:cubicBezTo>
                    <a:pt x="578" y="434"/>
                    <a:pt x="629" y="352"/>
                    <a:pt x="660" y="256"/>
                  </a:cubicBezTo>
                  <a:cubicBezTo>
                    <a:pt x="668" y="234"/>
                    <a:pt x="674" y="212"/>
                    <a:pt x="679" y="190"/>
                  </a:cubicBezTo>
                  <a:moveTo>
                    <a:pt x="707" y="0"/>
                  </a:moveTo>
                  <a:cubicBezTo>
                    <a:pt x="705" y="0"/>
                    <a:pt x="703" y="2"/>
                    <a:pt x="703" y="4"/>
                  </a:cubicBezTo>
                  <a:cubicBezTo>
                    <a:pt x="703" y="36"/>
                    <a:pt x="701" y="67"/>
                    <a:pt x="697" y="98"/>
                  </a:cubicBezTo>
                  <a:cubicBezTo>
                    <a:pt x="702" y="64"/>
                    <a:pt x="705" y="31"/>
                    <a:pt x="707" y="0"/>
                  </a:cubicBezTo>
                  <a:cubicBezTo>
                    <a:pt x="707" y="0"/>
                    <a:pt x="707" y="0"/>
                    <a:pt x="707" y="0"/>
                  </a:cubicBezTo>
                  <a:cubicBezTo>
                    <a:pt x="707" y="0"/>
                    <a:pt x="707" y="0"/>
                    <a:pt x="707" y="0"/>
                  </a:cubicBezTo>
                </a:path>
              </a:pathLst>
            </a:custGeom>
            <a:solidFill>
              <a:srgbClr val="650A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1" name="Freeform 111"/>
            <p:cNvSpPr>
              <a:spLocks/>
            </p:cNvSpPr>
            <p:nvPr/>
          </p:nvSpPr>
          <p:spPr bwMode="auto">
            <a:xfrm>
              <a:off x="8113713" y="4470401"/>
              <a:ext cx="514350" cy="354013"/>
            </a:xfrm>
            <a:custGeom>
              <a:avLst/>
              <a:gdLst>
                <a:gd name="T0" fmla="*/ 184 w 186"/>
                <a:gd name="T1" fmla="*/ 0 h 128"/>
                <a:gd name="T2" fmla="*/ 184 w 186"/>
                <a:gd name="T3" fmla="*/ 0 h 128"/>
                <a:gd name="T4" fmla="*/ 180 w 186"/>
                <a:gd name="T5" fmla="*/ 4 h 128"/>
                <a:gd name="T6" fmla="*/ 166 w 186"/>
                <a:gd name="T7" fmla="*/ 38 h 128"/>
                <a:gd name="T8" fmla="*/ 75 w 186"/>
                <a:gd name="T9" fmla="*/ 95 h 128"/>
                <a:gd name="T10" fmla="*/ 1 w 186"/>
                <a:gd name="T11" fmla="*/ 119 h 128"/>
                <a:gd name="T12" fmla="*/ 0 w 186"/>
                <a:gd name="T13" fmla="*/ 128 h 128"/>
                <a:gd name="T14" fmla="*/ 128 w 186"/>
                <a:gd name="T15" fmla="*/ 79 h 128"/>
                <a:gd name="T16" fmla="*/ 148 w 186"/>
                <a:gd name="T17" fmla="*/ 66 h 128"/>
                <a:gd name="T18" fmla="*/ 172 w 186"/>
                <a:gd name="T19" fmla="*/ 44 h 128"/>
                <a:gd name="T20" fmla="*/ 185 w 186"/>
                <a:gd name="T21" fmla="*/ 21 h 128"/>
                <a:gd name="T22" fmla="*/ 186 w 186"/>
                <a:gd name="T23" fmla="*/ 0 h 128"/>
                <a:gd name="T24" fmla="*/ 184 w 186"/>
                <a:gd name="T2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128">
                  <a:moveTo>
                    <a:pt x="184" y="0"/>
                  </a:moveTo>
                  <a:cubicBezTo>
                    <a:pt x="184" y="0"/>
                    <a:pt x="184" y="0"/>
                    <a:pt x="184" y="0"/>
                  </a:cubicBezTo>
                  <a:cubicBezTo>
                    <a:pt x="181" y="0"/>
                    <a:pt x="180" y="2"/>
                    <a:pt x="180" y="4"/>
                  </a:cubicBezTo>
                  <a:cubicBezTo>
                    <a:pt x="180" y="15"/>
                    <a:pt x="175" y="27"/>
                    <a:pt x="166" y="38"/>
                  </a:cubicBezTo>
                  <a:cubicBezTo>
                    <a:pt x="149" y="58"/>
                    <a:pt x="118" y="77"/>
                    <a:pt x="75" y="95"/>
                  </a:cubicBezTo>
                  <a:cubicBezTo>
                    <a:pt x="53" y="103"/>
                    <a:pt x="28" y="112"/>
                    <a:pt x="1" y="119"/>
                  </a:cubicBezTo>
                  <a:cubicBezTo>
                    <a:pt x="1" y="122"/>
                    <a:pt x="0" y="125"/>
                    <a:pt x="0" y="128"/>
                  </a:cubicBezTo>
                  <a:cubicBezTo>
                    <a:pt x="53" y="114"/>
                    <a:pt x="96" y="97"/>
                    <a:pt x="128" y="79"/>
                  </a:cubicBezTo>
                  <a:cubicBezTo>
                    <a:pt x="135" y="74"/>
                    <a:pt x="142" y="70"/>
                    <a:pt x="148" y="66"/>
                  </a:cubicBezTo>
                  <a:cubicBezTo>
                    <a:pt x="158" y="59"/>
                    <a:pt x="166" y="51"/>
                    <a:pt x="172" y="44"/>
                  </a:cubicBezTo>
                  <a:cubicBezTo>
                    <a:pt x="178" y="36"/>
                    <a:pt x="183" y="28"/>
                    <a:pt x="185" y="21"/>
                  </a:cubicBezTo>
                  <a:cubicBezTo>
                    <a:pt x="186" y="14"/>
                    <a:pt x="186" y="7"/>
                    <a:pt x="186" y="0"/>
                  </a:cubicBezTo>
                  <a:cubicBezTo>
                    <a:pt x="185" y="0"/>
                    <a:pt x="185" y="0"/>
                    <a:pt x="184" y="0"/>
                  </a:cubicBezTo>
                </a:path>
              </a:pathLst>
            </a:custGeom>
            <a:solidFill>
              <a:srgbClr val="650A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2" name="Freeform 112"/>
            <p:cNvSpPr>
              <a:spLocks/>
            </p:cNvSpPr>
            <p:nvPr/>
          </p:nvSpPr>
          <p:spPr bwMode="auto">
            <a:xfrm>
              <a:off x="8142288" y="4213226"/>
              <a:ext cx="479425" cy="346075"/>
            </a:xfrm>
            <a:custGeom>
              <a:avLst/>
              <a:gdLst>
                <a:gd name="T0" fmla="*/ 174 w 174"/>
                <a:gd name="T1" fmla="*/ 0 h 125"/>
                <a:gd name="T2" fmla="*/ 154 w 174"/>
                <a:gd name="T3" fmla="*/ 14 h 125"/>
                <a:gd name="T4" fmla="*/ 2 w 174"/>
                <a:gd name="T5" fmla="*/ 78 h 125"/>
                <a:gd name="T6" fmla="*/ 0 w 174"/>
                <a:gd name="T7" fmla="*/ 125 h 125"/>
                <a:gd name="T8" fmla="*/ 174 w 174"/>
                <a:gd name="T9" fmla="*/ 44 h 125"/>
                <a:gd name="T10" fmla="*/ 174 w 174"/>
                <a:gd name="T11" fmla="*/ 0 h 125"/>
              </a:gdLst>
              <a:ahLst/>
              <a:cxnLst>
                <a:cxn ang="0">
                  <a:pos x="T0" y="T1"/>
                </a:cxn>
                <a:cxn ang="0">
                  <a:pos x="T2" y="T3"/>
                </a:cxn>
                <a:cxn ang="0">
                  <a:pos x="T4" y="T5"/>
                </a:cxn>
                <a:cxn ang="0">
                  <a:pos x="T6" y="T7"/>
                </a:cxn>
                <a:cxn ang="0">
                  <a:pos x="T8" y="T9"/>
                </a:cxn>
                <a:cxn ang="0">
                  <a:pos x="T10" y="T11"/>
                </a:cxn>
              </a:cxnLst>
              <a:rect l="0" t="0" r="r" b="b"/>
              <a:pathLst>
                <a:path w="174" h="125">
                  <a:moveTo>
                    <a:pt x="174" y="0"/>
                  </a:moveTo>
                  <a:cubicBezTo>
                    <a:pt x="168" y="4"/>
                    <a:pt x="161" y="9"/>
                    <a:pt x="154" y="14"/>
                  </a:cubicBezTo>
                  <a:cubicBezTo>
                    <a:pt x="118" y="38"/>
                    <a:pt x="68" y="60"/>
                    <a:pt x="2" y="78"/>
                  </a:cubicBezTo>
                  <a:cubicBezTo>
                    <a:pt x="2" y="94"/>
                    <a:pt x="1" y="110"/>
                    <a:pt x="0" y="125"/>
                  </a:cubicBezTo>
                  <a:cubicBezTo>
                    <a:pt x="80" y="102"/>
                    <a:pt x="139" y="75"/>
                    <a:pt x="174" y="44"/>
                  </a:cubicBezTo>
                  <a:cubicBezTo>
                    <a:pt x="174" y="0"/>
                    <a:pt x="174" y="0"/>
                    <a:pt x="174" y="0"/>
                  </a:cubicBezTo>
                </a:path>
              </a:pathLst>
            </a:custGeom>
            <a:solidFill>
              <a:srgbClr val="B0C2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3" name="Freeform 113"/>
            <p:cNvSpPr>
              <a:spLocks/>
            </p:cNvSpPr>
            <p:nvPr/>
          </p:nvSpPr>
          <p:spPr bwMode="auto">
            <a:xfrm>
              <a:off x="8147050" y="4198938"/>
              <a:ext cx="474662" cy="230188"/>
            </a:xfrm>
            <a:custGeom>
              <a:avLst/>
              <a:gdLst>
                <a:gd name="T0" fmla="*/ 172 w 172"/>
                <a:gd name="T1" fmla="*/ 0 h 83"/>
                <a:gd name="T2" fmla="*/ 0 w 172"/>
                <a:gd name="T3" fmla="*/ 79 h 83"/>
                <a:gd name="T4" fmla="*/ 0 w 172"/>
                <a:gd name="T5" fmla="*/ 83 h 83"/>
                <a:gd name="T6" fmla="*/ 152 w 172"/>
                <a:gd name="T7" fmla="*/ 19 h 83"/>
                <a:gd name="T8" fmla="*/ 172 w 172"/>
                <a:gd name="T9" fmla="*/ 5 h 83"/>
                <a:gd name="T10" fmla="*/ 172 w 172"/>
                <a:gd name="T11" fmla="*/ 5 h 83"/>
                <a:gd name="T12" fmla="*/ 172 w 172"/>
                <a:gd name="T13" fmla="*/ 4 h 83"/>
                <a:gd name="T14" fmla="*/ 172 w 172"/>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83">
                  <a:moveTo>
                    <a:pt x="172" y="0"/>
                  </a:moveTo>
                  <a:cubicBezTo>
                    <a:pt x="83" y="58"/>
                    <a:pt x="11" y="68"/>
                    <a:pt x="0" y="79"/>
                  </a:cubicBezTo>
                  <a:cubicBezTo>
                    <a:pt x="0" y="80"/>
                    <a:pt x="0" y="81"/>
                    <a:pt x="0" y="83"/>
                  </a:cubicBezTo>
                  <a:cubicBezTo>
                    <a:pt x="66" y="65"/>
                    <a:pt x="116" y="43"/>
                    <a:pt x="152" y="19"/>
                  </a:cubicBezTo>
                  <a:cubicBezTo>
                    <a:pt x="159" y="14"/>
                    <a:pt x="166" y="9"/>
                    <a:pt x="172" y="5"/>
                  </a:cubicBezTo>
                  <a:cubicBezTo>
                    <a:pt x="172" y="5"/>
                    <a:pt x="172" y="5"/>
                    <a:pt x="172" y="5"/>
                  </a:cubicBezTo>
                  <a:cubicBezTo>
                    <a:pt x="172" y="4"/>
                    <a:pt x="172" y="4"/>
                    <a:pt x="172" y="4"/>
                  </a:cubicBezTo>
                  <a:cubicBezTo>
                    <a:pt x="172" y="3"/>
                    <a:pt x="172" y="1"/>
                    <a:pt x="172" y="0"/>
                  </a:cubicBezTo>
                </a:path>
              </a:pathLst>
            </a:custGeom>
            <a:solidFill>
              <a:srgbClr val="650A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4" name="Line 114"/>
            <p:cNvSpPr>
              <a:spLocks noChangeShapeType="1"/>
            </p:cNvSpPr>
            <p:nvPr/>
          </p:nvSpPr>
          <p:spPr bwMode="auto">
            <a:xfrm>
              <a:off x="4503738" y="4194176"/>
              <a:ext cx="0" cy="496888"/>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5" name="Line 115"/>
            <p:cNvSpPr>
              <a:spLocks noChangeShapeType="1"/>
            </p:cNvSpPr>
            <p:nvPr/>
          </p:nvSpPr>
          <p:spPr bwMode="auto">
            <a:xfrm>
              <a:off x="8621713" y="4194176"/>
              <a:ext cx="0" cy="496888"/>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6" name="Line 116"/>
            <p:cNvSpPr>
              <a:spLocks noChangeShapeType="1"/>
            </p:cNvSpPr>
            <p:nvPr/>
          </p:nvSpPr>
          <p:spPr bwMode="auto">
            <a:xfrm flipV="1">
              <a:off x="4506913" y="8824913"/>
              <a:ext cx="0" cy="454025"/>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7" name="Line 117"/>
            <p:cNvSpPr>
              <a:spLocks noChangeShapeType="1"/>
            </p:cNvSpPr>
            <p:nvPr/>
          </p:nvSpPr>
          <p:spPr bwMode="auto">
            <a:xfrm flipV="1">
              <a:off x="8620125" y="8888413"/>
              <a:ext cx="0" cy="487363"/>
            </a:xfrm>
            <a:prstGeom prst="line">
              <a:avLst/>
            </a:prstGeom>
            <a:noFill/>
            <a:ln w="20638" cap="rnd">
              <a:solidFill>
                <a:srgbClr val="640917"/>
              </a:solidFill>
              <a:prstDash val="solid"/>
              <a:miter lim="800000"/>
              <a:headEnd/>
              <a:tailEnd/>
            </a:ln>
            <a:extLst>
              <a:ext uri="{909E8E84-426E-40DD-AFC4-6F175D3DCCD1}">
                <a14:hiddenFill xmlns:a14="http://schemas.microsoft.com/office/drawing/2010/main">
                  <a:noFill/>
                </a14:hiddenFill>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sp>
          <p:nvSpPr>
            <p:cNvPr id="118" name="Freeform 118"/>
            <p:cNvSpPr>
              <a:spLocks/>
            </p:cNvSpPr>
            <p:nvPr/>
          </p:nvSpPr>
          <p:spPr bwMode="auto">
            <a:xfrm>
              <a:off x="4691063" y="8058151"/>
              <a:ext cx="252412" cy="944563"/>
            </a:xfrm>
            <a:custGeom>
              <a:avLst/>
              <a:gdLst>
                <a:gd name="T0" fmla="*/ 77 w 91"/>
                <a:gd name="T1" fmla="*/ 6 h 342"/>
                <a:gd name="T2" fmla="*/ 1 w 91"/>
                <a:gd name="T3" fmla="*/ 334 h 342"/>
                <a:gd name="T4" fmla="*/ 13 w 91"/>
                <a:gd name="T5" fmla="*/ 334 h 342"/>
                <a:gd name="T6" fmla="*/ 87 w 91"/>
                <a:gd name="T7" fmla="*/ 13 h 342"/>
                <a:gd name="T8" fmla="*/ 77 w 91"/>
                <a:gd name="T9" fmla="*/ 6 h 342"/>
              </a:gdLst>
              <a:ahLst/>
              <a:cxnLst>
                <a:cxn ang="0">
                  <a:pos x="T0" y="T1"/>
                </a:cxn>
                <a:cxn ang="0">
                  <a:pos x="T2" y="T3"/>
                </a:cxn>
                <a:cxn ang="0">
                  <a:pos x="T4" y="T5"/>
                </a:cxn>
                <a:cxn ang="0">
                  <a:pos x="T6" y="T7"/>
                </a:cxn>
                <a:cxn ang="0">
                  <a:pos x="T8" y="T9"/>
                </a:cxn>
              </a:cxnLst>
              <a:rect l="0" t="0" r="r" b="b"/>
              <a:pathLst>
                <a:path w="91" h="342">
                  <a:moveTo>
                    <a:pt x="77" y="6"/>
                  </a:moveTo>
                  <a:cubicBezTo>
                    <a:pt x="26" y="108"/>
                    <a:pt x="0" y="220"/>
                    <a:pt x="1" y="334"/>
                  </a:cubicBezTo>
                  <a:cubicBezTo>
                    <a:pt x="1" y="342"/>
                    <a:pt x="13" y="342"/>
                    <a:pt x="13" y="334"/>
                  </a:cubicBezTo>
                  <a:cubicBezTo>
                    <a:pt x="12" y="222"/>
                    <a:pt x="37" y="112"/>
                    <a:pt x="87" y="13"/>
                  </a:cubicBezTo>
                  <a:cubicBezTo>
                    <a:pt x="91" y="6"/>
                    <a:pt x="80" y="0"/>
                    <a:pt x="77"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72E3A"/>
                </a:solidFill>
                <a:effectLst/>
                <a:uLnTx/>
                <a:uFillTx/>
                <a:latin typeface="Open Sans Light"/>
                <a:ea typeface="+mn-ea"/>
                <a:cs typeface="+mn-cs"/>
              </a:endParaRPr>
            </a:p>
          </p:txBody>
        </p:sp>
      </p:grpSp>
      <p:sp>
        <p:nvSpPr>
          <p:cNvPr id="2" name="Title 1">
            <a:extLst>
              <a:ext uri="{FF2B5EF4-FFF2-40B4-BE49-F238E27FC236}">
                <a16:creationId xmlns:a16="http://schemas.microsoft.com/office/drawing/2014/main" id="{7D106AC7-F3DD-443C-A165-CE8914304419}"/>
              </a:ext>
            </a:extLst>
          </p:cNvPr>
          <p:cNvSpPr>
            <a:spLocks noGrp="1"/>
          </p:cNvSpPr>
          <p:nvPr>
            <p:ph type="title"/>
          </p:nvPr>
        </p:nvSpPr>
        <p:spPr/>
        <p:txBody>
          <a:bodyPr/>
          <a:lstStyle/>
          <a:p>
            <a:pPr algn="r" rtl="1"/>
            <a:r>
              <a:rPr kumimoji="0" lang="fa-IR" sz="4400" b="1" i="0" u="none" strike="noStrike" kern="1200" cap="none" spc="0" normalizeH="0" baseline="0" noProof="0" dirty="0">
                <a:ln>
                  <a:noFill/>
                </a:ln>
                <a:solidFill>
                  <a:srgbClr val="656D78"/>
                </a:solidFill>
                <a:effectLst/>
                <a:uLnTx/>
                <a:uFillTx/>
                <a:latin typeface="W_mitra" panose="00000400000000000000" pitchFamily="2" charset="0"/>
                <a:ea typeface="B Lotus" panose="00000400000000000000" pitchFamily="2" charset="-78"/>
                <a:cs typeface="B Mitra" panose="00000400000000000000" pitchFamily="2" charset="-78"/>
              </a:rPr>
              <a:t>وضعیت پوشش گیاهی ایران زمین</a:t>
            </a:r>
            <a:endParaRPr lang="en-US" dirty="0"/>
          </a:p>
        </p:txBody>
      </p:sp>
      <p:sp>
        <p:nvSpPr>
          <p:cNvPr id="3" name="Content Placeholder 2">
            <a:extLst>
              <a:ext uri="{FF2B5EF4-FFF2-40B4-BE49-F238E27FC236}">
                <a16:creationId xmlns:a16="http://schemas.microsoft.com/office/drawing/2014/main" id="{D645A1DF-6758-4CAA-99C7-CC2AEF89DFDB}"/>
              </a:ext>
            </a:extLst>
          </p:cNvPr>
          <p:cNvSpPr>
            <a:spLocks noGrp="1"/>
          </p:cNvSpPr>
          <p:nvPr>
            <p:ph idx="1"/>
          </p:nvPr>
        </p:nvSpPr>
        <p:spPr/>
        <p:txBody>
          <a:bodyPr>
            <a:noAutofit/>
          </a:bodyPr>
          <a:lstStyle/>
          <a:p>
            <a:pPr marL="0" marR="0" lvl="0" indent="0" algn="just" defTabSz="914400" rtl="1" eaLnBrk="1" fontAlgn="auto" latinLnBrk="0" hangingPunct="1">
              <a:lnSpc>
                <a:spcPct val="100000"/>
              </a:lnSpc>
              <a:spcBef>
                <a:spcPts val="1200"/>
              </a:spcBef>
              <a:spcAft>
                <a:spcPts val="800"/>
              </a:spcAft>
              <a:buClrTx/>
              <a:buSzTx/>
              <a:buFontTx/>
              <a:buNone/>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مساحت خشکی‌های ایران در حدود </a:t>
            </a:r>
            <a:r>
              <a:rPr kumimoji="0" lang="en-US"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164</a:t>
            </a: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 میلیون هکتار است که شامل بخش‌های زیر می‌شود:</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با پوشش جنگلی و بیشه‌زارها حدود 17 میلیون هکتار</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با پوشش 50 تا 100 درصد پوشش گیاهی حدود 7 میلیون هکتار</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با پوشش 25 تا 50 درصد پوشش گیاهی حدود 21 میلیون هکتار</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با پوشش 5 تا 25 درصد پوشش گیاهی حدود 56 میلیون هکتار</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بیابانی با زیر 5 درصد پوشش گیاهی حدود 32 میلیون هکتار</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342900" marR="0" lvl="0" indent="-342900" algn="just" defTabSz="914400" rtl="1" eaLnBrk="1" fontAlgn="auto" latinLnBrk="0" hangingPunct="1">
              <a:lnSpc>
                <a:spcPct val="100000"/>
              </a:lnSpc>
              <a:spcBef>
                <a:spcPts val="0"/>
              </a:spcBef>
              <a:spcAft>
                <a:spcPts val="800"/>
              </a:spcAft>
              <a:buClrTx/>
              <a:buSzTx/>
              <a:buFont typeface="B Nazanin" panose="00000400000000000000" pitchFamily="2" charset="-78"/>
              <a:buAutoNum type="arabicPeriod"/>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سرزمین‌های زراعی، باغی، صنعتی، شهری، روستایی، معادن و ...</a:t>
            </a:r>
          </a:p>
          <a:p>
            <a:pPr marL="0" marR="0" lvl="0" indent="0" algn="just" defTabSz="914400" rtl="1" eaLnBrk="1" fontAlgn="auto" latinLnBrk="0" hangingPunct="1">
              <a:lnSpc>
                <a:spcPct val="100000"/>
              </a:lnSpc>
              <a:spcBef>
                <a:spcPts val="0"/>
              </a:spcBef>
              <a:spcAft>
                <a:spcPts val="800"/>
              </a:spcAft>
              <a:buClrTx/>
              <a:buSzTx/>
              <a:buNone/>
              <a:tabLst>
                <a:tab pos="539750" algn="r"/>
              </a:tabLst>
              <a:defRPr/>
            </a:pPr>
            <a:r>
              <a:rPr kumimoji="0" lang="fa-IR" b="0" i="0" u="none" strike="noStrike" kern="1200" cap="none" spc="0" normalizeH="0" baseline="0" noProof="0" dirty="0">
                <a:ln>
                  <a:noFill/>
                </a:ln>
                <a:solidFill>
                  <a:schemeClr val="tx1">
                    <a:lumMod val="50000"/>
                  </a:schemeClr>
                </a:solidFill>
                <a:effectLst/>
                <a:uLnTx/>
                <a:uFillTx/>
                <a:latin typeface="W_mitra" panose="00000400000000000000" pitchFamily="2" charset="0"/>
                <a:ea typeface="B Lotus" panose="00000400000000000000" pitchFamily="2" charset="-78"/>
                <a:cs typeface="B Mitra" panose="00000400000000000000" pitchFamily="2" charset="-78"/>
              </a:rPr>
              <a:t>حدود 30 میلیون هکتار است.</a:t>
            </a:r>
            <a:endPar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Calibri" panose="020F0502020204030204" pitchFamily="34" charset="0"/>
                <a:cs typeface="B Mitra" panose="00000400000000000000" pitchFamily="2" charset="-78"/>
              </a:rPr>
              <a:t> </a:t>
            </a:r>
          </a:p>
          <a:p>
            <a:pPr>
              <a:lnSpc>
                <a:spcPct val="100000"/>
              </a:lnSpc>
            </a:pPr>
            <a:endParaRPr lang="en-US" dirty="0">
              <a:solidFill>
                <a:schemeClr val="tx1">
                  <a:lumMod val="50000"/>
                </a:schemeClr>
              </a:solidFill>
              <a:cs typeface="B Mitra" panose="00000400000000000000" pitchFamily="2" charset="-78"/>
            </a:endParaRPr>
          </a:p>
        </p:txBody>
      </p:sp>
    </p:spTree>
    <p:extLst>
      <p:ext uri="{BB962C8B-B14F-4D97-AF65-F5344CB8AC3E}">
        <p14:creationId xmlns:p14="http://schemas.microsoft.com/office/powerpoint/2010/main" val="2008186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14:bounceEnd="66667">
                                          <p:cBhvr additive="base">
                                            <p:cTn id="7" dur="1500" fill="hold"/>
                                            <p:tgtEl>
                                              <p:spTgt spid="119"/>
                                            </p:tgtEl>
                                            <p:attrNameLst>
                                              <p:attrName>ppt_x</p:attrName>
                                            </p:attrNameLst>
                                          </p:cBhvr>
                                          <p:tavLst>
                                            <p:tav tm="0">
                                              <p:val>
                                                <p:strVal val="#ppt_x"/>
                                              </p:val>
                                            </p:tav>
                                            <p:tav tm="100000">
                                              <p:val>
                                                <p:strVal val="#ppt_x"/>
                                              </p:val>
                                            </p:tav>
                                          </p:tavLst>
                                        </p:anim>
                                        <p:anim calcmode="lin" valueType="num" p14:bounceEnd="66667">
                                          <p:cBhvr additive="base">
                                            <p:cTn id="8" dur="1500" fill="hold"/>
                                            <p:tgtEl>
                                              <p:spTgt spid="1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1500" fill="hold"/>
                                            <p:tgtEl>
                                              <p:spTgt spid="119"/>
                                            </p:tgtEl>
                                            <p:attrNameLst>
                                              <p:attrName>ppt_x</p:attrName>
                                            </p:attrNameLst>
                                          </p:cBhvr>
                                          <p:tavLst>
                                            <p:tav tm="0">
                                              <p:val>
                                                <p:strVal val="#ppt_x"/>
                                              </p:val>
                                            </p:tav>
                                            <p:tav tm="100000">
                                              <p:val>
                                                <p:strVal val="#ppt_x"/>
                                              </p:val>
                                            </p:tav>
                                          </p:tavLst>
                                        </p:anim>
                                        <p:anim calcmode="lin" valueType="num">
                                          <p:cBhvr additive="base">
                                            <p:cTn id="8" dur="1500" fill="hold"/>
                                            <p:tgtEl>
                                              <p:spTgt spid="1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0524A5-2E7A-4357-9AE2-A1328E50ABD8}"/>
              </a:ext>
            </a:extLst>
          </p:cNvPr>
          <p:cNvSpPr>
            <a:spLocks noGrp="1"/>
          </p:cNvSpPr>
          <p:nvPr>
            <p:ph type="title"/>
          </p:nvPr>
        </p:nvSpPr>
        <p:spPr/>
        <p:txBody>
          <a:bodyPr/>
          <a:lstStyle/>
          <a:p>
            <a:pPr algn="r" rtl="1"/>
            <a:r>
              <a:rPr lang="fa-IR" sz="4400" b="1" dirty="0">
                <a:cs typeface="B Mitra" panose="00000400000000000000" pitchFamily="2" charset="-78"/>
              </a:rPr>
              <a:t>در یک کلام</a:t>
            </a:r>
            <a:endParaRPr lang="en-US" b="1" dirty="0"/>
          </a:p>
        </p:txBody>
      </p:sp>
      <p:pic>
        <p:nvPicPr>
          <p:cNvPr id="4" name="Content Placeholder 3">
            <a:extLst>
              <a:ext uri="{FF2B5EF4-FFF2-40B4-BE49-F238E27FC236}">
                <a16:creationId xmlns:a16="http://schemas.microsoft.com/office/drawing/2014/main" id="{30297FDF-99EB-6465-C38C-EA784224589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92154" y="1989475"/>
            <a:ext cx="5181600" cy="3944701"/>
          </a:xfrm>
        </p:spPr>
      </p:pic>
      <p:sp>
        <p:nvSpPr>
          <p:cNvPr id="10" name="Content Placeholder 9">
            <a:extLst>
              <a:ext uri="{FF2B5EF4-FFF2-40B4-BE49-F238E27FC236}">
                <a16:creationId xmlns:a16="http://schemas.microsoft.com/office/drawing/2014/main" id="{78B657B2-DBCB-4BBB-89C8-029A1F8ABF79}"/>
              </a:ext>
            </a:extLst>
          </p:cNvPr>
          <p:cNvSpPr>
            <a:spLocks noGrp="1"/>
          </p:cNvSpPr>
          <p:nvPr>
            <p:ph sz="half" idx="2"/>
          </p:nvPr>
        </p:nvSpPr>
        <p:spPr/>
        <p:txBody>
          <a:bodyPr>
            <a:normAutofit lnSpcReduction="10000"/>
          </a:bodyPr>
          <a:lstStyle/>
          <a:p>
            <a:pPr marL="0" indent="0" algn="just" rtl="1">
              <a:lnSpc>
                <a:spcPct val="110000"/>
              </a:lnSpc>
              <a:buNone/>
            </a:pPr>
            <a:r>
              <a:rPr lang="ar-SA" sz="2800" dirty="0">
                <a:solidFill>
                  <a:schemeClr val="tx1">
                    <a:lumMod val="50000"/>
                  </a:schemeClr>
                </a:solidFill>
                <a:cs typeface="B Mitra" panose="00000400000000000000" pitchFamily="2" charset="-78"/>
              </a:rPr>
              <a:t>زمین در حال مردن است!</a:t>
            </a:r>
            <a:r>
              <a:rPr lang="fa-IR" sz="2800" dirty="0">
                <a:solidFill>
                  <a:schemeClr val="tx1">
                    <a:lumMod val="50000"/>
                  </a:schemeClr>
                </a:solidFill>
                <a:cs typeface="B Mitra" panose="00000400000000000000" pitchFamily="2" charset="-78"/>
              </a:rPr>
              <a:t> </a:t>
            </a:r>
            <a:r>
              <a:rPr lang="ar-SA" sz="2800" dirty="0">
                <a:solidFill>
                  <a:schemeClr val="tx1">
                    <a:lumMod val="50000"/>
                  </a:schemeClr>
                </a:solidFill>
                <a:cs typeface="B Mitra" panose="00000400000000000000" pitchFamily="2" charset="-78"/>
              </a:rPr>
              <a:t>با گرمایش زمین، آب خوش از گلوی هیچ کسی پایین نمی‌رود؛ حتی خاک! </a:t>
            </a:r>
            <a:endParaRPr lang="en-US" sz="2800" dirty="0">
              <a:solidFill>
                <a:schemeClr val="tx1">
                  <a:lumMod val="50000"/>
                </a:schemeClr>
              </a:solidFill>
              <a:cs typeface="B Mitra" panose="00000400000000000000" pitchFamily="2" charset="-78"/>
            </a:endParaRPr>
          </a:p>
          <a:p>
            <a:pPr marL="0" indent="0" algn="just" rtl="1">
              <a:lnSpc>
                <a:spcPct val="110000"/>
              </a:lnSpc>
              <a:buNone/>
            </a:pPr>
            <a:r>
              <a:rPr lang="ar-SA" sz="2800" dirty="0">
                <a:solidFill>
                  <a:schemeClr val="tx1">
                    <a:lumMod val="50000"/>
                  </a:schemeClr>
                </a:solidFill>
                <a:cs typeface="B Mitra" panose="00000400000000000000" pitchFamily="2" charset="-78"/>
              </a:rPr>
              <a:t>خاک بدون لباس سبزی از گیاهان نمی‌تواند آب بخورد؛ چون هنوز لبش تر نشده، آب بخار می‌شود و خاک هم مثل انسان از تشنگی می‌میرد</a:t>
            </a:r>
            <a:r>
              <a:rPr lang="fa-IR" sz="2800" dirty="0">
                <a:solidFill>
                  <a:schemeClr val="tx1">
                    <a:lumMod val="50000"/>
                  </a:schemeClr>
                </a:solidFill>
                <a:cs typeface="B Mitra" panose="00000400000000000000" pitchFamily="2" charset="-78"/>
              </a:rPr>
              <a:t>.</a:t>
            </a:r>
            <a:endParaRPr lang="fa-IR" dirty="0">
              <a:solidFill>
                <a:schemeClr val="tx1">
                  <a:lumMod val="50000"/>
                </a:schemeClr>
              </a:solidFill>
              <a:cs typeface="B Mitra" panose="00000400000000000000" pitchFamily="2" charset="-78"/>
            </a:endParaRPr>
          </a:p>
          <a:p>
            <a:pPr marL="0" indent="0" algn="just" rtl="1">
              <a:lnSpc>
                <a:spcPct val="110000"/>
              </a:lnSpc>
              <a:buNone/>
            </a:pPr>
            <a:r>
              <a:rPr lang="ar-SA" sz="2800" dirty="0">
                <a:solidFill>
                  <a:schemeClr val="tx1">
                    <a:lumMod val="50000"/>
                  </a:schemeClr>
                </a:solidFill>
                <a:cs typeface="B Mitra" panose="00000400000000000000" pitchFamily="2" charset="-78"/>
              </a:rPr>
              <a:t>خاک مرده یعنی بیابان</a:t>
            </a:r>
            <a:r>
              <a:rPr lang="fa-IR" sz="2800" dirty="0">
                <a:solidFill>
                  <a:schemeClr val="tx1">
                    <a:lumMod val="50000"/>
                  </a:schemeClr>
                </a:solidFill>
                <a:cs typeface="B Mitra" panose="00000400000000000000" pitchFamily="2" charset="-78"/>
              </a:rPr>
              <a:t>!</a:t>
            </a:r>
            <a:endParaRPr lang="en-US" sz="2800" dirty="0">
              <a:solidFill>
                <a:schemeClr val="tx1">
                  <a:lumMod val="50000"/>
                </a:schemeClr>
              </a:solidFill>
              <a:cs typeface="B Mitra" panose="00000400000000000000" pitchFamily="2" charset="-78"/>
            </a:endParaRPr>
          </a:p>
          <a:p>
            <a:pPr marL="0" indent="0" algn="just" rtl="1">
              <a:lnSpc>
                <a:spcPct val="110000"/>
              </a:lnSpc>
              <a:buNone/>
            </a:pPr>
            <a:r>
              <a:rPr lang="ar-SA" sz="2800" dirty="0">
                <a:solidFill>
                  <a:schemeClr val="tx1">
                    <a:lumMod val="50000"/>
                  </a:schemeClr>
                </a:solidFill>
                <a:cs typeface="B Mitra" panose="00000400000000000000" pitchFamily="2" charset="-78"/>
              </a:rPr>
              <a:t>در بیابان، قانونِ جنگل حاکم است: اگر تو او را نخوری، بیابان تو را خواهد خورد!</a:t>
            </a:r>
            <a:endParaRPr lang="en-US" sz="2800" dirty="0">
              <a:solidFill>
                <a:schemeClr val="tx1">
                  <a:lumMod val="50000"/>
                </a:schemeClr>
              </a:solidFill>
              <a:cs typeface="B Mitra" panose="00000400000000000000" pitchFamily="2" charset="-78"/>
            </a:endParaRPr>
          </a:p>
        </p:txBody>
      </p:sp>
    </p:spTree>
    <p:extLst>
      <p:ext uri="{BB962C8B-B14F-4D97-AF65-F5344CB8AC3E}">
        <p14:creationId xmlns:p14="http://schemas.microsoft.com/office/powerpoint/2010/main" val="355810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0524A5-2E7A-4357-9AE2-A1328E50ABD8}"/>
              </a:ext>
            </a:extLst>
          </p:cNvPr>
          <p:cNvSpPr>
            <a:spLocks noGrp="1"/>
          </p:cNvSpPr>
          <p:nvPr>
            <p:ph type="title"/>
          </p:nvPr>
        </p:nvSpPr>
        <p:spPr/>
        <p:txBody>
          <a:bodyPr/>
          <a:lstStyle/>
          <a:p>
            <a:pPr algn="r" rtl="1"/>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اقدامات مسئولانه:</a:t>
            </a:r>
            <a:b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br>
            <a:r>
              <a:rPr kumimoji="0" lang="fa-IR"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B Mitra" panose="00000400000000000000" pitchFamily="2" charset="-78"/>
              </a:rPr>
              <a:t>پوشاندن خاک و مدیریت پسماند از مبداء</a:t>
            </a:r>
            <a:endParaRPr lang="en-US" b="1" dirty="0"/>
          </a:p>
        </p:txBody>
      </p:sp>
      <p:sp>
        <p:nvSpPr>
          <p:cNvPr id="10" name="Content Placeholder 9">
            <a:extLst>
              <a:ext uri="{FF2B5EF4-FFF2-40B4-BE49-F238E27FC236}">
                <a16:creationId xmlns:a16="http://schemas.microsoft.com/office/drawing/2014/main" id="{78B657B2-DBCB-4BBB-89C8-029A1F8ABF79}"/>
              </a:ext>
            </a:extLst>
          </p:cNvPr>
          <p:cNvSpPr>
            <a:spLocks noGrp="1"/>
          </p:cNvSpPr>
          <p:nvPr>
            <p:ph sz="half" idx="2"/>
          </p:nvPr>
        </p:nvSpPr>
        <p:spPr>
          <a:xfrm>
            <a:off x="5726243" y="1825625"/>
            <a:ext cx="5627557" cy="4351338"/>
          </a:xfrm>
        </p:spPr>
        <p:txBody>
          <a:bodyPr>
            <a:normAutofit lnSpcReduction="10000"/>
          </a:bodyPr>
          <a:lstStyle/>
          <a:p>
            <a:pPr marL="0" indent="0" algn="just" rtl="1">
              <a:lnSpc>
                <a:spcPct val="110000"/>
              </a:lnSpc>
              <a:buNone/>
            </a:pPr>
            <a:r>
              <a:rPr lang="fa-IR" sz="2800" dirty="0">
                <a:solidFill>
                  <a:schemeClr val="tx1">
                    <a:lumMod val="50000"/>
                  </a:schemeClr>
                </a:solidFill>
                <a:cs typeface="B Mitra" panose="00000400000000000000" pitchFamily="2" charset="-78"/>
              </a:rPr>
              <a:t>پس از آگاه‌سازی عمومی درمورد مسئولیت‌ها، تکالیف و وظایف بر زمین مانده، باید با طراحی اقدامات مسئولانه برای عبور از چالش‌های بزرگ آماده شد.</a:t>
            </a:r>
          </a:p>
          <a:p>
            <a:pPr marL="0" indent="0" algn="just" rtl="1">
              <a:lnSpc>
                <a:spcPct val="110000"/>
              </a:lnSpc>
              <a:buNone/>
            </a:pPr>
            <a:r>
              <a:rPr lang="fa-IR" dirty="0">
                <a:solidFill>
                  <a:schemeClr val="tx1">
                    <a:lumMod val="50000"/>
                  </a:schemeClr>
                </a:solidFill>
                <a:cs typeface="B Mitra" panose="00000400000000000000" pitchFamily="2" charset="-78"/>
              </a:rPr>
              <a:t>اقداماتی مانند: جنبش خاک پوشی و حرکت جدی به سمت پسماند صفر با تولید کمپوست یا خشکاله در منزل و بهره‌گیری از آب خاکستری.</a:t>
            </a:r>
          </a:p>
          <a:p>
            <a:pPr marL="0" indent="0" algn="just" rtl="1">
              <a:lnSpc>
                <a:spcPct val="110000"/>
              </a:lnSpc>
              <a:buNone/>
            </a:pPr>
            <a:r>
              <a:rPr lang="fa-IR" sz="2800" dirty="0">
                <a:solidFill>
                  <a:schemeClr val="tx1">
                    <a:lumMod val="50000"/>
                  </a:schemeClr>
                </a:solidFill>
                <a:cs typeface="B Mitra" panose="00000400000000000000" pitchFamily="2" charset="-78"/>
              </a:rPr>
              <a:t>اگر برای اقدامات مسئولانه و انجا</a:t>
            </a:r>
            <a:r>
              <a:rPr lang="fa-IR" dirty="0">
                <a:solidFill>
                  <a:schemeClr val="tx1">
                    <a:lumMod val="50000"/>
                  </a:schemeClr>
                </a:solidFill>
                <a:cs typeface="B Mitra" panose="00000400000000000000" pitchFamily="2" charset="-78"/>
              </a:rPr>
              <a:t>م عملیات جهت نجات زمین آمادگی پیدا کردید به حقیر در ایتا پیام دهید:</a:t>
            </a:r>
            <a:r>
              <a:rPr lang="en-US" dirty="0">
                <a:solidFill>
                  <a:schemeClr val="tx1">
                    <a:lumMod val="50000"/>
                  </a:schemeClr>
                </a:solidFill>
                <a:cs typeface="B Mitra" panose="00000400000000000000" pitchFamily="2" charset="-78"/>
              </a:rPr>
              <a:t> @nejaat0 </a:t>
            </a:r>
            <a:r>
              <a:rPr lang="fa-IR" dirty="0">
                <a:solidFill>
                  <a:schemeClr val="tx1">
                    <a:lumMod val="50000"/>
                  </a:schemeClr>
                </a:solidFill>
                <a:cs typeface="B Mitra" panose="00000400000000000000" pitchFamily="2" charset="-78"/>
              </a:rPr>
              <a:t> </a:t>
            </a:r>
            <a:endParaRPr lang="fa-IR" sz="2800" dirty="0">
              <a:solidFill>
                <a:schemeClr val="tx1">
                  <a:lumMod val="50000"/>
                </a:schemeClr>
              </a:solidFill>
              <a:cs typeface="B Mitra" panose="00000400000000000000" pitchFamily="2" charset="-78"/>
            </a:endParaRPr>
          </a:p>
        </p:txBody>
      </p:sp>
      <p:pic>
        <p:nvPicPr>
          <p:cNvPr id="6" name="Content Placeholder 5">
            <a:extLst>
              <a:ext uri="{FF2B5EF4-FFF2-40B4-BE49-F238E27FC236}">
                <a16:creationId xmlns:a16="http://schemas.microsoft.com/office/drawing/2014/main" id="{8F8FA434-A17F-4F06-A2D7-6DAF08FFD9D7}"/>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49407" y="1825625"/>
            <a:ext cx="4351338" cy="4351338"/>
          </a:xfrm>
        </p:spPr>
      </p:pic>
    </p:spTree>
    <p:extLst>
      <p:ext uri="{BB962C8B-B14F-4D97-AF65-F5344CB8AC3E}">
        <p14:creationId xmlns:p14="http://schemas.microsoft.com/office/powerpoint/2010/main" val="78248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8AD2AE-4001-4A01-9C41-0D55DB2BABD7}"/>
              </a:ext>
            </a:extLst>
          </p:cNvPr>
          <p:cNvSpPr>
            <a:spLocks noGrp="1"/>
          </p:cNvSpPr>
          <p:nvPr>
            <p:ph type="title"/>
          </p:nvPr>
        </p:nvSpPr>
        <p:spPr>
          <a:xfrm>
            <a:off x="2392" y="5532437"/>
            <a:ext cx="4441595" cy="1325563"/>
          </a:xfrm>
        </p:spPr>
        <p:txBody>
          <a:bodyPr>
            <a:normAutofit/>
          </a:bodyPr>
          <a:lstStyle/>
          <a:p>
            <a:pPr algn="r" rtl="1"/>
            <a:r>
              <a:rPr lang="fa-IR" sz="4000" b="0" i="0" dirty="0">
                <a:solidFill>
                  <a:srgbClr val="4D5156"/>
                </a:solidFill>
                <a:effectLst/>
                <a:latin typeface="Neirizi" panose="02000503000000020002" pitchFamily="2" charset="0"/>
                <a:cs typeface="Neirizi" panose="02000503000000020002" pitchFamily="2" charset="0"/>
              </a:rPr>
              <a:t>الْحَمْدُ لِلَّهِ </a:t>
            </a:r>
            <a:r>
              <a:rPr lang="fa-IR" sz="4000" b="1" i="0" dirty="0">
                <a:solidFill>
                  <a:srgbClr val="5F6368"/>
                </a:solidFill>
                <a:effectLst/>
                <a:latin typeface="Neirizi" panose="02000503000000020002" pitchFamily="2" charset="0"/>
                <a:cs typeface="Neirizi" panose="02000503000000020002" pitchFamily="2" charset="0"/>
              </a:rPr>
              <a:t>رَبِّ الْعَالَمِينَ</a:t>
            </a:r>
            <a:endParaRPr lang="en-US" sz="4000" dirty="0">
              <a:latin typeface="Neirizi" panose="02000503000000020002" pitchFamily="2" charset="0"/>
              <a:cs typeface="Neirizi" panose="02000503000000020002" pitchFamily="2" charset="0"/>
            </a:endParaRPr>
          </a:p>
        </p:txBody>
      </p:sp>
      <p:grpSp>
        <p:nvGrpSpPr>
          <p:cNvPr id="7" name="Group 6">
            <a:extLst>
              <a:ext uri="{FF2B5EF4-FFF2-40B4-BE49-F238E27FC236}">
                <a16:creationId xmlns:a16="http://schemas.microsoft.com/office/drawing/2014/main" id="{2936B6F5-9B20-4E46-A415-92BB60371CE6}"/>
              </a:ext>
            </a:extLst>
          </p:cNvPr>
          <p:cNvGrpSpPr/>
          <p:nvPr/>
        </p:nvGrpSpPr>
        <p:grpSpPr>
          <a:xfrm>
            <a:off x="2455908" y="2057400"/>
            <a:ext cx="7280184" cy="4800600"/>
            <a:chOff x="5741222" y="2470520"/>
            <a:chExt cx="6653681" cy="4387480"/>
          </a:xfrm>
        </p:grpSpPr>
        <p:sp>
          <p:nvSpPr>
            <p:cNvPr id="8" name="Freeform 18">
              <a:extLst>
                <a:ext uri="{FF2B5EF4-FFF2-40B4-BE49-F238E27FC236}">
                  <a16:creationId xmlns:a16="http://schemas.microsoft.com/office/drawing/2014/main" id="{7D0D2816-7BC0-47CC-BEA5-2886D457013F}"/>
                </a:ext>
              </a:extLst>
            </p:cNvPr>
            <p:cNvSpPr>
              <a:spLocks/>
            </p:cNvSpPr>
            <p:nvPr/>
          </p:nvSpPr>
          <p:spPr bwMode="auto">
            <a:xfrm>
              <a:off x="7686098" y="4651860"/>
              <a:ext cx="3025592" cy="22061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9" name="Freeform 19">
              <a:extLst>
                <a:ext uri="{FF2B5EF4-FFF2-40B4-BE49-F238E27FC236}">
                  <a16:creationId xmlns:a16="http://schemas.microsoft.com/office/drawing/2014/main" id="{CDE4DFB1-C4AB-42E4-A0E9-38859FD07452}"/>
                </a:ext>
              </a:extLst>
            </p:cNvPr>
            <p:cNvSpPr>
              <a:spLocks/>
            </p:cNvSpPr>
            <p:nvPr/>
          </p:nvSpPr>
          <p:spPr bwMode="auto">
            <a:xfrm rot="4567797">
              <a:off x="5826534" y="360243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0" name="Freeform 20">
              <a:extLst>
                <a:ext uri="{FF2B5EF4-FFF2-40B4-BE49-F238E27FC236}">
                  <a16:creationId xmlns:a16="http://schemas.microsoft.com/office/drawing/2014/main" id="{11FDF857-63BA-4A2A-8E2E-FD46E5C918D6}"/>
                </a:ext>
              </a:extLst>
            </p:cNvPr>
            <p:cNvSpPr>
              <a:spLocks/>
            </p:cNvSpPr>
            <p:nvPr/>
          </p:nvSpPr>
          <p:spPr bwMode="auto">
            <a:xfrm rot="7742864">
              <a:off x="7264455" y="2425477"/>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1" name="Freeform 21">
              <a:extLst>
                <a:ext uri="{FF2B5EF4-FFF2-40B4-BE49-F238E27FC236}">
                  <a16:creationId xmlns:a16="http://schemas.microsoft.com/office/drawing/2014/main" id="{116B4F26-EA45-4FE1-8243-2DFE99C277DA}"/>
                </a:ext>
              </a:extLst>
            </p:cNvPr>
            <p:cNvSpPr>
              <a:spLocks/>
            </p:cNvSpPr>
            <p:nvPr/>
          </p:nvSpPr>
          <p:spPr bwMode="auto">
            <a:xfrm rot="9355996">
              <a:off x="8889646" y="2470520"/>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2" name="Freeform 22">
              <a:extLst>
                <a:ext uri="{FF2B5EF4-FFF2-40B4-BE49-F238E27FC236}">
                  <a16:creationId xmlns:a16="http://schemas.microsoft.com/office/drawing/2014/main" id="{D6971AE8-1A53-4933-8F7B-971F21FDF9DE}"/>
                </a:ext>
              </a:extLst>
            </p:cNvPr>
            <p:cNvSpPr>
              <a:spLocks/>
            </p:cNvSpPr>
            <p:nvPr/>
          </p:nvSpPr>
          <p:spPr bwMode="auto">
            <a:xfrm rot="10800000">
              <a:off x="10403236" y="3013444"/>
              <a:ext cx="1991667" cy="2162291"/>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3" name="Freeform 23">
              <a:extLst>
                <a:ext uri="{FF2B5EF4-FFF2-40B4-BE49-F238E27FC236}">
                  <a16:creationId xmlns:a16="http://schemas.microsoft.com/office/drawing/2014/main" id="{9B915D59-546A-419D-8BB2-6F443D913015}"/>
                </a:ext>
              </a:extLst>
            </p:cNvPr>
            <p:cNvSpPr>
              <a:spLocks/>
            </p:cNvSpPr>
            <p:nvPr/>
          </p:nvSpPr>
          <p:spPr bwMode="auto">
            <a:xfrm rot="5696320">
              <a:off x="7530113" y="4126033"/>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4" name="Freeform 24">
              <a:extLst>
                <a:ext uri="{FF2B5EF4-FFF2-40B4-BE49-F238E27FC236}">
                  <a16:creationId xmlns:a16="http://schemas.microsoft.com/office/drawing/2014/main" id="{9D1437E0-93EC-421C-911B-3BF0270E977F}"/>
                </a:ext>
              </a:extLst>
            </p:cNvPr>
            <p:cNvSpPr>
              <a:spLocks/>
            </p:cNvSpPr>
            <p:nvPr/>
          </p:nvSpPr>
          <p:spPr bwMode="auto">
            <a:xfrm rot="8492870">
              <a:off x="8784427" y="2565804"/>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5" name="Freeform 25">
              <a:extLst>
                <a:ext uri="{FF2B5EF4-FFF2-40B4-BE49-F238E27FC236}">
                  <a16:creationId xmlns:a16="http://schemas.microsoft.com/office/drawing/2014/main" id="{6BFC6430-C443-4EBE-B023-5AB654C7C64B}"/>
                </a:ext>
              </a:extLst>
            </p:cNvPr>
            <p:cNvSpPr>
              <a:spLocks/>
            </p:cNvSpPr>
            <p:nvPr/>
          </p:nvSpPr>
          <p:spPr bwMode="auto">
            <a:xfrm rot="10051992">
              <a:off x="10464185" y="283379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6" name="Freeform 26">
              <a:extLst>
                <a:ext uri="{FF2B5EF4-FFF2-40B4-BE49-F238E27FC236}">
                  <a16:creationId xmlns:a16="http://schemas.microsoft.com/office/drawing/2014/main" id="{167EBAA9-BAC6-4E76-9D97-BE5058272329}"/>
                </a:ext>
              </a:extLst>
            </p:cNvPr>
            <p:cNvSpPr>
              <a:spLocks/>
            </p:cNvSpPr>
            <p:nvPr/>
          </p:nvSpPr>
          <p:spPr bwMode="auto">
            <a:xfrm rot="13144547">
              <a:off x="10465099" y="4652337"/>
              <a:ext cx="1189781" cy="129170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656D78"/>
                </a:solidFill>
                <a:effectLst/>
                <a:uLnTx/>
                <a:uFillTx/>
                <a:latin typeface="Calibri" panose="020F0502020204030204"/>
                <a:ea typeface="+mn-ea"/>
                <a:cs typeface="+mn-cs"/>
              </a:endParaRPr>
            </a:p>
          </p:txBody>
        </p:sp>
        <p:sp>
          <p:nvSpPr>
            <p:cNvPr id="17" name="Freeform 27">
              <a:extLst>
                <a:ext uri="{FF2B5EF4-FFF2-40B4-BE49-F238E27FC236}">
                  <a16:creationId xmlns:a16="http://schemas.microsoft.com/office/drawing/2014/main" id="{AB23DD39-359B-4619-BCE8-986E8B98E033}"/>
                </a:ext>
              </a:extLst>
            </p:cNvPr>
            <p:cNvSpPr>
              <a:spLocks/>
            </p:cNvSpPr>
            <p:nvPr/>
          </p:nvSpPr>
          <p:spPr bwMode="auto">
            <a:xfrm rot="5080426">
              <a:off x="6406770" y="3100937"/>
              <a:ext cx="906481"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8" name="Freeform 28">
              <a:extLst>
                <a:ext uri="{FF2B5EF4-FFF2-40B4-BE49-F238E27FC236}">
                  <a16:creationId xmlns:a16="http://schemas.microsoft.com/office/drawing/2014/main" id="{61996AB3-102D-42C0-9E05-75B5ACF95B63}"/>
                </a:ext>
              </a:extLst>
            </p:cNvPr>
            <p:cNvSpPr>
              <a:spLocks/>
            </p:cNvSpPr>
            <p:nvPr/>
          </p:nvSpPr>
          <p:spPr bwMode="auto">
            <a:xfrm rot="8176420">
              <a:off x="6985869" y="2847436"/>
              <a:ext cx="875372" cy="984138"/>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19" name="Freeform 29">
              <a:extLst>
                <a:ext uri="{FF2B5EF4-FFF2-40B4-BE49-F238E27FC236}">
                  <a16:creationId xmlns:a16="http://schemas.microsoft.com/office/drawing/2014/main" id="{A3030CF1-E297-4563-A973-8649A1375C77}"/>
                </a:ext>
              </a:extLst>
            </p:cNvPr>
            <p:cNvSpPr>
              <a:spLocks/>
            </p:cNvSpPr>
            <p:nvPr/>
          </p:nvSpPr>
          <p:spPr bwMode="auto">
            <a:xfrm rot="8492870">
              <a:off x="8679949" y="3829245"/>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0" name="Freeform 30">
              <a:extLst>
                <a:ext uri="{FF2B5EF4-FFF2-40B4-BE49-F238E27FC236}">
                  <a16:creationId xmlns:a16="http://schemas.microsoft.com/office/drawing/2014/main" id="{D883CA9C-92DF-40BA-AECA-10E45267818C}"/>
                </a:ext>
              </a:extLst>
            </p:cNvPr>
            <p:cNvSpPr>
              <a:spLocks/>
            </p:cNvSpPr>
            <p:nvPr/>
          </p:nvSpPr>
          <p:spPr bwMode="auto">
            <a:xfrm rot="10051992">
              <a:off x="9689718" y="4412949"/>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sp>
          <p:nvSpPr>
            <p:cNvPr id="21" name="Freeform 31">
              <a:extLst>
                <a:ext uri="{FF2B5EF4-FFF2-40B4-BE49-F238E27FC236}">
                  <a16:creationId xmlns:a16="http://schemas.microsoft.com/office/drawing/2014/main" id="{C4CB8E9C-E04B-4274-88F7-EBE4C4F282AD}"/>
                </a:ext>
              </a:extLst>
            </p:cNvPr>
            <p:cNvSpPr>
              <a:spLocks/>
            </p:cNvSpPr>
            <p:nvPr/>
          </p:nvSpPr>
          <p:spPr bwMode="auto">
            <a:xfrm rot="11618841">
              <a:off x="11552838" y="4293493"/>
              <a:ext cx="837665" cy="909427"/>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656D7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21917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3128-69EA-40EC-8EA7-8C60B5D96D1C}"/>
              </a:ext>
            </a:extLst>
          </p:cNvPr>
          <p:cNvSpPr>
            <a:spLocks noGrp="1"/>
          </p:cNvSpPr>
          <p:nvPr>
            <p:ph type="title"/>
          </p:nvPr>
        </p:nvSpPr>
        <p:spPr/>
        <p:txBody>
          <a:bodyPr/>
          <a:lstStyle/>
          <a:p>
            <a:pPr algn="r" rtl="1"/>
            <a:r>
              <a:rPr lang="fa-IR" b="1" dirty="0">
                <a:cs typeface="B Mitra" panose="00000400000000000000" pitchFamily="2" charset="-78"/>
              </a:rPr>
              <a:t>منابع</a:t>
            </a:r>
            <a:endParaRPr lang="en-US" b="1" dirty="0">
              <a:cs typeface="B Mitra" panose="00000400000000000000" pitchFamily="2" charset="-78"/>
            </a:endParaRPr>
          </a:p>
        </p:txBody>
      </p:sp>
      <p:sp>
        <p:nvSpPr>
          <p:cNvPr id="4" name="Content Placeholder 3">
            <a:extLst>
              <a:ext uri="{FF2B5EF4-FFF2-40B4-BE49-F238E27FC236}">
                <a16:creationId xmlns:a16="http://schemas.microsoft.com/office/drawing/2014/main" id="{146F9EBC-383A-46E1-85A3-11CBC11701AC}"/>
              </a:ext>
            </a:extLst>
          </p:cNvPr>
          <p:cNvSpPr>
            <a:spLocks noGrp="1"/>
          </p:cNvSpPr>
          <p:nvPr>
            <p:ph idx="1"/>
          </p:nvPr>
        </p:nvSpPr>
        <p:spPr/>
        <p:txBody>
          <a:bodyPr>
            <a:normAutofit/>
          </a:bodyPr>
          <a:lstStyle/>
          <a:p>
            <a:pPr marL="457200" indent="-457200">
              <a:buFont typeface="+mj-lt"/>
              <a:buAutoNum type="arabicPeriod"/>
            </a:pPr>
            <a:r>
              <a:rPr lang="en-US" sz="1800" dirty="0">
                <a:solidFill>
                  <a:schemeClr val="tx1">
                    <a:lumMod val="50000"/>
                  </a:schemeClr>
                </a:solidFill>
              </a:rPr>
              <a:t>https://news.sky.com/story/earth-is-exceeding-safe-operating-space-for-humanity-study-says-12960795</a:t>
            </a:r>
          </a:p>
          <a:p>
            <a:pPr marL="457200" indent="-457200">
              <a:buFont typeface="+mj-lt"/>
              <a:buAutoNum type="arabicPeriod"/>
            </a:pPr>
            <a:r>
              <a:rPr lang="en-US" sz="1800" dirty="0">
                <a:solidFill>
                  <a:schemeClr val="tx1">
                    <a:lumMod val="50000"/>
                  </a:schemeClr>
                </a:solidFill>
              </a:rPr>
              <a:t>http://www.columbia.edu/~mhs119/Temperature</a:t>
            </a:r>
          </a:p>
          <a:p>
            <a:pPr marL="457200" indent="-457200">
              <a:buFont typeface="+mj-lt"/>
              <a:buAutoNum type="arabicPeriod"/>
            </a:pPr>
            <a:r>
              <a:rPr lang="en-US" sz="1800" dirty="0">
                <a:solidFill>
                  <a:schemeClr val="tx1">
                    <a:lumMod val="50000"/>
                  </a:schemeClr>
                </a:solidFill>
              </a:rPr>
              <a:t>https://irna.ir/xjLwVX</a:t>
            </a:r>
          </a:p>
          <a:p>
            <a:pPr marL="457200" indent="-457200">
              <a:buFont typeface="+mj-lt"/>
              <a:buAutoNum type="arabicPeriod"/>
            </a:pPr>
            <a:r>
              <a:rPr lang="en-US" sz="1800" dirty="0">
                <a:solidFill>
                  <a:schemeClr val="tx1">
                    <a:lumMod val="50000"/>
                  </a:schemeClr>
                </a:solidFill>
              </a:rPr>
              <a:t>https://www.mizanonline.ir/000HIR</a:t>
            </a:r>
          </a:p>
          <a:p>
            <a:pPr marL="457200" indent="-457200">
              <a:buFont typeface="+mj-lt"/>
              <a:buAutoNum type="arabicPeriod"/>
            </a:pPr>
            <a:r>
              <a:rPr lang="en-US" sz="1800" dirty="0">
                <a:solidFill>
                  <a:schemeClr val="tx1">
                    <a:lumMod val="50000"/>
                  </a:schemeClr>
                </a:solidFill>
              </a:rPr>
              <a:t>https://www.science.org/doi/full/10.1126/science.aax0848</a:t>
            </a:r>
          </a:p>
          <a:p>
            <a:pPr marL="457200" indent="-457200">
              <a:buFont typeface="+mj-lt"/>
              <a:buAutoNum type="arabicPeriod"/>
            </a:pPr>
            <a:r>
              <a:rPr lang="en-US" sz="1800" dirty="0">
                <a:solidFill>
                  <a:schemeClr val="tx1">
                    <a:lumMod val="50000"/>
                  </a:schemeClr>
                </a:solidFill>
              </a:rPr>
              <a:t>https://www.nature.com/articles/srep21930</a:t>
            </a:r>
          </a:p>
          <a:p>
            <a:pPr marL="457200" indent="-457200">
              <a:buFont typeface="+mj-lt"/>
              <a:buAutoNum type="arabicPeriod"/>
            </a:pPr>
            <a:r>
              <a:rPr lang="en-US" sz="1800" dirty="0">
                <a:solidFill>
                  <a:schemeClr val="tx1">
                    <a:lumMod val="50000"/>
                  </a:schemeClr>
                </a:solidFill>
              </a:rPr>
              <a:t>https://forestsnews.cifor.org/40702/finding-water-amid-the-trees?fnl=en</a:t>
            </a:r>
          </a:p>
          <a:p>
            <a:pPr marL="457200" indent="-457200">
              <a:buFont typeface="+mj-lt"/>
              <a:buAutoNum type="arabicPeriod"/>
            </a:pPr>
            <a:r>
              <a:rPr lang="en-US" sz="1800" dirty="0">
                <a:solidFill>
                  <a:schemeClr val="tx1">
                    <a:lumMod val="50000"/>
                  </a:schemeClr>
                </a:solidFill>
              </a:rPr>
              <a:t>https://acp.copernicus.org/articles/13/1039/2013/</a:t>
            </a:r>
          </a:p>
          <a:p>
            <a:pPr marL="457200" indent="-457200">
              <a:buFont typeface="+mj-lt"/>
              <a:buAutoNum type="arabicPeriod"/>
            </a:pPr>
            <a:r>
              <a:rPr lang="en-US" sz="1800" dirty="0">
                <a:solidFill>
                  <a:schemeClr val="tx1">
                    <a:lumMod val="50000"/>
                  </a:schemeClr>
                </a:solidFill>
              </a:rPr>
              <a:t>https://forestsnews.cifor.org/49010/linking-trees-and-water?fnl=</a:t>
            </a:r>
          </a:p>
          <a:p>
            <a:pPr marL="457200" indent="-457200">
              <a:buFont typeface="+mj-lt"/>
              <a:buAutoNum type="arabicPeriod"/>
            </a:pPr>
            <a:r>
              <a:rPr lang="en-US" sz="1800" dirty="0">
                <a:solidFill>
                  <a:schemeClr val="tx1">
                    <a:lumMod val="50000"/>
                  </a:schemeClr>
                </a:solidFill>
              </a:rPr>
              <a:t>https://agupubs.onlinelibrary.wiley.com/doi/10.1029/2022JD036738</a:t>
            </a:r>
          </a:p>
        </p:txBody>
      </p:sp>
    </p:spTree>
    <p:extLst>
      <p:ext uri="{BB962C8B-B14F-4D97-AF65-F5344CB8AC3E}">
        <p14:creationId xmlns:p14="http://schemas.microsoft.com/office/powerpoint/2010/main" val="2139675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PC - Color 03 Light Green">
      <a:dk1>
        <a:srgbClr val="656D78"/>
      </a:dk1>
      <a:lt1>
        <a:srgbClr val="FFFFFF"/>
      </a:lt1>
      <a:dk2>
        <a:srgbClr val="44546A"/>
      </a:dk2>
      <a:lt2>
        <a:srgbClr val="E7E6E6"/>
      </a:lt2>
      <a:accent1>
        <a:srgbClr val="9CCC65"/>
      </a:accent1>
      <a:accent2>
        <a:srgbClr val="8BC34A"/>
      </a:accent2>
      <a:accent3>
        <a:srgbClr val="7CB342"/>
      </a:accent3>
      <a:accent4>
        <a:srgbClr val="689F38"/>
      </a:accent4>
      <a:accent5>
        <a:srgbClr val="558B2F"/>
      </a:accent5>
      <a:accent6>
        <a:srgbClr val="33691E"/>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4064</Words>
  <Application>Microsoft Office PowerPoint</Application>
  <PresentationFormat>Widescreen</PresentationFormat>
  <Paragraphs>225</Paragraphs>
  <Slides>58</Slides>
  <Notes>2</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58</vt:i4>
      </vt:variant>
    </vt:vector>
  </HeadingPairs>
  <TitlesOfParts>
    <vt:vector size="76" baseType="lpstr">
      <vt:lpstr>A  Mitra_3 (MRT)</vt:lpstr>
      <vt:lpstr>A Rezvan</vt:lpstr>
      <vt:lpstr>Arial</vt:lpstr>
      <vt:lpstr>B Lotus</vt:lpstr>
      <vt:lpstr>B Mitra</vt:lpstr>
      <vt:lpstr>B Nazanin</vt:lpstr>
      <vt:lpstr>Calibri</vt:lpstr>
      <vt:lpstr>Calibri Light</vt:lpstr>
      <vt:lpstr>Farhang</vt:lpstr>
      <vt:lpstr>IRANSans</vt:lpstr>
      <vt:lpstr>IRANSansWeb</vt:lpstr>
      <vt:lpstr>Neirizi</vt:lpstr>
      <vt:lpstr>Open Sans</vt:lpstr>
      <vt:lpstr>Open Sans Light</vt:lpstr>
      <vt:lpstr>Open Sans Semibold</vt:lpstr>
      <vt:lpstr>Vazir</vt:lpstr>
      <vt:lpstr>W_mitra</vt:lpstr>
      <vt:lpstr>Office Theme</vt:lpstr>
      <vt:lpstr>PowerPoint Presentation</vt:lpstr>
      <vt:lpstr>بِسْمِ اللّهِ الرَّحْمَنِ الرَّحِيمِ هُوَ أَنْشَأَكُمْ مِنَ الْأَرْضِ وَاسْتَعْمَرَكُمْ فِيهَا او شما را از زمین پدید آورد و آبادگران آن قرارداد؛</vt:lpstr>
      <vt:lpstr>آشنایی با اقداماتی برای نجـات زمین!</vt:lpstr>
      <vt:lpstr>فصل اول؛ بیان مسأله: چیستی چالش‌ها برای ادامه حیات در زمین</vt:lpstr>
      <vt:lpstr>ارزیابی امکان ادامه حیات بر روی زمین</vt:lpstr>
      <vt:lpstr>عبور از مرز بحران!</vt:lpstr>
      <vt:lpstr>دو روی یک سکه</vt:lpstr>
      <vt:lpstr>از رفع گرسنگی تا گرمایش زمین</vt:lpstr>
      <vt:lpstr>از گسترش رفاه تا افزایش دما</vt:lpstr>
      <vt:lpstr>یک درجه گرم‌تر</vt:lpstr>
      <vt:lpstr>یک درجۀ ناقابل؛ مرز بین آب و یخ</vt:lpstr>
      <vt:lpstr>تغییرات اقلیمی</vt:lpstr>
      <vt:lpstr>رکورد گرمایش ایران</vt:lpstr>
      <vt:lpstr>تبخیر؛ سارق آب</vt:lpstr>
      <vt:lpstr>سیل و خشکسالی، هم‌زمان!</vt:lpstr>
      <vt:lpstr>از گرمای زمین تا بحران آب و فرونشست</vt:lpstr>
      <vt:lpstr>کاهش تنوع زیستی</vt:lpstr>
      <vt:lpstr>عدم بهره‌مندی متوازن</vt:lpstr>
      <vt:lpstr>فقر ریشه‌دار در عدم دسترسی به آب و زمین حاصل‌خیز </vt:lpstr>
      <vt:lpstr>چالش‌های بزرگ پیش‌روی بشریت </vt:lpstr>
      <vt:lpstr>فصل دوم؛ بیان نگرش (دکترین تحلیل): چرایی و حکمت‌جویی مخاطرات حیات در زمین</vt:lpstr>
      <vt:lpstr>مبنای فرمول‌های شما چیست؟</vt:lpstr>
      <vt:lpstr>تفاوت در مبنا، تفاوت در راهبرد</vt:lpstr>
      <vt:lpstr> مبانی فکری ایرانیان 1. انسان جانشین خدا در زمین و مأمور به انجام تکالیف و رعایت قوانین الهی</vt:lpstr>
      <vt:lpstr>2. انسان آبادگر نه تخریب‌گر</vt:lpstr>
      <vt:lpstr>3. عمرانِ طبیعت، تکلیف انسان</vt:lpstr>
      <vt:lpstr>سیاست‌های کلی در عمران طبیعت و آبادانی زمین</vt:lpstr>
      <vt:lpstr>اصول کلی در عمران طبیعت و آبادانی زمین</vt:lpstr>
      <vt:lpstr>قواعد کلی در عمران طبیعت و آبادانی زمین</vt:lpstr>
      <vt:lpstr>ریشۀ چالش‌های بزرگ پیش‌روی بشریت </vt:lpstr>
      <vt:lpstr>فصل سوم؛ بیان راهبردها: چگونگی نجات زمین برای تداوم چرخۀ حیات</vt:lpstr>
      <vt:lpstr>راهبرد اول: تغییر در نگرش برای مبارزه با اسراف، حرص و طمع</vt:lpstr>
      <vt:lpstr>اقدامات بیانی و غیر بیانی برای تغییر نگرش</vt:lpstr>
      <vt:lpstr>راهبرد دوم: زمینه‌سازی برای اقدامات مسئولانۀ آحاد جامعه </vt:lpstr>
      <vt:lpstr>چرخۀ حیات</vt:lpstr>
      <vt:lpstr>تداوم چرخۀ حیات از خاک تا افلاک</vt:lpstr>
      <vt:lpstr>نقش انسان در چرخۀ حیات</vt:lpstr>
      <vt:lpstr>ارادۀ انسان شرط آبادانی</vt:lpstr>
      <vt:lpstr>حیات از کجا آغاز می‌شود؟</vt:lpstr>
      <vt:lpstr>زمین؛ خانه‌ای از خاک، آب، نور و هوا</vt:lpstr>
      <vt:lpstr>بِده بِستان موجودات!</vt:lpstr>
      <vt:lpstr>هوا به هوا</vt:lpstr>
      <vt:lpstr>گرمای زندگی</vt:lpstr>
      <vt:lpstr>گرما که از حد گذشت چه باید کرد؟</vt:lpstr>
      <vt:lpstr>معجـــزۀ جنگل</vt:lpstr>
      <vt:lpstr>سایه‌بان زمین</vt:lpstr>
      <vt:lpstr>میرآب</vt:lpstr>
      <vt:lpstr>باران‌رُبا</vt:lpstr>
      <vt:lpstr>PowerPoint Presentation</vt:lpstr>
      <vt:lpstr>هواساز</vt:lpstr>
      <vt:lpstr>نگهبان خاک</vt:lpstr>
      <vt:lpstr>تضمین امنیت غذایی</vt:lpstr>
      <vt:lpstr>نجات زمین و تداوم چرخۀ حیات با پوشش گیاهی</vt:lpstr>
      <vt:lpstr>وضعیت پوشش گیاهی ایران زمین</vt:lpstr>
      <vt:lpstr>در یک کلام</vt:lpstr>
      <vt:lpstr>اقدامات مسئولانه: پوشاندن خاک و مدیریت پسماند از مبداء</vt:lpstr>
      <vt:lpstr>الْحَمْدُ لِلَّهِ رَبِّ الْعَالَمِينَ</vt:lpstr>
      <vt:lpstr>منابع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Sandra</dc:creator>
  <cp:lastModifiedBy>313 nafar</cp:lastModifiedBy>
  <cp:revision>810</cp:revision>
  <dcterms:created xsi:type="dcterms:W3CDTF">2017-04-08T17:14:36Z</dcterms:created>
  <dcterms:modified xsi:type="dcterms:W3CDTF">2024-07-22T06:51:08Z</dcterms:modified>
</cp:coreProperties>
</file>