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888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547A62-A2B5-18A7-75FD-3332520EB9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47"/>
            <a:ext cx="1727200" cy="622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5C2B10-11B8-1375-4EFB-C08EA3662A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47"/>
            <a:ext cx="1727200" cy="622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64DCEC-B874-21E8-9E01-D7264B9B60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47"/>
            <a:ext cx="1727200" cy="622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1FF8C2-B2B8-F5CA-CCBD-4C41513C76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47"/>
            <a:ext cx="1727200" cy="622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51A612-A07A-D6A2-DD23-735435BDEB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48"/>
            <a:ext cx="1279887" cy="461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1CBFA0-5731-A4C6-49C2-51C267607F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47"/>
            <a:ext cx="1727200" cy="622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C78973-8ADD-031A-3E20-3B4229F22D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47"/>
            <a:ext cx="1727200" cy="622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BC526E-F994-42E8-0F98-162E5D317A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47"/>
            <a:ext cx="1727200" cy="622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EA2027-CCD9-0297-3988-4D1D7B875A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47"/>
            <a:ext cx="1727200" cy="622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2FDC1D-230E-C555-4710-7056AC271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47"/>
            <a:ext cx="1727200" cy="622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89FF64-C29C-DF29-4DDB-80B02641BD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47"/>
            <a:ext cx="1727200" cy="622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615187-FE06-19D2-D9F0-0CFABADFA4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47"/>
            <a:ext cx="1727200" cy="622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6BA28-8F79-E9F3-D28E-1138917442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147"/>
            <a:ext cx="1727200" cy="622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hp</cp:lastModifiedBy>
  <cp:revision>2</cp:revision>
  <dcterms:created xsi:type="dcterms:W3CDTF">2006-08-16T00:00:00Z</dcterms:created>
  <dcterms:modified xsi:type="dcterms:W3CDTF">2026-09-26T13:52:38Z</dcterms:modified>
</cp:coreProperties>
</file>