
<file path=[Content_Types].xml><?xml version="1.0" encoding="utf-8"?>
<Types xmlns="http://schemas.openxmlformats.org/package/2006/content-types">
  <Default Extension="emf" ContentType="image/x-emf"/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9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10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notesSlides/notesSlide25.xml" ContentType="application/vnd.openxmlformats-officedocument.presentationml.notesSlide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notesSlides/notesSlide31.xml" ContentType="application/vnd.openxmlformats-officedocument.presentationml.notesSlide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notesSlides/notesSlide32.xml" ContentType="application/vnd.openxmlformats-officedocument.presentationml.notesSlide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notesSlides/notesSlide33.xml" ContentType="application/vnd.openxmlformats-officedocument.presentationml.notesSlide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notesSlides/notesSlide34.xml" ContentType="application/vnd.openxmlformats-officedocument.presentationml.notesSlide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848" r:id="rId1"/>
    <p:sldMasterId id="2147483860" r:id="rId2"/>
  </p:sldMasterIdLst>
  <p:notesMasterIdLst>
    <p:notesMasterId r:id="rId52"/>
  </p:notesMasterIdLst>
  <p:sldIdLst>
    <p:sldId id="256" r:id="rId3"/>
    <p:sldId id="3602" r:id="rId4"/>
    <p:sldId id="257" r:id="rId5"/>
    <p:sldId id="260" r:id="rId6"/>
    <p:sldId id="266" r:id="rId7"/>
    <p:sldId id="265" r:id="rId8"/>
    <p:sldId id="3598" r:id="rId9"/>
    <p:sldId id="258" r:id="rId10"/>
    <p:sldId id="267" r:id="rId11"/>
    <p:sldId id="304" r:id="rId12"/>
    <p:sldId id="298" r:id="rId13"/>
    <p:sldId id="296" r:id="rId14"/>
    <p:sldId id="297" r:id="rId15"/>
    <p:sldId id="301" r:id="rId16"/>
    <p:sldId id="293" r:id="rId17"/>
    <p:sldId id="3601" r:id="rId18"/>
    <p:sldId id="268" r:id="rId19"/>
    <p:sldId id="302" r:id="rId20"/>
    <p:sldId id="271" r:id="rId21"/>
    <p:sldId id="272" r:id="rId22"/>
    <p:sldId id="3580" r:id="rId23"/>
    <p:sldId id="3581" r:id="rId24"/>
    <p:sldId id="3582" r:id="rId25"/>
    <p:sldId id="3593" r:id="rId26"/>
    <p:sldId id="3600" r:id="rId27"/>
    <p:sldId id="3597" r:id="rId28"/>
    <p:sldId id="3596" r:id="rId29"/>
    <p:sldId id="273" r:id="rId30"/>
    <p:sldId id="294" r:id="rId31"/>
    <p:sldId id="300" r:id="rId32"/>
    <p:sldId id="3599" r:id="rId33"/>
    <p:sldId id="3592" r:id="rId34"/>
    <p:sldId id="270" r:id="rId35"/>
    <p:sldId id="281" r:id="rId36"/>
    <p:sldId id="282" r:id="rId37"/>
    <p:sldId id="291" r:id="rId38"/>
    <p:sldId id="275" r:id="rId39"/>
    <p:sldId id="277" r:id="rId40"/>
    <p:sldId id="263" r:id="rId41"/>
    <p:sldId id="264" r:id="rId42"/>
    <p:sldId id="284" r:id="rId43"/>
    <p:sldId id="285" r:id="rId44"/>
    <p:sldId id="286" r:id="rId45"/>
    <p:sldId id="287" r:id="rId46"/>
    <p:sldId id="292" r:id="rId47"/>
    <p:sldId id="307" r:id="rId48"/>
    <p:sldId id="289" r:id="rId49"/>
    <p:sldId id="309" r:id="rId50"/>
    <p:sldId id="308" r:id="rId51"/>
  </p:sldIdLst>
  <p:sldSz cx="12192000" cy="6858000"/>
  <p:notesSz cx="6858000" cy="9144000"/>
  <p:embeddedFontLst>
    <p:embeddedFont>
      <p:font typeface="B Nazanin" panose="00000400000000000000" pitchFamily="2" charset="-78"/>
      <p:regular r:id="rId53"/>
      <p:bold r:id="rId54"/>
    </p:embeddedFont>
    <p:embeddedFont>
      <p:font typeface="Century Gothic" panose="020B0502020202020204" pitchFamily="34" charset="0"/>
      <p:regular r:id="rId55"/>
      <p:bold r:id="rId56"/>
      <p:italic r:id="rId57"/>
      <p:boldItalic r:id="rId58"/>
    </p:embeddedFont>
    <p:embeddedFont>
      <p:font typeface="Sahel Black FD" panose="020B0603030804020204" pitchFamily="34" charset="-78"/>
      <p:bold r:id="rId59"/>
    </p:embeddedFont>
    <p:embeddedFont>
      <p:font typeface="Sahel FD" panose="020B0603030804020204" pitchFamily="34" charset="-78"/>
      <p:regular r:id="rId60"/>
      <p:bold r:id="rId61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D64ED4A-F84C-467E-90AA-348504ED4BBE}">
          <p14:sldIdLst>
            <p14:sldId id="256"/>
            <p14:sldId id="3602"/>
            <p14:sldId id="257"/>
            <p14:sldId id="260"/>
            <p14:sldId id="266"/>
            <p14:sldId id="265"/>
            <p14:sldId id="3598"/>
          </p14:sldIdLst>
        </p14:section>
        <p14:section name="بسته آموزشی (آگاه سازی)" id="{AA7C758C-0C52-44F2-A8B2-AB3FE3BC30A6}">
          <p14:sldIdLst>
            <p14:sldId id="258"/>
            <p14:sldId id="267"/>
            <p14:sldId id="304"/>
            <p14:sldId id="298"/>
            <p14:sldId id="296"/>
            <p14:sldId id="297"/>
            <p14:sldId id="301"/>
            <p14:sldId id="293"/>
            <p14:sldId id="3601"/>
            <p14:sldId id="268"/>
            <p14:sldId id="302"/>
            <p14:sldId id="271"/>
            <p14:sldId id="272"/>
            <p14:sldId id="3580"/>
            <p14:sldId id="3581"/>
            <p14:sldId id="3582"/>
            <p14:sldId id="3593"/>
            <p14:sldId id="3600"/>
            <p14:sldId id="3597"/>
            <p14:sldId id="3596"/>
            <p14:sldId id="273"/>
            <p14:sldId id="294"/>
            <p14:sldId id="300"/>
            <p14:sldId id="3599"/>
            <p14:sldId id="3592"/>
            <p14:sldId id="270"/>
            <p14:sldId id="281"/>
            <p14:sldId id="282"/>
            <p14:sldId id="291"/>
            <p14:sldId id="275"/>
            <p14:sldId id="277"/>
          </p14:sldIdLst>
        </p14:section>
        <p14:section name="فرآیند فعال سازی هسته های استانی و شهرستانی" id="{7496267F-6D8A-4266-9BF5-52A9BBDD96ED}">
          <p14:sldIdLst>
            <p14:sldId id="263"/>
            <p14:sldId id="264"/>
            <p14:sldId id="284"/>
            <p14:sldId id="285"/>
            <p14:sldId id="286"/>
            <p14:sldId id="287"/>
            <p14:sldId id="292"/>
            <p14:sldId id="307"/>
            <p14:sldId id="289"/>
            <p14:sldId id="309"/>
            <p14:sldId id="30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8C3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93573" autoAdjust="0"/>
  </p:normalViewPr>
  <p:slideViewPr>
    <p:cSldViewPr snapToGrid="0">
      <p:cViewPr varScale="1">
        <p:scale>
          <a:sx n="58" d="100"/>
          <a:sy n="58" d="100"/>
        </p:scale>
        <p:origin x="430" y="19"/>
      </p:cViewPr>
      <p:guideLst/>
    </p:cSldViewPr>
  </p:slideViewPr>
  <p:outlineViewPr>
    <p:cViewPr>
      <p:scale>
        <a:sx n="33" d="100"/>
        <a:sy n="33" d="100"/>
      </p:scale>
      <p:origin x="0" y="-3094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font" Target="fonts/font3.fntdata"/><Relationship Id="rId63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font" Target="fonts/font1.fntdata"/><Relationship Id="rId58" Type="http://schemas.openxmlformats.org/officeDocument/2006/relationships/font" Target="fonts/font6.fntdata"/><Relationship Id="rId5" Type="http://schemas.openxmlformats.org/officeDocument/2006/relationships/slide" Target="slides/slide3.xml"/><Relationship Id="rId61" Type="http://schemas.openxmlformats.org/officeDocument/2006/relationships/font" Target="fonts/font9.fntdata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font" Target="fonts/font4.fntdata"/><Relationship Id="rId64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font" Target="fonts/font7.fntdata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font" Target="fonts/font2.fntdata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font" Target="fonts/font5.fntdata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notesMaster" Target="notesMasters/notesMaster1.xml"/><Relationship Id="rId60" Type="http://schemas.openxmlformats.org/officeDocument/2006/relationships/font" Target="fonts/font8.fntdata"/><Relationship Id="rId65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3">
  <dgm:title val=""/>
  <dgm:desc val=""/>
  <dgm:catLst>
    <dgm:cat type="accent1" pri="11300"/>
  </dgm:catLst>
  <dgm:styleLbl name="node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shade val="80000"/>
      </a:schemeClr>
      <a:schemeClr val="accent1">
        <a:tint val="7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/>
    <dgm:txEffectClrLst/>
  </dgm:styleLbl>
  <dgm:styleLbl name="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lnNode1">
    <dgm:fillClrLst>
      <a:schemeClr val="accent1">
        <a:shade val="80000"/>
      </a:schemeClr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1">
        <a:shade val="90000"/>
      </a:schemeClr>
      <a:schemeClr val="accent1">
        <a:tint val="70000"/>
      </a:schemeClr>
    </dgm:fillClrLst>
    <dgm:linClrLst>
      <a:schemeClr val="accent1">
        <a:shade val="90000"/>
      </a:schemeClr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9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8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shade val="80000"/>
      </a:schemeClr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C964DBD3-298E-48D1-AA7D-A352FFB5BEAD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BF30B0E9-5742-4D2F-900D-10AE3453B149}">
      <dgm:prSet/>
      <dgm:spPr/>
      <dgm:t>
        <a:bodyPr/>
        <a:lstStyle/>
        <a:p>
          <a:pPr algn="just" rtl="1"/>
          <a:r>
            <a:rPr lang="fa-IR" b="1" dirty="0"/>
            <a:t>اهداف و ساختار نهضت آزادسازی زمین</a:t>
          </a:r>
          <a:endParaRPr lang="en-US" b="1" dirty="0"/>
        </a:p>
      </dgm:t>
    </dgm:pt>
    <dgm:pt modelId="{8EB747C0-3519-45A9-B231-ABCE9EC493C8}" type="parTrans" cxnId="{8E223BBA-2E0C-4433-AFB1-63DECC98E708}">
      <dgm:prSet/>
      <dgm:spPr/>
      <dgm:t>
        <a:bodyPr/>
        <a:lstStyle/>
        <a:p>
          <a:endParaRPr lang="en-US"/>
        </a:p>
      </dgm:t>
    </dgm:pt>
    <dgm:pt modelId="{47E2D3BD-85B2-4584-A903-E8BB35858B9E}" type="sibTrans" cxnId="{8E223BBA-2E0C-4433-AFB1-63DECC98E708}">
      <dgm:prSet/>
      <dgm:spPr/>
      <dgm:t>
        <a:bodyPr/>
        <a:lstStyle/>
        <a:p>
          <a:endParaRPr lang="en-US"/>
        </a:p>
      </dgm:t>
    </dgm:pt>
    <dgm:pt modelId="{444A8E36-436E-4095-8360-849820D1AADE}">
      <dgm:prSet/>
      <dgm:spPr/>
      <dgm:t>
        <a:bodyPr/>
        <a:lstStyle/>
        <a:p>
          <a:pPr algn="just" rtl="1"/>
          <a:r>
            <a:rPr lang="fa-IR" b="1" dirty="0"/>
            <a:t>آشنایی با قوانین و آیین‌نامه‌های مرتبط با اعطای زمین</a:t>
          </a:r>
          <a:endParaRPr lang="en-US" b="1" dirty="0"/>
        </a:p>
      </dgm:t>
    </dgm:pt>
    <dgm:pt modelId="{0109D11B-32B4-46D7-AFBE-04A2AEF65362}" type="parTrans" cxnId="{8F98DBAE-675A-410B-9D21-A34AF6E3B7E1}">
      <dgm:prSet/>
      <dgm:spPr/>
      <dgm:t>
        <a:bodyPr/>
        <a:lstStyle/>
        <a:p>
          <a:endParaRPr lang="en-US"/>
        </a:p>
      </dgm:t>
    </dgm:pt>
    <dgm:pt modelId="{397A2415-7CF7-48C8-ADB3-78FB6A607879}" type="sibTrans" cxnId="{8F98DBAE-675A-410B-9D21-A34AF6E3B7E1}">
      <dgm:prSet/>
      <dgm:spPr/>
      <dgm:t>
        <a:bodyPr/>
        <a:lstStyle/>
        <a:p>
          <a:endParaRPr lang="en-US"/>
        </a:p>
      </dgm:t>
    </dgm:pt>
    <dgm:pt modelId="{627615D6-BC42-40FB-BA23-4E6B99B803B0}">
      <dgm:prSet/>
      <dgm:spPr/>
      <dgm:t>
        <a:bodyPr/>
        <a:lstStyle/>
        <a:p>
          <a:pPr algn="just" rtl="1"/>
          <a:r>
            <a:rPr lang="fa-IR" b="1" dirty="0"/>
            <a:t>مروری بر وضعیت اجرایی نهضت ملی مسکن و طرح جوانی جمعیت </a:t>
          </a:r>
          <a:endParaRPr lang="en-US" b="1" dirty="0"/>
        </a:p>
      </dgm:t>
    </dgm:pt>
    <dgm:pt modelId="{450F354F-D8A8-4E6D-BDFD-7943E4BAAF8A}" type="parTrans" cxnId="{F7AE864F-CC72-4368-AD92-75FEE899E421}">
      <dgm:prSet/>
      <dgm:spPr/>
      <dgm:t>
        <a:bodyPr/>
        <a:lstStyle/>
        <a:p>
          <a:endParaRPr lang="en-US"/>
        </a:p>
      </dgm:t>
    </dgm:pt>
    <dgm:pt modelId="{7EFF9201-B156-46E3-902C-6BD48910097D}" type="sibTrans" cxnId="{F7AE864F-CC72-4368-AD92-75FEE899E421}">
      <dgm:prSet/>
      <dgm:spPr/>
      <dgm:t>
        <a:bodyPr/>
        <a:lstStyle/>
        <a:p>
          <a:endParaRPr lang="en-US"/>
        </a:p>
      </dgm:t>
    </dgm:pt>
    <dgm:pt modelId="{9294C517-7FD2-405F-B5FF-B624E680FF5D}">
      <dgm:prSet/>
      <dgm:spPr/>
      <dgm:t>
        <a:bodyPr/>
        <a:lstStyle/>
        <a:p>
          <a:pPr algn="just" rtl="1"/>
          <a:r>
            <a:rPr lang="fa-IR" b="1" dirty="0"/>
            <a:t>آشنایی با ادبیات پایه شهرسازی و فرآیندها و تصمیم‌گیران الحاق زمین</a:t>
          </a:r>
          <a:endParaRPr lang="en-US" b="1" dirty="0"/>
        </a:p>
      </dgm:t>
    </dgm:pt>
    <dgm:pt modelId="{20F2BEE0-DD26-4688-9593-DC2F45A25299}" type="parTrans" cxnId="{1940658F-5071-41C4-98AD-F859F2016250}">
      <dgm:prSet/>
      <dgm:spPr/>
      <dgm:t>
        <a:bodyPr/>
        <a:lstStyle/>
        <a:p>
          <a:endParaRPr lang="en-US"/>
        </a:p>
      </dgm:t>
    </dgm:pt>
    <dgm:pt modelId="{854D18DA-728D-42E1-8786-EC4D24E042B8}" type="sibTrans" cxnId="{1940658F-5071-41C4-98AD-F859F2016250}">
      <dgm:prSet/>
      <dgm:spPr/>
      <dgm:t>
        <a:bodyPr/>
        <a:lstStyle/>
        <a:p>
          <a:endParaRPr lang="en-US"/>
        </a:p>
      </dgm:t>
    </dgm:pt>
    <dgm:pt modelId="{D94CD3C4-D5B8-4ECA-8927-6754ADA6F328}">
      <dgm:prSet/>
      <dgm:spPr/>
      <dgm:t>
        <a:bodyPr/>
        <a:lstStyle/>
        <a:p>
          <a:pPr algn="just" rtl="1"/>
          <a:r>
            <a:rPr lang="fa-IR" b="1" dirty="0"/>
            <a:t>فرآیند فعال‌سازی هسته‌های استانی و شهرستانی </a:t>
          </a:r>
          <a:endParaRPr lang="en-US" b="1" dirty="0"/>
        </a:p>
      </dgm:t>
    </dgm:pt>
    <dgm:pt modelId="{22CBAB3B-28D3-4471-853D-018A1F9DFDF7}" type="parTrans" cxnId="{27562E84-8551-40DC-B73A-B06EAEF2CE55}">
      <dgm:prSet/>
      <dgm:spPr/>
      <dgm:t>
        <a:bodyPr/>
        <a:lstStyle/>
        <a:p>
          <a:endParaRPr lang="en-US"/>
        </a:p>
      </dgm:t>
    </dgm:pt>
    <dgm:pt modelId="{5A8850FE-0DCA-4156-8151-C9B34A75265F}" type="sibTrans" cxnId="{27562E84-8551-40DC-B73A-B06EAEF2CE55}">
      <dgm:prSet/>
      <dgm:spPr/>
      <dgm:t>
        <a:bodyPr/>
        <a:lstStyle/>
        <a:p>
          <a:endParaRPr lang="en-US"/>
        </a:p>
      </dgm:t>
    </dgm:pt>
    <dgm:pt modelId="{296F0854-5AFA-42BF-BA5B-DEE4F98D465C}" type="pres">
      <dgm:prSet presAssocID="{C964DBD3-298E-48D1-AA7D-A352FFB5BEAD}" presName="vert0" presStyleCnt="0">
        <dgm:presLayoutVars>
          <dgm:dir/>
          <dgm:animOne val="branch"/>
          <dgm:animLvl val="lvl"/>
        </dgm:presLayoutVars>
      </dgm:prSet>
      <dgm:spPr/>
    </dgm:pt>
    <dgm:pt modelId="{12DDD365-E5D8-4B87-AFC4-F35A62D2806A}" type="pres">
      <dgm:prSet presAssocID="{BF30B0E9-5742-4D2F-900D-10AE3453B149}" presName="thickLine" presStyleLbl="alignNode1" presStyleIdx="0" presStyleCnt="5"/>
      <dgm:spPr/>
    </dgm:pt>
    <dgm:pt modelId="{445BE01D-825F-4524-B55B-BD5317DA9ADF}" type="pres">
      <dgm:prSet presAssocID="{BF30B0E9-5742-4D2F-900D-10AE3453B149}" presName="horz1" presStyleCnt="0"/>
      <dgm:spPr/>
    </dgm:pt>
    <dgm:pt modelId="{999EFA92-B7B0-45B4-B71A-BF501EB16DC1}" type="pres">
      <dgm:prSet presAssocID="{BF30B0E9-5742-4D2F-900D-10AE3453B149}" presName="tx1" presStyleLbl="revTx" presStyleIdx="0" presStyleCnt="5"/>
      <dgm:spPr/>
    </dgm:pt>
    <dgm:pt modelId="{F8D21829-5822-4E02-9BBE-F3EBFA676461}" type="pres">
      <dgm:prSet presAssocID="{BF30B0E9-5742-4D2F-900D-10AE3453B149}" presName="vert1" presStyleCnt="0"/>
      <dgm:spPr/>
    </dgm:pt>
    <dgm:pt modelId="{22F96C7C-E45D-4041-9DE2-0D2D4FC61D0A}" type="pres">
      <dgm:prSet presAssocID="{444A8E36-436E-4095-8360-849820D1AADE}" presName="thickLine" presStyleLbl="alignNode1" presStyleIdx="1" presStyleCnt="5"/>
      <dgm:spPr/>
    </dgm:pt>
    <dgm:pt modelId="{E30EACFA-790B-4755-9AF1-19EEA975ED41}" type="pres">
      <dgm:prSet presAssocID="{444A8E36-436E-4095-8360-849820D1AADE}" presName="horz1" presStyleCnt="0"/>
      <dgm:spPr/>
    </dgm:pt>
    <dgm:pt modelId="{5233703C-45CC-486C-AD72-1F125901A0F2}" type="pres">
      <dgm:prSet presAssocID="{444A8E36-436E-4095-8360-849820D1AADE}" presName="tx1" presStyleLbl="revTx" presStyleIdx="1" presStyleCnt="5"/>
      <dgm:spPr/>
    </dgm:pt>
    <dgm:pt modelId="{ACFD30A2-9810-41FD-8D15-A7C1C062E278}" type="pres">
      <dgm:prSet presAssocID="{444A8E36-436E-4095-8360-849820D1AADE}" presName="vert1" presStyleCnt="0"/>
      <dgm:spPr/>
    </dgm:pt>
    <dgm:pt modelId="{C2F97828-5256-413B-B0AB-4F1EC07F5200}" type="pres">
      <dgm:prSet presAssocID="{627615D6-BC42-40FB-BA23-4E6B99B803B0}" presName="thickLine" presStyleLbl="alignNode1" presStyleIdx="2" presStyleCnt="5"/>
      <dgm:spPr/>
    </dgm:pt>
    <dgm:pt modelId="{129B8B50-82B8-4137-A345-30BB92C79D7F}" type="pres">
      <dgm:prSet presAssocID="{627615D6-BC42-40FB-BA23-4E6B99B803B0}" presName="horz1" presStyleCnt="0"/>
      <dgm:spPr/>
    </dgm:pt>
    <dgm:pt modelId="{8BF5CC1F-99A4-4CC5-BCE0-039F85227921}" type="pres">
      <dgm:prSet presAssocID="{627615D6-BC42-40FB-BA23-4E6B99B803B0}" presName="tx1" presStyleLbl="revTx" presStyleIdx="2" presStyleCnt="5"/>
      <dgm:spPr/>
    </dgm:pt>
    <dgm:pt modelId="{86BE4617-ACEB-42E4-9909-F71EDE4170F2}" type="pres">
      <dgm:prSet presAssocID="{627615D6-BC42-40FB-BA23-4E6B99B803B0}" presName="vert1" presStyleCnt="0"/>
      <dgm:spPr/>
    </dgm:pt>
    <dgm:pt modelId="{9D16EB35-AF36-497C-BA84-EBE5E717E8CE}" type="pres">
      <dgm:prSet presAssocID="{9294C517-7FD2-405F-B5FF-B624E680FF5D}" presName="thickLine" presStyleLbl="alignNode1" presStyleIdx="3" presStyleCnt="5"/>
      <dgm:spPr/>
    </dgm:pt>
    <dgm:pt modelId="{A3975615-6107-47C0-85D2-B293F22C1522}" type="pres">
      <dgm:prSet presAssocID="{9294C517-7FD2-405F-B5FF-B624E680FF5D}" presName="horz1" presStyleCnt="0"/>
      <dgm:spPr/>
    </dgm:pt>
    <dgm:pt modelId="{EC8460E0-53A1-42E7-9501-4B03E4CAFE43}" type="pres">
      <dgm:prSet presAssocID="{9294C517-7FD2-405F-B5FF-B624E680FF5D}" presName="tx1" presStyleLbl="revTx" presStyleIdx="3" presStyleCnt="5"/>
      <dgm:spPr/>
    </dgm:pt>
    <dgm:pt modelId="{6130696C-66E9-4E04-9026-55F8C311DAD5}" type="pres">
      <dgm:prSet presAssocID="{9294C517-7FD2-405F-B5FF-B624E680FF5D}" presName="vert1" presStyleCnt="0"/>
      <dgm:spPr/>
    </dgm:pt>
    <dgm:pt modelId="{51DAFA42-19EF-40BE-8629-2A9A59FD58D2}" type="pres">
      <dgm:prSet presAssocID="{D94CD3C4-D5B8-4ECA-8927-6754ADA6F328}" presName="thickLine" presStyleLbl="alignNode1" presStyleIdx="4" presStyleCnt="5"/>
      <dgm:spPr/>
    </dgm:pt>
    <dgm:pt modelId="{6135FA2D-444F-4106-840B-100F453012C8}" type="pres">
      <dgm:prSet presAssocID="{D94CD3C4-D5B8-4ECA-8927-6754ADA6F328}" presName="horz1" presStyleCnt="0"/>
      <dgm:spPr/>
    </dgm:pt>
    <dgm:pt modelId="{6779FD5B-5643-470E-84CE-529FF837EEF4}" type="pres">
      <dgm:prSet presAssocID="{D94CD3C4-D5B8-4ECA-8927-6754ADA6F328}" presName="tx1" presStyleLbl="revTx" presStyleIdx="4" presStyleCnt="5"/>
      <dgm:spPr/>
    </dgm:pt>
    <dgm:pt modelId="{78AF2ABC-7E00-43D6-8B13-58B5B4E6B32A}" type="pres">
      <dgm:prSet presAssocID="{D94CD3C4-D5B8-4ECA-8927-6754ADA6F328}" presName="vert1" presStyleCnt="0"/>
      <dgm:spPr/>
    </dgm:pt>
  </dgm:ptLst>
  <dgm:cxnLst>
    <dgm:cxn modelId="{F97FCD34-924C-4FE2-9967-36248033A7AB}" type="presOf" srcId="{444A8E36-436E-4095-8360-849820D1AADE}" destId="{5233703C-45CC-486C-AD72-1F125901A0F2}" srcOrd="0" destOrd="0" presId="urn:microsoft.com/office/officeart/2008/layout/LinedList"/>
    <dgm:cxn modelId="{F7AE864F-CC72-4368-AD92-75FEE899E421}" srcId="{C964DBD3-298E-48D1-AA7D-A352FFB5BEAD}" destId="{627615D6-BC42-40FB-BA23-4E6B99B803B0}" srcOrd="2" destOrd="0" parTransId="{450F354F-D8A8-4E6D-BDFD-7943E4BAAF8A}" sibTransId="{7EFF9201-B156-46E3-902C-6BD48910097D}"/>
    <dgm:cxn modelId="{E39F0574-4882-4EAA-9ECA-3BC6F7834BB8}" type="presOf" srcId="{BF30B0E9-5742-4D2F-900D-10AE3453B149}" destId="{999EFA92-B7B0-45B4-B71A-BF501EB16DC1}" srcOrd="0" destOrd="0" presId="urn:microsoft.com/office/officeart/2008/layout/LinedList"/>
    <dgm:cxn modelId="{27562E84-8551-40DC-B73A-B06EAEF2CE55}" srcId="{C964DBD3-298E-48D1-AA7D-A352FFB5BEAD}" destId="{D94CD3C4-D5B8-4ECA-8927-6754ADA6F328}" srcOrd="4" destOrd="0" parTransId="{22CBAB3B-28D3-4471-853D-018A1F9DFDF7}" sibTransId="{5A8850FE-0DCA-4156-8151-C9B34A75265F}"/>
    <dgm:cxn modelId="{1940658F-5071-41C4-98AD-F859F2016250}" srcId="{C964DBD3-298E-48D1-AA7D-A352FFB5BEAD}" destId="{9294C517-7FD2-405F-B5FF-B624E680FF5D}" srcOrd="3" destOrd="0" parTransId="{20F2BEE0-DD26-4688-9593-DC2F45A25299}" sibTransId="{854D18DA-728D-42E1-8786-EC4D24E042B8}"/>
    <dgm:cxn modelId="{9151E09B-FB8F-49D1-BB4A-12A5382DC90A}" type="presOf" srcId="{9294C517-7FD2-405F-B5FF-B624E680FF5D}" destId="{EC8460E0-53A1-42E7-9501-4B03E4CAFE43}" srcOrd="0" destOrd="0" presId="urn:microsoft.com/office/officeart/2008/layout/LinedList"/>
    <dgm:cxn modelId="{FF45BAAA-DCC6-4D64-B121-73F7CAD4E265}" type="presOf" srcId="{C964DBD3-298E-48D1-AA7D-A352FFB5BEAD}" destId="{296F0854-5AFA-42BF-BA5B-DEE4F98D465C}" srcOrd="0" destOrd="0" presId="urn:microsoft.com/office/officeart/2008/layout/LinedList"/>
    <dgm:cxn modelId="{8F98DBAE-675A-410B-9D21-A34AF6E3B7E1}" srcId="{C964DBD3-298E-48D1-AA7D-A352FFB5BEAD}" destId="{444A8E36-436E-4095-8360-849820D1AADE}" srcOrd="1" destOrd="0" parTransId="{0109D11B-32B4-46D7-AFBE-04A2AEF65362}" sibTransId="{397A2415-7CF7-48C8-ADB3-78FB6A607879}"/>
    <dgm:cxn modelId="{8E223BBA-2E0C-4433-AFB1-63DECC98E708}" srcId="{C964DBD3-298E-48D1-AA7D-A352FFB5BEAD}" destId="{BF30B0E9-5742-4D2F-900D-10AE3453B149}" srcOrd="0" destOrd="0" parTransId="{8EB747C0-3519-45A9-B231-ABCE9EC493C8}" sibTransId="{47E2D3BD-85B2-4584-A903-E8BB35858B9E}"/>
    <dgm:cxn modelId="{6D578EEF-06ED-477A-8FA1-50990012B5C7}" type="presOf" srcId="{627615D6-BC42-40FB-BA23-4E6B99B803B0}" destId="{8BF5CC1F-99A4-4CC5-BCE0-039F85227921}" srcOrd="0" destOrd="0" presId="urn:microsoft.com/office/officeart/2008/layout/LinedList"/>
    <dgm:cxn modelId="{822809F9-2053-40C9-9DCE-B17F84DEE525}" type="presOf" srcId="{D94CD3C4-D5B8-4ECA-8927-6754ADA6F328}" destId="{6779FD5B-5643-470E-84CE-529FF837EEF4}" srcOrd="0" destOrd="0" presId="urn:microsoft.com/office/officeart/2008/layout/LinedList"/>
    <dgm:cxn modelId="{E338F56B-7B20-44EB-8C7E-87AB65DDD46E}" type="presParOf" srcId="{296F0854-5AFA-42BF-BA5B-DEE4F98D465C}" destId="{12DDD365-E5D8-4B87-AFC4-F35A62D2806A}" srcOrd="0" destOrd="0" presId="urn:microsoft.com/office/officeart/2008/layout/LinedList"/>
    <dgm:cxn modelId="{AD56A783-D659-4B16-A303-1EE54CF0648A}" type="presParOf" srcId="{296F0854-5AFA-42BF-BA5B-DEE4F98D465C}" destId="{445BE01D-825F-4524-B55B-BD5317DA9ADF}" srcOrd="1" destOrd="0" presId="urn:microsoft.com/office/officeart/2008/layout/LinedList"/>
    <dgm:cxn modelId="{397E06D2-5AEE-4D1E-9DE2-249AADE32EE5}" type="presParOf" srcId="{445BE01D-825F-4524-B55B-BD5317DA9ADF}" destId="{999EFA92-B7B0-45B4-B71A-BF501EB16DC1}" srcOrd="0" destOrd="0" presId="urn:microsoft.com/office/officeart/2008/layout/LinedList"/>
    <dgm:cxn modelId="{1EBB7D3E-4BF0-4E51-9FB6-54C520C0E3BA}" type="presParOf" srcId="{445BE01D-825F-4524-B55B-BD5317DA9ADF}" destId="{F8D21829-5822-4E02-9BBE-F3EBFA676461}" srcOrd="1" destOrd="0" presId="urn:microsoft.com/office/officeart/2008/layout/LinedList"/>
    <dgm:cxn modelId="{B4ED7088-5C05-4F1D-942B-4D6E524E6944}" type="presParOf" srcId="{296F0854-5AFA-42BF-BA5B-DEE4F98D465C}" destId="{22F96C7C-E45D-4041-9DE2-0D2D4FC61D0A}" srcOrd="2" destOrd="0" presId="urn:microsoft.com/office/officeart/2008/layout/LinedList"/>
    <dgm:cxn modelId="{992616C2-7F77-41F3-A178-5FC73C36E236}" type="presParOf" srcId="{296F0854-5AFA-42BF-BA5B-DEE4F98D465C}" destId="{E30EACFA-790B-4755-9AF1-19EEA975ED41}" srcOrd="3" destOrd="0" presId="urn:microsoft.com/office/officeart/2008/layout/LinedList"/>
    <dgm:cxn modelId="{49514A50-4665-402C-BBE2-C472D864D0F6}" type="presParOf" srcId="{E30EACFA-790B-4755-9AF1-19EEA975ED41}" destId="{5233703C-45CC-486C-AD72-1F125901A0F2}" srcOrd="0" destOrd="0" presId="urn:microsoft.com/office/officeart/2008/layout/LinedList"/>
    <dgm:cxn modelId="{719C6EF1-4C4C-4BC7-B619-C1EE126DC9E3}" type="presParOf" srcId="{E30EACFA-790B-4755-9AF1-19EEA975ED41}" destId="{ACFD30A2-9810-41FD-8D15-A7C1C062E278}" srcOrd="1" destOrd="0" presId="urn:microsoft.com/office/officeart/2008/layout/LinedList"/>
    <dgm:cxn modelId="{89B243BA-CC8D-4D17-8BFA-B152CE121CF0}" type="presParOf" srcId="{296F0854-5AFA-42BF-BA5B-DEE4F98D465C}" destId="{C2F97828-5256-413B-B0AB-4F1EC07F5200}" srcOrd="4" destOrd="0" presId="urn:microsoft.com/office/officeart/2008/layout/LinedList"/>
    <dgm:cxn modelId="{C4AA4466-6EE7-49AE-A3E4-289BBE1DBED5}" type="presParOf" srcId="{296F0854-5AFA-42BF-BA5B-DEE4F98D465C}" destId="{129B8B50-82B8-4137-A345-30BB92C79D7F}" srcOrd="5" destOrd="0" presId="urn:microsoft.com/office/officeart/2008/layout/LinedList"/>
    <dgm:cxn modelId="{F2633679-E839-426A-9182-B542AF4FCE30}" type="presParOf" srcId="{129B8B50-82B8-4137-A345-30BB92C79D7F}" destId="{8BF5CC1F-99A4-4CC5-BCE0-039F85227921}" srcOrd="0" destOrd="0" presId="urn:microsoft.com/office/officeart/2008/layout/LinedList"/>
    <dgm:cxn modelId="{8ACEE82B-814C-4ADA-ACA4-93C083F5D92E}" type="presParOf" srcId="{129B8B50-82B8-4137-A345-30BB92C79D7F}" destId="{86BE4617-ACEB-42E4-9909-F71EDE4170F2}" srcOrd="1" destOrd="0" presId="urn:microsoft.com/office/officeart/2008/layout/LinedList"/>
    <dgm:cxn modelId="{783ED049-8A34-4389-B052-902408F2E767}" type="presParOf" srcId="{296F0854-5AFA-42BF-BA5B-DEE4F98D465C}" destId="{9D16EB35-AF36-497C-BA84-EBE5E717E8CE}" srcOrd="6" destOrd="0" presId="urn:microsoft.com/office/officeart/2008/layout/LinedList"/>
    <dgm:cxn modelId="{94761717-7EB0-4031-9157-6AFB3A9C643A}" type="presParOf" srcId="{296F0854-5AFA-42BF-BA5B-DEE4F98D465C}" destId="{A3975615-6107-47C0-85D2-B293F22C1522}" srcOrd="7" destOrd="0" presId="urn:microsoft.com/office/officeart/2008/layout/LinedList"/>
    <dgm:cxn modelId="{FA32AAFF-CD03-4DAD-89C5-C7FD4E697897}" type="presParOf" srcId="{A3975615-6107-47C0-85D2-B293F22C1522}" destId="{EC8460E0-53A1-42E7-9501-4B03E4CAFE43}" srcOrd="0" destOrd="0" presId="urn:microsoft.com/office/officeart/2008/layout/LinedList"/>
    <dgm:cxn modelId="{69B661C9-CEF1-4715-976E-E72E0DA85D44}" type="presParOf" srcId="{A3975615-6107-47C0-85D2-B293F22C1522}" destId="{6130696C-66E9-4E04-9026-55F8C311DAD5}" srcOrd="1" destOrd="0" presId="urn:microsoft.com/office/officeart/2008/layout/LinedList"/>
    <dgm:cxn modelId="{F4BE5BE8-9BA6-434E-9BAF-2B102CB05751}" type="presParOf" srcId="{296F0854-5AFA-42BF-BA5B-DEE4F98D465C}" destId="{51DAFA42-19EF-40BE-8629-2A9A59FD58D2}" srcOrd="8" destOrd="0" presId="urn:microsoft.com/office/officeart/2008/layout/LinedList"/>
    <dgm:cxn modelId="{F9A4193D-10BE-4024-8A2A-493AC86CAF42}" type="presParOf" srcId="{296F0854-5AFA-42BF-BA5B-DEE4F98D465C}" destId="{6135FA2D-444F-4106-840B-100F453012C8}" srcOrd="9" destOrd="0" presId="urn:microsoft.com/office/officeart/2008/layout/LinedList"/>
    <dgm:cxn modelId="{82B8D3AF-5CA6-43F9-9076-3EA429FF38DA}" type="presParOf" srcId="{6135FA2D-444F-4106-840B-100F453012C8}" destId="{6779FD5B-5643-470E-84CE-529FF837EEF4}" srcOrd="0" destOrd="0" presId="urn:microsoft.com/office/officeart/2008/layout/LinedList"/>
    <dgm:cxn modelId="{C59BA7AF-D423-4099-8F95-1AA3CB12B633}" type="presParOf" srcId="{6135FA2D-444F-4106-840B-100F453012C8}" destId="{78AF2ABC-7E00-43D6-8B13-58B5B4E6B32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006DE74-1BAB-4E11-9351-A9AA1A877707}" type="doc">
      <dgm:prSet loTypeId="urn:microsoft.com/office/officeart/2005/8/layout/process4" loCatId="process" qsTypeId="urn:microsoft.com/office/officeart/2005/8/quickstyle/simple2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53A731C-F894-49E2-8145-02E010883F31}">
      <dgm:prSet custT="1"/>
      <dgm:spPr/>
      <dgm:t>
        <a:bodyPr/>
        <a:lstStyle/>
        <a:p>
          <a:pPr rtl="1"/>
          <a:r>
            <a:rPr lang="fa-IR" sz="1600" dirty="0"/>
            <a:t>کارگروه تولید محتوای رسانه‌ای</a:t>
          </a:r>
          <a:endParaRPr lang="en-US" sz="1600" dirty="0"/>
        </a:p>
      </dgm:t>
    </dgm:pt>
    <dgm:pt modelId="{61C1F85D-2411-491F-8798-EBD658F40A0A}" type="parTrans" cxnId="{1EFD4E0A-85EB-43B5-9AA8-B9327255CD9C}">
      <dgm:prSet/>
      <dgm:spPr/>
      <dgm:t>
        <a:bodyPr/>
        <a:lstStyle/>
        <a:p>
          <a:endParaRPr lang="en-US" sz="3200"/>
        </a:p>
      </dgm:t>
    </dgm:pt>
    <dgm:pt modelId="{F70450A1-8205-4F98-BB90-DBBD46A2BEC8}" type="sibTrans" cxnId="{1EFD4E0A-85EB-43B5-9AA8-B9327255CD9C}">
      <dgm:prSet/>
      <dgm:spPr/>
      <dgm:t>
        <a:bodyPr/>
        <a:lstStyle/>
        <a:p>
          <a:endParaRPr lang="en-US" sz="3200"/>
        </a:p>
      </dgm:t>
    </dgm:pt>
    <dgm:pt modelId="{798F3A18-5F2F-4082-8218-52B2598EB60E}">
      <dgm:prSet custT="1"/>
      <dgm:spPr/>
      <dgm:t>
        <a:bodyPr/>
        <a:lstStyle/>
        <a:p>
          <a:pPr rtl="1"/>
          <a:r>
            <a:rPr lang="fa-IR" sz="2000" dirty="0"/>
            <a:t>کارگروه پشتیبانی قضایی</a:t>
          </a:r>
          <a:endParaRPr lang="en-US" sz="2000" dirty="0"/>
        </a:p>
      </dgm:t>
    </dgm:pt>
    <dgm:pt modelId="{D00991A1-47C8-4772-B00A-DCD98C4F050D}" type="parTrans" cxnId="{A587C58B-0EF3-4CAD-BEB8-6FD1C7FE118B}">
      <dgm:prSet/>
      <dgm:spPr/>
      <dgm:t>
        <a:bodyPr/>
        <a:lstStyle/>
        <a:p>
          <a:endParaRPr lang="en-US" sz="3200"/>
        </a:p>
      </dgm:t>
    </dgm:pt>
    <dgm:pt modelId="{06E906B7-65EE-428A-859F-F4B2AD9501C9}" type="sibTrans" cxnId="{A587C58B-0EF3-4CAD-BEB8-6FD1C7FE118B}">
      <dgm:prSet/>
      <dgm:spPr/>
      <dgm:t>
        <a:bodyPr/>
        <a:lstStyle/>
        <a:p>
          <a:endParaRPr lang="en-US" sz="3200"/>
        </a:p>
      </dgm:t>
    </dgm:pt>
    <dgm:pt modelId="{0D2144E9-10D1-44D1-9A32-E1A0B5C7B844}">
      <dgm:prSet custT="1"/>
      <dgm:spPr/>
      <dgm:t>
        <a:bodyPr/>
        <a:lstStyle/>
        <a:p>
          <a:pPr rtl="1"/>
          <a:r>
            <a:rPr lang="fa-IR" sz="1400" dirty="0"/>
            <a:t>کارگروه پشتیبانی علمی و اطلاعاتی</a:t>
          </a:r>
          <a:endParaRPr lang="en-US" sz="1400" dirty="0"/>
        </a:p>
      </dgm:t>
    </dgm:pt>
    <dgm:pt modelId="{81C87323-4B60-4AB6-9802-F415B8754540}" type="sibTrans" cxnId="{8303ECFE-12E2-4B07-AA1A-9FA9561C58C7}">
      <dgm:prSet/>
      <dgm:spPr/>
      <dgm:t>
        <a:bodyPr/>
        <a:lstStyle/>
        <a:p>
          <a:endParaRPr lang="en-US" sz="3200"/>
        </a:p>
      </dgm:t>
    </dgm:pt>
    <dgm:pt modelId="{E0B576DD-64EA-4B7E-BC73-432B9C50E21E}" type="parTrans" cxnId="{8303ECFE-12E2-4B07-AA1A-9FA9561C58C7}">
      <dgm:prSet/>
      <dgm:spPr/>
      <dgm:t>
        <a:bodyPr/>
        <a:lstStyle/>
        <a:p>
          <a:endParaRPr lang="en-US" sz="3200"/>
        </a:p>
      </dgm:t>
    </dgm:pt>
    <dgm:pt modelId="{8E6A60C9-B53F-43A9-8A07-7A8E0317C506}">
      <dgm:prSet custT="1"/>
      <dgm:spPr/>
      <dgm:t>
        <a:bodyPr/>
        <a:lstStyle/>
        <a:p>
          <a:pPr rtl="1"/>
          <a:r>
            <a:rPr lang="fa-IR" sz="2800" dirty="0"/>
            <a:t>هسته مرکزی نهضت</a:t>
          </a:r>
          <a:endParaRPr lang="en-US" sz="2800" dirty="0"/>
        </a:p>
      </dgm:t>
    </dgm:pt>
    <dgm:pt modelId="{0CB13D45-AA39-4E1B-B0C4-B63CA3F042E4}" type="sibTrans" cxnId="{2B0BE46B-F25D-4B4E-B5CC-8B3436DBE920}">
      <dgm:prSet/>
      <dgm:spPr/>
      <dgm:t>
        <a:bodyPr/>
        <a:lstStyle/>
        <a:p>
          <a:endParaRPr lang="en-US" sz="3200"/>
        </a:p>
      </dgm:t>
    </dgm:pt>
    <dgm:pt modelId="{7F288BB0-0143-4CE5-AAA5-15AF92C2D03F}" type="parTrans" cxnId="{2B0BE46B-F25D-4B4E-B5CC-8B3436DBE920}">
      <dgm:prSet/>
      <dgm:spPr/>
      <dgm:t>
        <a:bodyPr/>
        <a:lstStyle/>
        <a:p>
          <a:endParaRPr lang="en-US" sz="3200"/>
        </a:p>
      </dgm:t>
    </dgm:pt>
    <dgm:pt modelId="{E289CF3F-5F33-4823-B78E-E0730731EAC8}">
      <dgm:prSet custT="1"/>
      <dgm:spPr/>
      <dgm:t>
        <a:bodyPr/>
        <a:lstStyle/>
        <a:p>
          <a:pPr rtl="1"/>
          <a:r>
            <a:rPr lang="fa-IR" sz="2800" dirty="0"/>
            <a:t>هسته‌های استانی و شهرستانی مسکن</a:t>
          </a:r>
          <a:endParaRPr lang="en-US" sz="2800" dirty="0"/>
        </a:p>
      </dgm:t>
    </dgm:pt>
    <dgm:pt modelId="{5E2B33D6-A9E8-4AAF-8D48-5D7BD3A60D28}" type="parTrans" cxnId="{0D611012-DDB1-4615-9AD1-F066FC3F3681}">
      <dgm:prSet/>
      <dgm:spPr/>
      <dgm:t>
        <a:bodyPr/>
        <a:lstStyle/>
        <a:p>
          <a:endParaRPr lang="en-US" sz="3200"/>
        </a:p>
      </dgm:t>
    </dgm:pt>
    <dgm:pt modelId="{B9C0A6B6-FCB3-467C-8A3C-DC2698B8ED62}" type="sibTrans" cxnId="{0D611012-DDB1-4615-9AD1-F066FC3F3681}">
      <dgm:prSet/>
      <dgm:spPr/>
      <dgm:t>
        <a:bodyPr/>
        <a:lstStyle/>
        <a:p>
          <a:endParaRPr lang="en-US" sz="3200"/>
        </a:p>
      </dgm:t>
    </dgm:pt>
    <dgm:pt modelId="{54F1A113-FBDB-43C8-BA45-4EAA47C33852}">
      <dgm:prSet custT="1"/>
      <dgm:spPr/>
      <dgm:t>
        <a:bodyPr/>
        <a:lstStyle/>
        <a:p>
          <a:pPr rtl="1"/>
          <a:r>
            <a:rPr lang="fa-IR" sz="2000" dirty="0"/>
            <a:t>کارگروه هدایت و راهبری</a:t>
          </a:r>
          <a:endParaRPr lang="en-US" sz="2000" dirty="0"/>
        </a:p>
      </dgm:t>
    </dgm:pt>
    <dgm:pt modelId="{1C0F2E34-8056-4CCD-A400-1B73D3A95FD7}" type="parTrans" cxnId="{C5374351-2EBB-4C69-94AB-A116D16191DC}">
      <dgm:prSet/>
      <dgm:spPr/>
      <dgm:t>
        <a:bodyPr/>
        <a:lstStyle/>
        <a:p>
          <a:endParaRPr lang="en-US" sz="3200"/>
        </a:p>
      </dgm:t>
    </dgm:pt>
    <dgm:pt modelId="{20117459-B1F0-4C02-9AB6-4ED5BD8776A6}" type="sibTrans" cxnId="{C5374351-2EBB-4C69-94AB-A116D16191DC}">
      <dgm:prSet/>
      <dgm:spPr/>
      <dgm:t>
        <a:bodyPr/>
        <a:lstStyle/>
        <a:p>
          <a:endParaRPr lang="en-US" sz="3200"/>
        </a:p>
      </dgm:t>
    </dgm:pt>
    <dgm:pt modelId="{6345627F-08E5-444B-9797-4CAE8A23BC97}">
      <dgm:prSet custT="1"/>
      <dgm:spPr/>
      <dgm:t>
        <a:bodyPr/>
        <a:lstStyle/>
        <a:p>
          <a:pPr rtl="1"/>
          <a:r>
            <a:rPr lang="fa-IR" sz="2000" dirty="0"/>
            <a:t>گروه‌های جهادی</a:t>
          </a:r>
          <a:endParaRPr lang="en-US" sz="2000" dirty="0"/>
        </a:p>
      </dgm:t>
    </dgm:pt>
    <dgm:pt modelId="{5697BE5A-466B-4443-8D98-2FA1DD05571E}" type="parTrans" cxnId="{FAED2452-00A8-4D31-BBA1-4F52985AFC82}">
      <dgm:prSet/>
      <dgm:spPr/>
      <dgm:t>
        <a:bodyPr/>
        <a:lstStyle/>
        <a:p>
          <a:endParaRPr lang="en-US" sz="3200"/>
        </a:p>
      </dgm:t>
    </dgm:pt>
    <dgm:pt modelId="{04812CD6-5F10-40D5-997A-83B3625A21EF}" type="sibTrans" cxnId="{FAED2452-00A8-4D31-BBA1-4F52985AFC82}">
      <dgm:prSet/>
      <dgm:spPr/>
      <dgm:t>
        <a:bodyPr/>
        <a:lstStyle/>
        <a:p>
          <a:endParaRPr lang="en-US" sz="3200"/>
        </a:p>
      </dgm:t>
    </dgm:pt>
    <dgm:pt modelId="{324462E4-9B21-42B7-94EF-1C59B53EE878}">
      <dgm:prSet custT="1"/>
      <dgm:spPr/>
      <dgm:t>
        <a:bodyPr/>
        <a:lstStyle/>
        <a:p>
          <a:pPr rtl="1"/>
          <a:r>
            <a:rPr lang="fa-IR" sz="2000" dirty="0"/>
            <a:t>بسیج دانشجویی</a:t>
          </a:r>
          <a:endParaRPr lang="en-US" sz="2000" dirty="0"/>
        </a:p>
      </dgm:t>
    </dgm:pt>
    <dgm:pt modelId="{623AC175-4571-4FCE-A60D-937052B6D637}" type="parTrans" cxnId="{F8ADFCEE-20E6-4755-95CF-CAFDB7CB60CF}">
      <dgm:prSet/>
      <dgm:spPr/>
      <dgm:t>
        <a:bodyPr/>
        <a:lstStyle/>
        <a:p>
          <a:endParaRPr lang="en-US" sz="3200"/>
        </a:p>
      </dgm:t>
    </dgm:pt>
    <dgm:pt modelId="{895C553F-C224-4FF5-929C-E0B89703067E}" type="sibTrans" cxnId="{F8ADFCEE-20E6-4755-95CF-CAFDB7CB60CF}">
      <dgm:prSet/>
      <dgm:spPr/>
      <dgm:t>
        <a:bodyPr/>
        <a:lstStyle/>
        <a:p>
          <a:endParaRPr lang="en-US" sz="3200"/>
        </a:p>
      </dgm:t>
    </dgm:pt>
    <dgm:pt modelId="{9E6B3156-127F-461C-B652-6E4F037789F9}">
      <dgm:prSet custT="1"/>
      <dgm:spPr/>
      <dgm:t>
        <a:bodyPr/>
        <a:lstStyle/>
        <a:p>
          <a:pPr rtl="1"/>
          <a:r>
            <a:rPr lang="fa-IR" sz="2800" dirty="0"/>
            <a:t>عموم مردم</a:t>
          </a:r>
          <a:endParaRPr lang="en-US" sz="2800" dirty="0"/>
        </a:p>
      </dgm:t>
    </dgm:pt>
    <dgm:pt modelId="{D3A56B27-5EA9-42E3-8FC6-B63A98D79A11}" type="parTrans" cxnId="{842D3875-B2EA-4B47-90BB-0B2E2564B6A7}">
      <dgm:prSet/>
      <dgm:spPr/>
      <dgm:t>
        <a:bodyPr/>
        <a:lstStyle/>
        <a:p>
          <a:endParaRPr lang="en-US" sz="3200"/>
        </a:p>
      </dgm:t>
    </dgm:pt>
    <dgm:pt modelId="{94E33763-DE23-4151-8E35-9CBB3F04FCC6}" type="sibTrans" cxnId="{842D3875-B2EA-4B47-90BB-0B2E2564B6A7}">
      <dgm:prSet/>
      <dgm:spPr/>
      <dgm:t>
        <a:bodyPr/>
        <a:lstStyle/>
        <a:p>
          <a:endParaRPr lang="en-US" sz="3200"/>
        </a:p>
      </dgm:t>
    </dgm:pt>
    <dgm:pt modelId="{D202C3B2-CD57-44BE-A10C-273FA20B4433}">
      <dgm:prSet custT="1"/>
      <dgm:spPr/>
      <dgm:t>
        <a:bodyPr/>
        <a:lstStyle/>
        <a:p>
          <a:pPr rtl="1"/>
          <a:r>
            <a:rPr lang="fa-IR" sz="1800" dirty="0"/>
            <a:t>مشمولان قانون نهضت ملی مسکن</a:t>
          </a:r>
          <a:endParaRPr lang="en-US" sz="1800" dirty="0"/>
        </a:p>
      </dgm:t>
    </dgm:pt>
    <dgm:pt modelId="{A6642752-425A-4E7E-A994-5411D2337947}" type="parTrans" cxnId="{690C6F86-B3DA-430E-9DBA-6A7ECAFFFA91}">
      <dgm:prSet/>
      <dgm:spPr/>
      <dgm:t>
        <a:bodyPr/>
        <a:lstStyle/>
        <a:p>
          <a:endParaRPr lang="en-US" sz="3200"/>
        </a:p>
      </dgm:t>
    </dgm:pt>
    <dgm:pt modelId="{BBEFC323-7C6B-4BF5-97A5-D98A84427A92}" type="sibTrans" cxnId="{690C6F86-B3DA-430E-9DBA-6A7ECAFFFA91}">
      <dgm:prSet/>
      <dgm:spPr/>
      <dgm:t>
        <a:bodyPr/>
        <a:lstStyle/>
        <a:p>
          <a:endParaRPr lang="en-US" sz="3200"/>
        </a:p>
      </dgm:t>
    </dgm:pt>
    <dgm:pt modelId="{60CD973A-9ADB-4DC2-BFC9-A6134F0167A7}">
      <dgm:prSet custT="1"/>
      <dgm:spPr/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مشمولان قانون جوانی جمعیت </a:t>
          </a:r>
          <a:endParaRPr lang="en-US" sz="2000" dirty="0"/>
        </a:p>
      </dgm:t>
    </dgm:pt>
    <dgm:pt modelId="{F953C074-A874-4F7B-9CF1-C13CB499D016}" type="parTrans" cxnId="{0F084D69-046E-4383-82ED-EDC9978C498D}">
      <dgm:prSet/>
      <dgm:spPr/>
      <dgm:t>
        <a:bodyPr/>
        <a:lstStyle/>
        <a:p>
          <a:endParaRPr lang="en-US" sz="3200"/>
        </a:p>
      </dgm:t>
    </dgm:pt>
    <dgm:pt modelId="{430DE129-2EEF-4455-9686-D34531CE8401}" type="sibTrans" cxnId="{0F084D69-046E-4383-82ED-EDC9978C498D}">
      <dgm:prSet/>
      <dgm:spPr/>
      <dgm:t>
        <a:bodyPr/>
        <a:lstStyle/>
        <a:p>
          <a:endParaRPr lang="en-US" sz="3200"/>
        </a:p>
      </dgm:t>
    </dgm:pt>
    <dgm:pt modelId="{7F83B461-8300-4FB5-94F9-944C2AF0A944}">
      <dgm:prSet custT="1"/>
      <dgm:spPr/>
      <dgm:t>
        <a:bodyPr/>
        <a:lstStyle/>
        <a:p>
          <a:pPr rtl="1"/>
          <a:r>
            <a:rPr lang="fa-IR" sz="2000" dirty="0"/>
            <a:t>دغدغه‌مندان و فعالان</a:t>
          </a:r>
          <a:endParaRPr lang="en-US" sz="2000" dirty="0"/>
        </a:p>
      </dgm:t>
    </dgm:pt>
    <dgm:pt modelId="{AB68D986-B4AC-4A35-968B-9D131C325824}" type="parTrans" cxnId="{4F211785-73DE-4744-A711-BE99C65B894B}">
      <dgm:prSet/>
      <dgm:spPr/>
      <dgm:t>
        <a:bodyPr/>
        <a:lstStyle/>
        <a:p>
          <a:endParaRPr lang="en-US" sz="3200"/>
        </a:p>
      </dgm:t>
    </dgm:pt>
    <dgm:pt modelId="{BF72BE8D-7E1C-4268-8FDE-A96136C76701}" type="sibTrans" cxnId="{4F211785-73DE-4744-A711-BE99C65B894B}">
      <dgm:prSet/>
      <dgm:spPr/>
      <dgm:t>
        <a:bodyPr/>
        <a:lstStyle/>
        <a:p>
          <a:endParaRPr lang="en-US" sz="3200"/>
        </a:p>
      </dgm:t>
    </dgm:pt>
    <dgm:pt modelId="{B829B18C-17FB-4C61-AEB7-B39AE1FDF73D}">
      <dgm:prSet custT="1"/>
      <dgm:spPr/>
      <dgm:t>
        <a:bodyPr/>
        <a:lstStyle/>
        <a:p>
          <a:pPr rtl="1"/>
          <a:r>
            <a:rPr lang="fa-IR" sz="2000" dirty="0"/>
            <a:t>هیئات و ...</a:t>
          </a:r>
          <a:endParaRPr lang="en-US" sz="2000" dirty="0"/>
        </a:p>
      </dgm:t>
    </dgm:pt>
    <dgm:pt modelId="{DF30CEB4-1873-4AE2-A6BB-64ECC76C1369}" type="parTrans" cxnId="{3C2F0B17-3DA0-40B6-99D8-73E585EF96BE}">
      <dgm:prSet/>
      <dgm:spPr/>
      <dgm:t>
        <a:bodyPr/>
        <a:lstStyle/>
        <a:p>
          <a:endParaRPr lang="en-US" sz="3200"/>
        </a:p>
      </dgm:t>
    </dgm:pt>
    <dgm:pt modelId="{E7470E07-B7A6-4954-85A7-D36BCEF11141}" type="sibTrans" cxnId="{3C2F0B17-3DA0-40B6-99D8-73E585EF96BE}">
      <dgm:prSet/>
      <dgm:spPr/>
      <dgm:t>
        <a:bodyPr/>
        <a:lstStyle/>
        <a:p>
          <a:endParaRPr lang="en-US" sz="3200"/>
        </a:p>
      </dgm:t>
    </dgm:pt>
    <dgm:pt modelId="{E75E03A6-52B4-45C0-8809-8990CD1AFE9F}">
      <dgm:prSet custT="1"/>
      <dgm:spPr/>
      <dgm:t>
        <a:bodyPr/>
        <a:lstStyle/>
        <a:p>
          <a:pPr rtl="1"/>
          <a:r>
            <a:rPr lang="fa-IR" sz="1800" b="1" dirty="0"/>
            <a:t>شورای هماهنگی </a:t>
          </a:r>
          <a:r>
            <a:rPr lang="fa-IR" sz="1800" dirty="0"/>
            <a:t>هسته‌های فعال استانی یا شهرستانی</a:t>
          </a:r>
          <a:endParaRPr lang="en-US" sz="1800" dirty="0"/>
        </a:p>
      </dgm:t>
    </dgm:pt>
    <dgm:pt modelId="{AA3519F2-89B0-4BAC-9546-CCDC7943C79E}" type="parTrans" cxnId="{58358AF7-5C3C-4143-B56F-988630E3E3E6}">
      <dgm:prSet/>
      <dgm:spPr/>
      <dgm:t>
        <a:bodyPr/>
        <a:lstStyle/>
        <a:p>
          <a:endParaRPr lang="en-US"/>
        </a:p>
      </dgm:t>
    </dgm:pt>
    <dgm:pt modelId="{15D63E22-750E-4494-ABF8-59E7BC129CAC}" type="sibTrans" cxnId="{58358AF7-5C3C-4143-B56F-988630E3E3E6}">
      <dgm:prSet/>
      <dgm:spPr/>
      <dgm:t>
        <a:bodyPr/>
        <a:lstStyle/>
        <a:p>
          <a:endParaRPr lang="en-US"/>
        </a:p>
      </dgm:t>
    </dgm:pt>
    <dgm:pt modelId="{678D3B11-7F8B-4D4D-B22D-54D1932FFA06}" type="pres">
      <dgm:prSet presAssocID="{1006DE74-1BAB-4E11-9351-A9AA1A877707}" presName="Name0" presStyleCnt="0">
        <dgm:presLayoutVars>
          <dgm:dir val="rev"/>
          <dgm:animLvl val="lvl"/>
          <dgm:resizeHandles val="exact"/>
        </dgm:presLayoutVars>
      </dgm:prSet>
      <dgm:spPr/>
    </dgm:pt>
    <dgm:pt modelId="{32E58342-C1FF-41AE-AB83-276F69E78B1A}" type="pres">
      <dgm:prSet presAssocID="{9E6B3156-127F-461C-B652-6E4F037789F9}" presName="boxAndChildren" presStyleCnt="0"/>
      <dgm:spPr/>
    </dgm:pt>
    <dgm:pt modelId="{BBFE1E29-0DDD-484E-BA00-5B656D9BCD7F}" type="pres">
      <dgm:prSet presAssocID="{9E6B3156-127F-461C-B652-6E4F037789F9}" presName="parentTextBox" presStyleLbl="node1" presStyleIdx="0" presStyleCnt="3"/>
      <dgm:spPr/>
    </dgm:pt>
    <dgm:pt modelId="{8719330C-E367-4B2D-AB25-F45768BCD7D4}" type="pres">
      <dgm:prSet presAssocID="{9E6B3156-127F-461C-B652-6E4F037789F9}" presName="entireBox" presStyleLbl="node1" presStyleIdx="0" presStyleCnt="3"/>
      <dgm:spPr/>
    </dgm:pt>
    <dgm:pt modelId="{556A9E40-E2E8-4236-A6C8-2207FDCDC067}" type="pres">
      <dgm:prSet presAssocID="{9E6B3156-127F-461C-B652-6E4F037789F9}" presName="descendantBox" presStyleCnt="0"/>
      <dgm:spPr/>
    </dgm:pt>
    <dgm:pt modelId="{B80B5456-1AB4-4C57-8620-F6F810D0519B}" type="pres">
      <dgm:prSet presAssocID="{D202C3B2-CD57-44BE-A10C-273FA20B4433}" presName="childTextBox" presStyleLbl="fgAccFollowNode1" presStyleIdx="0" presStyleCnt="11">
        <dgm:presLayoutVars>
          <dgm:bulletEnabled val="1"/>
        </dgm:presLayoutVars>
      </dgm:prSet>
      <dgm:spPr/>
    </dgm:pt>
    <dgm:pt modelId="{121D1C97-E622-4E98-B722-A250EB871737}" type="pres">
      <dgm:prSet presAssocID="{60CD973A-9ADB-4DC2-BFC9-A6134F0167A7}" presName="childTextBox" presStyleLbl="fgAccFollowNode1" presStyleIdx="1" presStyleCnt="11">
        <dgm:presLayoutVars>
          <dgm:bulletEnabled val="1"/>
        </dgm:presLayoutVars>
      </dgm:prSet>
      <dgm:spPr/>
    </dgm:pt>
    <dgm:pt modelId="{08107392-6B8C-4AA2-83A9-21BD213C2001}" type="pres">
      <dgm:prSet presAssocID="{7F83B461-8300-4FB5-94F9-944C2AF0A944}" presName="childTextBox" presStyleLbl="fgAccFollowNode1" presStyleIdx="2" presStyleCnt="11">
        <dgm:presLayoutVars>
          <dgm:bulletEnabled val="1"/>
        </dgm:presLayoutVars>
      </dgm:prSet>
      <dgm:spPr/>
    </dgm:pt>
    <dgm:pt modelId="{88040054-706D-46D0-8ABE-E96A227ACE1D}" type="pres">
      <dgm:prSet presAssocID="{B9C0A6B6-FCB3-467C-8A3C-DC2698B8ED62}" presName="sp" presStyleCnt="0"/>
      <dgm:spPr/>
    </dgm:pt>
    <dgm:pt modelId="{39FB6460-DCB7-4A3A-BA6E-C3EC5C2753B6}" type="pres">
      <dgm:prSet presAssocID="{E289CF3F-5F33-4823-B78E-E0730731EAC8}" presName="arrowAndChildren" presStyleCnt="0"/>
      <dgm:spPr/>
    </dgm:pt>
    <dgm:pt modelId="{AC44DD26-CD06-42FC-9C59-D71E32206317}" type="pres">
      <dgm:prSet presAssocID="{E289CF3F-5F33-4823-B78E-E0730731EAC8}" presName="parentTextArrow" presStyleLbl="node1" presStyleIdx="0" presStyleCnt="3"/>
      <dgm:spPr/>
    </dgm:pt>
    <dgm:pt modelId="{36CCC4C2-CDD7-4908-823A-2BD34B0FAF93}" type="pres">
      <dgm:prSet presAssocID="{E289CF3F-5F33-4823-B78E-E0730731EAC8}" presName="arrow" presStyleLbl="node1" presStyleIdx="1" presStyleCnt="3"/>
      <dgm:spPr/>
    </dgm:pt>
    <dgm:pt modelId="{C6A8F2C0-AAD0-4908-8867-6DE3D1228562}" type="pres">
      <dgm:prSet presAssocID="{E289CF3F-5F33-4823-B78E-E0730731EAC8}" presName="descendantArrow" presStyleCnt="0"/>
      <dgm:spPr/>
    </dgm:pt>
    <dgm:pt modelId="{8393E81A-98FD-42BC-AAE1-6A93AD5BA6D9}" type="pres">
      <dgm:prSet presAssocID="{E75E03A6-52B4-45C0-8809-8990CD1AFE9F}" presName="childTextArrow" presStyleLbl="fgAccFollowNode1" presStyleIdx="3" presStyleCnt="11" custScaleX="243915">
        <dgm:presLayoutVars>
          <dgm:bulletEnabled val="1"/>
        </dgm:presLayoutVars>
      </dgm:prSet>
      <dgm:spPr/>
    </dgm:pt>
    <dgm:pt modelId="{F8832BEC-74FB-46DF-B91A-3B1EE8EBBA9B}" type="pres">
      <dgm:prSet presAssocID="{6345627F-08E5-444B-9797-4CAE8A23BC97}" presName="childTextArrow" presStyleLbl="fgAccFollowNode1" presStyleIdx="4" presStyleCnt="11" custScaleX="90734">
        <dgm:presLayoutVars>
          <dgm:bulletEnabled val="1"/>
        </dgm:presLayoutVars>
      </dgm:prSet>
      <dgm:spPr/>
    </dgm:pt>
    <dgm:pt modelId="{5EDAC6C8-0492-49C6-A6F6-4C7D82091EE6}" type="pres">
      <dgm:prSet presAssocID="{324462E4-9B21-42B7-94EF-1C59B53EE878}" presName="childTextArrow" presStyleLbl="fgAccFollowNode1" presStyleIdx="5" presStyleCnt="11">
        <dgm:presLayoutVars>
          <dgm:bulletEnabled val="1"/>
        </dgm:presLayoutVars>
      </dgm:prSet>
      <dgm:spPr/>
    </dgm:pt>
    <dgm:pt modelId="{731B1DBB-64C1-416A-87DD-0677BA0CF4C3}" type="pres">
      <dgm:prSet presAssocID="{B829B18C-17FB-4C61-AEB7-B39AE1FDF73D}" presName="childTextArrow" presStyleLbl="fgAccFollowNode1" presStyleIdx="6" presStyleCnt="11" custScaleX="66308">
        <dgm:presLayoutVars>
          <dgm:bulletEnabled val="1"/>
        </dgm:presLayoutVars>
      </dgm:prSet>
      <dgm:spPr/>
    </dgm:pt>
    <dgm:pt modelId="{8FFB9B04-3B51-4B40-8CB7-A8FF0E1F793B}" type="pres">
      <dgm:prSet presAssocID="{0CB13D45-AA39-4E1B-B0C4-B63CA3F042E4}" presName="sp" presStyleCnt="0"/>
      <dgm:spPr/>
    </dgm:pt>
    <dgm:pt modelId="{19133D1E-3D2F-49CF-AE8F-7AFE3C4F338F}" type="pres">
      <dgm:prSet presAssocID="{8E6A60C9-B53F-43A9-8A07-7A8E0317C506}" presName="arrowAndChildren" presStyleCnt="0"/>
      <dgm:spPr/>
    </dgm:pt>
    <dgm:pt modelId="{622D9803-2E82-4058-A313-6934C6930E3A}" type="pres">
      <dgm:prSet presAssocID="{8E6A60C9-B53F-43A9-8A07-7A8E0317C506}" presName="parentTextArrow" presStyleLbl="node1" presStyleIdx="1" presStyleCnt="3"/>
      <dgm:spPr/>
    </dgm:pt>
    <dgm:pt modelId="{1FE33D81-C2E6-49D9-AE81-7436E75D2AB5}" type="pres">
      <dgm:prSet presAssocID="{8E6A60C9-B53F-43A9-8A07-7A8E0317C506}" presName="arrow" presStyleLbl="node1" presStyleIdx="2" presStyleCnt="3"/>
      <dgm:spPr/>
    </dgm:pt>
    <dgm:pt modelId="{AF8CDCF9-D872-4959-A41F-3FF516466B43}" type="pres">
      <dgm:prSet presAssocID="{8E6A60C9-B53F-43A9-8A07-7A8E0317C506}" presName="descendantArrow" presStyleCnt="0"/>
      <dgm:spPr/>
    </dgm:pt>
    <dgm:pt modelId="{BEBB2160-E27F-4A19-A8D5-3E7B48C31F95}" type="pres">
      <dgm:prSet presAssocID="{54F1A113-FBDB-43C8-BA45-4EAA47C33852}" presName="childTextArrow" presStyleLbl="fgAccFollowNode1" presStyleIdx="7" presStyleCnt="11">
        <dgm:presLayoutVars>
          <dgm:bulletEnabled val="1"/>
        </dgm:presLayoutVars>
      </dgm:prSet>
      <dgm:spPr/>
    </dgm:pt>
    <dgm:pt modelId="{AAE766FC-0F22-4E8D-A2DF-416DCB781E4B}" type="pres">
      <dgm:prSet presAssocID="{0D2144E9-10D1-44D1-9A32-E1A0B5C7B844}" presName="childTextArrow" presStyleLbl="fgAccFollowNode1" presStyleIdx="8" presStyleCnt="11">
        <dgm:presLayoutVars>
          <dgm:bulletEnabled val="1"/>
        </dgm:presLayoutVars>
      </dgm:prSet>
      <dgm:spPr/>
    </dgm:pt>
    <dgm:pt modelId="{C0C9DDC7-1710-43CD-A1E9-0FE5DA6A5803}" type="pres">
      <dgm:prSet presAssocID="{953A731C-F894-49E2-8145-02E010883F31}" presName="childTextArrow" presStyleLbl="fgAccFollowNode1" presStyleIdx="9" presStyleCnt="11">
        <dgm:presLayoutVars>
          <dgm:bulletEnabled val="1"/>
        </dgm:presLayoutVars>
      </dgm:prSet>
      <dgm:spPr/>
    </dgm:pt>
    <dgm:pt modelId="{2A7D87E3-7F7B-47BD-95AE-5DEBCEA1C012}" type="pres">
      <dgm:prSet presAssocID="{798F3A18-5F2F-4082-8218-52B2598EB60E}" presName="childTextArrow" presStyleLbl="fgAccFollowNode1" presStyleIdx="10" presStyleCnt="11">
        <dgm:presLayoutVars>
          <dgm:bulletEnabled val="1"/>
        </dgm:presLayoutVars>
      </dgm:prSet>
      <dgm:spPr/>
    </dgm:pt>
  </dgm:ptLst>
  <dgm:cxnLst>
    <dgm:cxn modelId="{3E9DBD07-58A5-41F2-BF63-3BBFA7D84D57}" type="presOf" srcId="{9E6B3156-127F-461C-B652-6E4F037789F9}" destId="{8719330C-E367-4B2D-AB25-F45768BCD7D4}" srcOrd="1" destOrd="0" presId="urn:microsoft.com/office/officeart/2005/8/layout/process4"/>
    <dgm:cxn modelId="{1EFD4E0A-85EB-43B5-9AA8-B9327255CD9C}" srcId="{8E6A60C9-B53F-43A9-8A07-7A8E0317C506}" destId="{953A731C-F894-49E2-8145-02E010883F31}" srcOrd="2" destOrd="0" parTransId="{61C1F85D-2411-491F-8798-EBD658F40A0A}" sibTransId="{F70450A1-8205-4F98-BB90-DBBD46A2BEC8}"/>
    <dgm:cxn modelId="{0D611012-DDB1-4615-9AD1-F066FC3F3681}" srcId="{1006DE74-1BAB-4E11-9351-A9AA1A877707}" destId="{E289CF3F-5F33-4823-B78E-E0730731EAC8}" srcOrd="1" destOrd="0" parTransId="{5E2B33D6-A9E8-4AAF-8D48-5D7BD3A60D28}" sibTransId="{B9C0A6B6-FCB3-467C-8A3C-DC2698B8ED62}"/>
    <dgm:cxn modelId="{3C2F0B17-3DA0-40B6-99D8-73E585EF96BE}" srcId="{E289CF3F-5F33-4823-B78E-E0730731EAC8}" destId="{B829B18C-17FB-4C61-AEB7-B39AE1FDF73D}" srcOrd="3" destOrd="0" parTransId="{DF30CEB4-1873-4AE2-A6BB-64ECC76C1369}" sibTransId="{E7470E07-B7A6-4954-85A7-D36BCEF11141}"/>
    <dgm:cxn modelId="{62F6CD2A-DA43-402A-B3BB-B9E73BA28BB4}" type="presOf" srcId="{E289CF3F-5F33-4823-B78E-E0730731EAC8}" destId="{AC44DD26-CD06-42FC-9C59-D71E32206317}" srcOrd="0" destOrd="0" presId="urn:microsoft.com/office/officeart/2005/8/layout/process4"/>
    <dgm:cxn modelId="{EAC8F734-07B4-475D-8523-B5E593804E48}" type="presOf" srcId="{6345627F-08E5-444B-9797-4CAE8A23BC97}" destId="{F8832BEC-74FB-46DF-B91A-3B1EE8EBBA9B}" srcOrd="0" destOrd="0" presId="urn:microsoft.com/office/officeart/2005/8/layout/process4"/>
    <dgm:cxn modelId="{082BA23A-AAF4-4189-8B67-BD23CDA12E74}" type="presOf" srcId="{8E6A60C9-B53F-43A9-8A07-7A8E0317C506}" destId="{1FE33D81-C2E6-49D9-AE81-7436E75D2AB5}" srcOrd="1" destOrd="0" presId="urn:microsoft.com/office/officeart/2005/8/layout/process4"/>
    <dgm:cxn modelId="{434C233B-5EA8-442C-9647-28EF6E02673D}" type="presOf" srcId="{60CD973A-9ADB-4DC2-BFC9-A6134F0167A7}" destId="{121D1C97-E622-4E98-B722-A250EB871737}" srcOrd="0" destOrd="0" presId="urn:microsoft.com/office/officeart/2005/8/layout/process4"/>
    <dgm:cxn modelId="{ADDBF440-EB61-4D14-BFEF-E17C273817F7}" type="presOf" srcId="{9E6B3156-127F-461C-B652-6E4F037789F9}" destId="{BBFE1E29-0DDD-484E-BA00-5B656D9BCD7F}" srcOrd="0" destOrd="0" presId="urn:microsoft.com/office/officeart/2005/8/layout/process4"/>
    <dgm:cxn modelId="{A08D535C-F977-44EB-BFC4-C54BFC999773}" type="presOf" srcId="{0D2144E9-10D1-44D1-9A32-E1A0B5C7B844}" destId="{AAE766FC-0F22-4E8D-A2DF-416DCB781E4B}" srcOrd="0" destOrd="0" presId="urn:microsoft.com/office/officeart/2005/8/layout/process4"/>
    <dgm:cxn modelId="{7F5A1960-5DAC-4FEE-99DA-E7E6FA39DEE6}" type="presOf" srcId="{D202C3B2-CD57-44BE-A10C-273FA20B4433}" destId="{B80B5456-1AB4-4C57-8620-F6F810D0519B}" srcOrd="0" destOrd="0" presId="urn:microsoft.com/office/officeart/2005/8/layout/process4"/>
    <dgm:cxn modelId="{FA090A64-9084-4AAD-841D-E2A52582FCCA}" type="presOf" srcId="{7F83B461-8300-4FB5-94F9-944C2AF0A944}" destId="{08107392-6B8C-4AA2-83A9-21BD213C2001}" srcOrd="0" destOrd="0" presId="urn:microsoft.com/office/officeart/2005/8/layout/process4"/>
    <dgm:cxn modelId="{0F084D69-046E-4383-82ED-EDC9978C498D}" srcId="{9E6B3156-127F-461C-B652-6E4F037789F9}" destId="{60CD973A-9ADB-4DC2-BFC9-A6134F0167A7}" srcOrd="1" destOrd="0" parTransId="{F953C074-A874-4F7B-9CF1-C13CB499D016}" sibTransId="{430DE129-2EEF-4455-9686-D34531CE8401}"/>
    <dgm:cxn modelId="{2B0BE46B-F25D-4B4E-B5CC-8B3436DBE920}" srcId="{1006DE74-1BAB-4E11-9351-A9AA1A877707}" destId="{8E6A60C9-B53F-43A9-8A07-7A8E0317C506}" srcOrd="0" destOrd="0" parTransId="{7F288BB0-0143-4CE5-AAA5-15AF92C2D03F}" sibTransId="{0CB13D45-AA39-4E1B-B0C4-B63CA3F042E4}"/>
    <dgm:cxn modelId="{C5374351-2EBB-4C69-94AB-A116D16191DC}" srcId="{8E6A60C9-B53F-43A9-8A07-7A8E0317C506}" destId="{54F1A113-FBDB-43C8-BA45-4EAA47C33852}" srcOrd="0" destOrd="0" parTransId="{1C0F2E34-8056-4CCD-A400-1B73D3A95FD7}" sibTransId="{20117459-B1F0-4C02-9AB6-4ED5BD8776A6}"/>
    <dgm:cxn modelId="{FAED2452-00A8-4D31-BBA1-4F52985AFC82}" srcId="{E289CF3F-5F33-4823-B78E-E0730731EAC8}" destId="{6345627F-08E5-444B-9797-4CAE8A23BC97}" srcOrd="1" destOrd="0" parTransId="{5697BE5A-466B-4443-8D98-2FA1DD05571E}" sibTransId="{04812CD6-5F10-40D5-997A-83B3625A21EF}"/>
    <dgm:cxn modelId="{842D3875-B2EA-4B47-90BB-0B2E2564B6A7}" srcId="{1006DE74-1BAB-4E11-9351-A9AA1A877707}" destId="{9E6B3156-127F-461C-B652-6E4F037789F9}" srcOrd="2" destOrd="0" parTransId="{D3A56B27-5EA9-42E3-8FC6-B63A98D79A11}" sibTransId="{94E33763-DE23-4151-8E35-9CBB3F04FCC6}"/>
    <dgm:cxn modelId="{4621E77A-EDA0-43DF-9AFA-6B741EACADFB}" type="presOf" srcId="{798F3A18-5F2F-4082-8218-52B2598EB60E}" destId="{2A7D87E3-7F7B-47BD-95AE-5DEBCEA1C012}" srcOrd="0" destOrd="0" presId="urn:microsoft.com/office/officeart/2005/8/layout/process4"/>
    <dgm:cxn modelId="{4F211785-73DE-4744-A711-BE99C65B894B}" srcId="{9E6B3156-127F-461C-B652-6E4F037789F9}" destId="{7F83B461-8300-4FB5-94F9-944C2AF0A944}" srcOrd="2" destOrd="0" parTransId="{AB68D986-B4AC-4A35-968B-9D131C325824}" sibTransId="{BF72BE8D-7E1C-4268-8FDE-A96136C76701}"/>
    <dgm:cxn modelId="{690C6F86-B3DA-430E-9DBA-6A7ECAFFFA91}" srcId="{9E6B3156-127F-461C-B652-6E4F037789F9}" destId="{D202C3B2-CD57-44BE-A10C-273FA20B4433}" srcOrd="0" destOrd="0" parTransId="{A6642752-425A-4E7E-A994-5411D2337947}" sibTransId="{BBEFC323-7C6B-4BF5-97A5-D98A84427A92}"/>
    <dgm:cxn modelId="{EB165388-9369-4BB2-B181-C830A65467F8}" type="presOf" srcId="{E289CF3F-5F33-4823-B78E-E0730731EAC8}" destId="{36CCC4C2-CDD7-4908-823A-2BD34B0FAF93}" srcOrd="1" destOrd="0" presId="urn:microsoft.com/office/officeart/2005/8/layout/process4"/>
    <dgm:cxn modelId="{3A41C688-C36C-4AD7-BF52-13314A0CD3F1}" type="presOf" srcId="{324462E4-9B21-42B7-94EF-1C59B53EE878}" destId="{5EDAC6C8-0492-49C6-A6F6-4C7D82091EE6}" srcOrd="0" destOrd="0" presId="urn:microsoft.com/office/officeart/2005/8/layout/process4"/>
    <dgm:cxn modelId="{81594E89-3335-4A2D-8288-9F72D47D39C8}" type="presOf" srcId="{953A731C-F894-49E2-8145-02E010883F31}" destId="{C0C9DDC7-1710-43CD-A1E9-0FE5DA6A5803}" srcOrd="0" destOrd="0" presId="urn:microsoft.com/office/officeart/2005/8/layout/process4"/>
    <dgm:cxn modelId="{A587C58B-0EF3-4CAD-BEB8-6FD1C7FE118B}" srcId="{8E6A60C9-B53F-43A9-8A07-7A8E0317C506}" destId="{798F3A18-5F2F-4082-8218-52B2598EB60E}" srcOrd="3" destOrd="0" parTransId="{D00991A1-47C8-4772-B00A-DCD98C4F050D}" sibTransId="{06E906B7-65EE-428A-859F-F4B2AD9501C9}"/>
    <dgm:cxn modelId="{77D0898D-AA30-4738-9BE4-63146D2978EC}" type="presOf" srcId="{B829B18C-17FB-4C61-AEB7-B39AE1FDF73D}" destId="{731B1DBB-64C1-416A-87DD-0677BA0CF4C3}" srcOrd="0" destOrd="0" presId="urn:microsoft.com/office/officeart/2005/8/layout/process4"/>
    <dgm:cxn modelId="{F58F04A2-E859-4E89-AC44-386A182D26FA}" type="presOf" srcId="{1006DE74-1BAB-4E11-9351-A9AA1A877707}" destId="{678D3B11-7F8B-4D4D-B22D-54D1932FFA06}" srcOrd="0" destOrd="0" presId="urn:microsoft.com/office/officeart/2005/8/layout/process4"/>
    <dgm:cxn modelId="{79FCFFA8-B8B8-4072-BCED-4569FECFEA86}" type="presOf" srcId="{E75E03A6-52B4-45C0-8809-8990CD1AFE9F}" destId="{8393E81A-98FD-42BC-AAE1-6A93AD5BA6D9}" srcOrd="0" destOrd="0" presId="urn:microsoft.com/office/officeart/2005/8/layout/process4"/>
    <dgm:cxn modelId="{C75277CB-5CAE-4E75-870F-50BC5EB12CF5}" type="presOf" srcId="{8E6A60C9-B53F-43A9-8A07-7A8E0317C506}" destId="{622D9803-2E82-4058-A313-6934C6930E3A}" srcOrd="0" destOrd="0" presId="urn:microsoft.com/office/officeart/2005/8/layout/process4"/>
    <dgm:cxn modelId="{F8ADFCEE-20E6-4755-95CF-CAFDB7CB60CF}" srcId="{E289CF3F-5F33-4823-B78E-E0730731EAC8}" destId="{324462E4-9B21-42B7-94EF-1C59B53EE878}" srcOrd="2" destOrd="0" parTransId="{623AC175-4571-4FCE-A60D-937052B6D637}" sibTransId="{895C553F-C224-4FF5-929C-E0B89703067E}"/>
    <dgm:cxn modelId="{58358AF7-5C3C-4143-B56F-988630E3E3E6}" srcId="{E289CF3F-5F33-4823-B78E-E0730731EAC8}" destId="{E75E03A6-52B4-45C0-8809-8990CD1AFE9F}" srcOrd="0" destOrd="0" parTransId="{AA3519F2-89B0-4BAC-9546-CCDC7943C79E}" sibTransId="{15D63E22-750E-4494-ABF8-59E7BC129CAC}"/>
    <dgm:cxn modelId="{399A39F8-0C21-443B-8421-377329B09F7C}" type="presOf" srcId="{54F1A113-FBDB-43C8-BA45-4EAA47C33852}" destId="{BEBB2160-E27F-4A19-A8D5-3E7B48C31F95}" srcOrd="0" destOrd="0" presId="urn:microsoft.com/office/officeart/2005/8/layout/process4"/>
    <dgm:cxn modelId="{8303ECFE-12E2-4B07-AA1A-9FA9561C58C7}" srcId="{8E6A60C9-B53F-43A9-8A07-7A8E0317C506}" destId="{0D2144E9-10D1-44D1-9A32-E1A0B5C7B844}" srcOrd="1" destOrd="0" parTransId="{E0B576DD-64EA-4B7E-BC73-432B9C50E21E}" sibTransId="{81C87323-4B60-4AB6-9802-F415B8754540}"/>
    <dgm:cxn modelId="{9A9B8579-A214-4A22-AA5D-06898BA87B72}" type="presParOf" srcId="{678D3B11-7F8B-4D4D-B22D-54D1932FFA06}" destId="{32E58342-C1FF-41AE-AB83-276F69E78B1A}" srcOrd="0" destOrd="0" presId="urn:microsoft.com/office/officeart/2005/8/layout/process4"/>
    <dgm:cxn modelId="{8DEC20AA-B309-40A9-9D34-5D3D45DF6D4F}" type="presParOf" srcId="{32E58342-C1FF-41AE-AB83-276F69E78B1A}" destId="{BBFE1E29-0DDD-484E-BA00-5B656D9BCD7F}" srcOrd="0" destOrd="0" presId="urn:microsoft.com/office/officeart/2005/8/layout/process4"/>
    <dgm:cxn modelId="{5D8441A6-91D2-426C-9176-C898D4CC3EE6}" type="presParOf" srcId="{32E58342-C1FF-41AE-AB83-276F69E78B1A}" destId="{8719330C-E367-4B2D-AB25-F45768BCD7D4}" srcOrd="1" destOrd="0" presId="urn:microsoft.com/office/officeart/2005/8/layout/process4"/>
    <dgm:cxn modelId="{94ABF9CD-E4DC-45B8-AA71-3533C3BA9285}" type="presParOf" srcId="{32E58342-C1FF-41AE-AB83-276F69E78B1A}" destId="{556A9E40-E2E8-4236-A6C8-2207FDCDC067}" srcOrd="2" destOrd="0" presId="urn:microsoft.com/office/officeart/2005/8/layout/process4"/>
    <dgm:cxn modelId="{857802CD-CECD-4127-8C10-F923C068A5CC}" type="presParOf" srcId="{556A9E40-E2E8-4236-A6C8-2207FDCDC067}" destId="{B80B5456-1AB4-4C57-8620-F6F810D0519B}" srcOrd="0" destOrd="0" presId="urn:microsoft.com/office/officeart/2005/8/layout/process4"/>
    <dgm:cxn modelId="{ECA5F7EB-452C-4FCD-BB66-4A4B31A64781}" type="presParOf" srcId="{556A9E40-E2E8-4236-A6C8-2207FDCDC067}" destId="{121D1C97-E622-4E98-B722-A250EB871737}" srcOrd="1" destOrd="0" presId="urn:microsoft.com/office/officeart/2005/8/layout/process4"/>
    <dgm:cxn modelId="{81257103-2B86-4635-B99B-AB3238230C64}" type="presParOf" srcId="{556A9E40-E2E8-4236-A6C8-2207FDCDC067}" destId="{08107392-6B8C-4AA2-83A9-21BD213C2001}" srcOrd="2" destOrd="0" presId="urn:microsoft.com/office/officeart/2005/8/layout/process4"/>
    <dgm:cxn modelId="{475248B5-2669-4C4D-8382-0133D4EE5C5F}" type="presParOf" srcId="{678D3B11-7F8B-4D4D-B22D-54D1932FFA06}" destId="{88040054-706D-46D0-8ABE-E96A227ACE1D}" srcOrd="1" destOrd="0" presId="urn:microsoft.com/office/officeart/2005/8/layout/process4"/>
    <dgm:cxn modelId="{50695BF7-1D6D-408F-943F-585A849A92AC}" type="presParOf" srcId="{678D3B11-7F8B-4D4D-B22D-54D1932FFA06}" destId="{39FB6460-DCB7-4A3A-BA6E-C3EC5C2753B6}" srcOrd="2" destOrd="0" presId="urn:microsoft.com/office/officeart/2005/8/layout/process4"/>
    <dgm:cxn modelId="{67A650F3-DFC0-4809-88D2-4F5E04E58ED3}" type="presParOf" srcId="{39FB6460-DCB7-4A3A-BA6E-C3EC5C2753B6}" destId="{AC44DD26-CD06-42FC-9C59-D71E32206317}" srcOrd="0" destOrd="0" presId="urn:microsoft.com/office/officeart/2005/8/layout/process4"/>
    <dgm:cxn modelId="{86EA7A55-DFA7-4BD8-A776-B07815505B42}" type="presParOf" srcId="{39FB6460-DCB7-4A3A-BA6E-C3EC5C2753B6}" destId="{36CCC4C2-CDD7-4908-823A-2BD34B0FAF93}" srcOrd="1" destOrd="0" presId="urn:microsoft.com/office/officeart/2005/8/layout/process4"/>
    <dgm:cxn modelId="{1608DABB-89F2-47E7-A37B-41DA4AFAD338}" type="presParOf" srcId="{39FB6460-DCB7-4A3A-BA6E-C3EC5C2753B6}" destId="{C6A8F2C0-AAD0-4908-8867-6DE3D1228562}" srcOrd="2" destOrd="0" presId="urn:microsoft.com/office/officeart/2005/8/layout/process4"/>
    <dgm:cxn modelId="{5B68D276-C2BC-43C9-894B-7B7331778C8C}" type="presParOf" srcId="{C6A8F2C0-AAD0-4908-8867-6DE3D1228562}" destId="{8393E81A-98FD-42BC-AAE1-6A93AD5BA6D9}" srcOrd="0" destOrd="0" presId="urn:microsoft.com/office/officeart/2005/8/layout/process4"/>
    <dgm:cxn modelId="{D0005A1E-BFA2-425B-96AA-8BBDC89F0041}" type="presParOf" srcId="{C6A8F2C0-AAD0-4908-8867-6DE3D1228562}" destId="{F8832BEC-74FB-46DF-B91A-3B1EE8EBBA9B}" srcOrd="1" destOrd="0" presId="urn:microsoft.com/office/officeart/2005/8/layout/process4"/>
    <dgm:cxn modelId="{0363A7C7-2C25-4A26-8A6A-9FA3DBDE812B}" type="presParOf" srcId="{C6A8F2C0-AAD0-4908-8867-6DE3D1228562}" destId="{5EDAC6C8-0492-49C6-A6F6-4C7D82091EE6}" srcOrd="2" destOrd="0" presId="urn:microsoft.com/office/officeart/2005/8/layout/process4"/>
    <dgm:cxn modelId="{671C58DE-2C8B-48FB-AD9F-7DD7A4F1B4A0}" type="presParOf" srcId="{C6A8F2C0-AAD0-4908-8867-6DE3D1228562}" destId="{731B1DBB-64C1-416A-87DD-0677BA0CF4C3}" srcOrd="3" destOrd="0" presId="urn:microsoft.com/office/officeart/2005/8/layout/process4"/>
    <dgm:cxn modelId="{54AA424C-E36D-4598-8CBA-6666D0152B6C}" type="presParOf" srcId="{678D3B11-7F8B-4D4D-B22D-54D1932FFA06}" destId="{8FFB9B04-3B51-4B40-8CB7-A8FF0E1F793B}" srcOrd="3" destOrd="0" presId="urn:microsoft.com/office/officeart/2005/8/layout/process4"/>
    <dgm:cxn modelId="{CD67F061-8CA2-4EC4-B14D-8B2E5AA48081}" type="presParOf" srcId="{678D3B11-7F8B-4D4D-B22D-54D1932FFA06}" destId="{19133D1E-3D2F-49CF-AE8F-7AFE3C4F338F}" srcOrd="4" destOrd="0" presId="urn:microsoft.com/office/officeart/2005/8/layout/process4"/>
    <dgm:cxn modelId="{C84D96D6-0697-4CE0-821E-4538437E133A}" type="presParOf" srcId="{19133D1E-3D2F-49CF-AE8F-7AFE3C4F338F}" destId="{622D9803-2E82-4058-A313-6934C6930E3A}" srcOrd="0" destOrd="0" presId="urn:microsoft.com/office/officeart/2005/8/layout/process4"/>
    <dgm:cxn modelId="{167B389A-502F-4FD3-A75C-6CF544B793E0}" type="presParOf" srcId="{19133D1E-3D2F-49CF-AE8F-7AFE3C4F338F}" destId="{1FE33D81-C2E6-49D9-AE81-7436E75D2AB5}" srcOrd="1" destOrd="0" presId="urn:microsoft.com/office/officeart/2005/8/layout/process4"/>
    <dgm:cxn modelId="{40BDF2AA-CC9A-4BE5-B693-1DDD76790D86}" type="presParOf" srcId="{19133D1E-3D2F-49CF-AE8F-7AFE3C4F338F}" destId="{AF8CDCF9-D872-4959-A41F-3FF516466B43}" srcOrd="2" destOrd="0" presId="urn:microsoft.com/office/officeart/2005/8/layout/process4"/>
    <dgm:cxn modelId="{315A8896-52A4-4860-BE8C-638C0E1269D6}" type="presParOf" srcId="{AF8CDCF9-D872-4959-A41F-3FF516466B43}" destId="{BEBB2160-E27F-4A19-A8D5-3E7B48C31F95}" srcOrd="0" destOrd="0" presId="urn:microsoft.com/office/officeart/2005/8/layout/process4"/>
    <dgm:cxn modelId="{0EA87416-69BC-419B-8722-93D9776F8289}" type="presParOf" srcId="{AF8CDCF9-D872-4959-A41F-3FF516466B43}" destId="{AAE766FC-0F22-4E8D-A2DF-416DCB781E4B}" srcOrd="1" destOrd="0" presId="urn:microsoft.com/office/officeart/2005/8/layout/process4"/>
    <dgm:cxn modelId="{76D9E3EE-3D62-48BF-AD60-D34EDBD76794}" type="presParOf" srcId="{AF8CDCF9-D872-4959-A41F-3FF516466B43}" destId="{C0C9DDC7-1710-43CD-A1E9-0FE5DA6A5803}" srcOrd="2" destOrd="0" presId="urn:microsoft.com/office/officeart/2005/8/layout/process4"/>
    <dgm:cxn modelId="{D2095050-C39C-460C-9DDD-00DF3EA3D9AA}" type="presParOf" srcId="{AF8CDCF9-D872-4959-A41F-3FF516466B43}" destId="{2A7D87E3-7F7B-47BD-95AE-5DEBCEA1C012}" srcOrd="3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D6531B3-4D71-4D55-BFE0-185CC25EDC47}" type="doc">
      <dgm:prSet loTypeId="urn:microsoft.com/office/officeart/2005/8/layout/hList1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100F8EA7-A243-4634-A6D7-561EB44BC376}">
      <dgm:prSet custT="1"/>
      <dgm:spPr/>
      <dgm:t>
        <a:bodyPr/>
        <a:lstStyle/>
        <a:p>
          <a:pPr rtl="1"/>
          <a:r>
            <a:rPr lang="fa-IR" sz="2000" dirty="0"/>
            <a:t>کارگروه هدایت و راهبری</a:t>
          </a:r>
          <a:endParaRPr lang="en-US" sz="2000" dirty="0"/>
        </a:p>
      </dgm:t>
    </dgm:pt>
    <dgm:pt modelId="{9F966934-BBE4-4F42-B9D2-56BFC29A6D07}" type="parTrans" cxnId="{8B5033E9-CF64-4A7C-892D-3502B155240A}">
      <dgm:prSet/>
      <dgm:spPr/>
      <dgm:t>
        <a:bodyPr/>
        <a:lstStyle/>
        <a:p>
          <a:endParaRPr lang="en-US"/>
        </a:p>
      </dgm:t>
    </dgm:pt>
    <dgm:pt modelId="{11C5BE52-47CA-4004-B293-82F31C1F5457}" type="sibTrans" cxnId="{8B5033E9-CF64-4A7C-892D-3502B155240A}">
      <dgm:prSet/>
      <dgm:spPr/>
      <dgm:t>
        <a:bodyPr/>
        <a:lstStyle/>
        <a:p>
          <a:endParaRPr lang="en-US"/>
        </a:p>
      </dgm:t>
    </dgm:pt>
    <dgm:pt modelId="{263096CC-E2A3-4495-BEAB-495E23C2B8D3}">
      <dgm:prSet custT="1"/>
      <dgm:spPr/>
      <dgm:t>
        <a:bodyPr/>
        <a:lstStyle/>
        <a:p>
          <a:pPr rtl="1"/>
          <a:r>
            <a:rPr lang="fa-IR" sz="2000" dirty="0"/>
            <a:t>کارگروه پشتیبانی علمی و اطلاعاتی</a:t>
          </a:r>
          <a:endParaRPr lang="en-US" sz="2000" dirty="0"/>
        </a:p>
      </dgm:t>
    </dgm:pt>
    <dgm:pt modelId="{68D60842-671E-468E-A532-A0E7E90FF3FF}" type="parTrans" cxnId="{1E6CB95A-7CA3-471A-A8A7-360D516EDF0E}">
      <dgm:prSet/>
      <dgm:spPr/>
      <dgm:t>
        <a:bodyPr/>
        <a:lstStyle/>
        <a:p>
          <a:endParaRPr lang="en-US"/>
        </a:p>
      </dgm:t>
    </dgm:pt>
    <dgm:pt modelId="{70C3CBEE-44F6-4FC3-8030-F9D581D128CA}" type="sibTrans" cxnId="{1E6CB95A-7CA3-471A-A8A7-360D516EDF0E}">
      <dgm:prSet/>
      <dgm:spPr/>
      <dgm:t>
        <a:bodyPr/>
        <a:lstStyle/>
        <a:p>
          <a:endParaRPr lang="en-US"/>
        </a:p>
      </dgm:t>
    </dgm:pt>
    <dgm:pt modelId="{64A74E62-A42C-4A41-A138-12A57B19B676}">
      <dgm:prSet custT="1"/>
      <dgm:spPr/>
      <dgm:t>
        <a:bodyPr/>
        <a:lstStyle/>
        <a:p>
          <a:pPr rtl="1"/>
          <a:r>
            <a:rPr lang="fa-IR" sz="2000" dirty="0"/>
            <a:t>کارگروه تولید محتوای رسانه‌ای</a:t>
          </a:r>
          <a:endParaRPr lang="en-US" sz="2000" dirty="0"/>
        </a:p>
      </dgm:t>
    </dgm:pt>
    <dgm:pt modelId="{2658E5C8-B87E-4D9B-83E1-B45C95E79FD9}" type="parTrans" cxnId="{F503193E-3665-4C60-B6EF-3255F563ACF4}">
      <dgm:prSet/>
      <dgm:spPr/>
      <dgm:t>
        <a:bodyPr/>
        <a:lstStyle/>
        <a:p>
          <a:endParaRPr lang="en-US"/>
        </a:p>
      </dgm:t>
    </dgm:pt>
    <dgm:pt modelId="{F0C31FCC-B008-4F15-B570-CD6624D95CF6}" type="sibTrans" cxnId="{F503193E-3665-4C60-B6EF-3255F563ACF4}">
      <dgm:prSet/>
      <dgm:spPr/>
      <dgm:t>
        <a:bodyPr/>
        <a:lstStyle/>
        <a:p>
          <a:endParaRPr lang="en-US"/>
        </a:p>
      </dgm:t>
    </dgm:pt>
    <dgm:pt modelId="{939E502A-FF93-4354-9012-42A49FFA16F2}">
      <dgm:prSet custT="1"/>
      <dgm:spPr/>
      <dgm:t>
        <a:bodyPr/>
        <a:lstStyle/>
        <a:p>
          <a:pPr rtl="1"/>
          <a:r>
            <a:rPr lang="fa-IR" sz="2000" dirty="0"/>
            <a:t>کارگروه پشتیبانی قضایی</a:t>
          </a:r>
          <a:endParaRPr lang="en-US" sz="2000" dirty="0"/>
        </a:p>
      </dgm:t>
    </dgm:pt>
    <dgm:pt modelId="{2ACCF66E-62EE-4EA1-8032-E0B816708DFD}" type="parTrans" cxnId="{689D02C8-94A9-4EA5-8A5A-2E71887DC2BD}">
      <dgm:prSet/>
      <dgm:spPr/>
      <dgm:t>
        <a:bodyPr/>
        <a:lstStyle/>
        <a:p>
          <a:endParaRPr lang="en-US"/>
        </a:p>
      </dgm:t>
    </dgm:pt>
    <dgm:pt modelId="{21835558-549A-4348-BB08-82054E22B79E}" type="sibTrans" cxnId="{689D02C8-94A9-4EA5-8A5A-2E71887DC2BD}">
      <dgm:prSet/>
      <dgm:spPr/>
      <dgm:t>
        <a:bodyPr/>
        <a:lstStyle/>
        <a:p>
          <a:endParaRPr lang="en-US"/>
        </a:p>
      </dgm:t>
    </dgm:pt>
    <dgm:pt modelId="{D8D710CF-0CCC-4670-AE0B-FE6005576EE0}">
      <dgm:prSet custT="1"/>
      <dgm:spPr/>
      <dgm:t>
        <a:bodyPr/>
        <a:lstStyle/>
        <a:p>
          <a:pPr rtl="1"/>
          <a:r>
            <a:rPr lang="fa-IR" sz="2000" dirty="0"/>
            <a:t>تهیه بسته آموزشی</a:t>
          </a:r>
          <a:endParaRPr lang="en-US" sz="2000" dirty="0"/>
        </a:p>
      </dgm:t>
    </dgm:pt>
    <dgm:pt modelId="{B3613ADE-62C9-4ADE-AE31-5A306D85FC41}" type="parTrans" cxnId="{E7512ECF-AA66-4FE3-ABA2-7C385051B17F}">
      <dgm:prSet/>
      <dgm:spPr/>
      <dgm:t>
        <a:bodyPr/>
        <a:lstStyle/>
        <a:p>
          <a:endParaRPr lang="en-US"/>
        </a:p>
      </dgm:t>
    </dgm:pt>
    <dgm:pt modelId="{B6F1531D-20D4-4B66-8BBB-1D306175B407}" type="sibTrans" cxnId="{E7512ECF-AA66-4FE3-ABA2-7C385051B17F}">
      <dgm:prSet/>
      <dgm:spPr/>
      <dgm:t>
        <a:bodyPr/>
        <a:lstStyle/>
        <a:p>
          <a:endParaRPr lang="en-US"/>
        </a:p>
      </dgm:t>
    </dgm:pt>
    <dgm:pt modelId="{2A9689F6-A210-4C22-9045-91564424DA47}">
      <dgm:prSet custT="1"/>
      <dgm:spPr/>
      <dgm:t>
        <a:bodyPr/>
        <a:lstStyle/>
        <a:p>
          <a:pPr rtl="1"/>
          <a:r>
            <a:rPr lang="fa-IR" sz="2000" dirty="0"/>
            <a:t>ارتباط مستمر به هسته‌های استانی و شهرستانی</a:t>
          </a:r>
          <a:endParaRPr lang="en-US" sz="2000" dirty="0"/>
        </a:p>
      </dgm:t>
    </dgm:pt>
    <dgm:pt modelId="{03962BDB-3D0F-46EB-ABA8-3E1EED78D8FF}" type="parTrans" cxnId="{A01923CB-B30C-411F-8B56-AF5DD4F1A3E8}">
      <dgm:prSet/>
      <dgm:spPr/>
      <dgm:t>
        <a:bodyPr/>
        <a:lstStyle/>
        <a:p>
          <a:endParaRPr lang="en-US"/>
        </a:p>
      </dgm:t>
    </dgm:pt>
    <dgm:pt modelId="{88E38764-32D1-49FB-B66E-C25B1A8F1751}" type="sibTrans" cxnId="{A01923CB-B30C-411F-8B56-AF5DD4F1A3E8}">
      <dgm:prSet/>
      <dgm:spPr/>
      <dgm:t>
        <a:bodyPr/>
        <a:lstStyle/>
        <a:p>
          <a:endParaRPr lang="en-US"/>
        </a:p>
      </dgm:t>
    </dgm:pt>
    <dgm:pt modelId="{57A835CD-8DB7-488C-9693-9653503BBF90}">
      <dgm:prSet custT="1"/>
      <dgm:spPr/>
      <dgm:t>
        <a:bodyPr/>
        <a:lstStyle/>
        <a:p>
          <a:pPr rtl="1"/>
          <a:r>
            <a:rPr lang="fa-IR" sz="2000" dirty="0"/>
            <a:t>پاسخ به سوالات علمی هسته‌های استانی و شهرستانی</a:t>
          </a:r>
          <a:endParaRPr lang="en-US" sz="2000" dirty="0"/>
        </a:p>
      </dgm:t>
    </dgm:pt>
    <dgm:pt modelId="{09ADBEDA-F303-422A-9208-408AFDC1757A}" type="parTrans" cxnId="{92EE5B93-A920-400D-BE4F-A2AAAB6EED76}">
      <dgm:prSet/>
      <dgm:spPr/>
      <dgm:t>
        <a:bodyPr/>
        <a:lstStyle/>
        <a:p>
          <a:endParaRPr lang="en-US"/>
        </a:p>
      </dgm:t>
    </dgm:pt>
    <dgm:pt modelId="{09C76D6E-FBE9-4651-8EFE-C37CCBB50683}" type="sibTrans" cxnId="{92EE5B93-A920-400D-BE4F-A2AAAB6EED76}">
      <dgm:prSet/>
      <dgm:spPr/>
      <dgm:t>
        <a:bodyPr/>
        <a:lstStyle/>
        <a:p>
          <a:endParaRPr lang="en-US"/>
        </a:p>
      </dgm:t>
    </dgm:pt>
    <dgm:pt modelId="{6B434C25-CEA5-49AB-91B4-BA42EFE1160E}">
      <dgm:prSet custT="1"/>
      <dgm:spPr/>
      <dgm:t>
        <a:bodyPr/>
        <a:lstStyle/>
        <a:p>
          <a:pPr rtl="1"/>
          <a:r>
            <a:rPr lang="fa-IR" sz="1800" dirty="0"/>
            <a:t>رصد اخبار کشوری حوزه آزادسازی زمین</a:t>
          </a:r>
          <a:endParaRPr lang="en-US" sz="1800" dirty="0"/>
        </a:p>
      </dgm:t>
    </dgm:pt>
    <dgm:pt modelId="{751854D9-49EA-4568-A2AF-88C17247964A}" type="parTrans" cxnId="{12D02254-4D47-43B8-9BC1-1B14A92A2A64}">
      <dgm:prSet/>
      <dgm:spPr/>
      <dgm:t>
        <a:bodyPr/>
        <a:lstStyle/>
        <a:p>
          <a:endParaRPr lang="en-US"/>
        </a:p>
      </dgm:t>
    </dgm:pt>
    <dgm:pt modelId="{608977C7-06D8-4628-879C-25B58096D1F2}" type="sibTrans" cxnId="{12D02254-4D47-43B8-9BC1-1B14A92A2A64}">
      <dgm:prSet/>
      <dgm:spPr/>
      <dgm:t>
        <a:bodyPr/>
        <a:lstStyle/>
        <a:p>
          <a:endParaRPr lang="en-US"/>
        </a:p>
      </dgm:t>
    </dgm:pt>
    <dgm:pt modelId="{F96DFFAD-FB58-4B99-A02B-159AF4E6BC59}">
      <dgm:prSet custT="1"/>
      <dgm:spPr/>
      <dgm:t>
        <a:bodyPr/>
        <a:lstStyle/>
        <a:p>
          <a:pPr rtl="1"/>
          <a:r>
            <a:rPr lang="fa-IR" sz="1800" dirty="0"/>
            <a:t>تولید محتوای رسانه‌ای تبلیغ زیست شهر</a:t>
          </a:r>
          <a:endParaRPr lang="en-US" sz="1800" dirty="0"/>
        </a:p>
      </dgm:t>
    </dgm:pt>
    <dgm:pt modelId="{5EB4C901-A88E-465D-A194-A710DFB0C01C}" type="parTrans" cxnId="{66F92611-C28E-44B0-B99E-B91E6A3BFAE2}">
      <dgm:prSet/>
      <dgm:spPr/>
      <dgm:t>
        <a:bodyPr/>
        <a:lstStyle/>
        <a:p>
          <a:endParaRPr lang="en-US"/>
        </a:p>
      </dgm:t>
    </dgm:pt>
    <dgm:pt modelId="{0DE3340F-9312-4218-BC85-E6AD9320F8D8}" type="sibTrans" cxnId="{66F92611-C28E-44B0-B99E-B91E6A3BFAE2}">
      <dgm:prSet/>
      <dgm:spPr/>
      <dgm:t>
        <a:bodyPr/>
        <a:lstStyle/>
        <a:p>
          <a:endParaRPr lang="en-US"/>
        </a:p>
      </dgm:t>
    </dgm:pt>
    <dgm:pt modelId="{CCD18C6C-A602-4209-BC8A-42913C23457C}">
      <dgm:prSet custT="1"/>
      <dgm:spPr/>
      <dgm:t>
        <a:bodyPr/>
        <a:lstStyle/>
        <a:p>
          <a:pPr rtl="1"/>
          <a:r>
            <a:rPr lang="fa-IR" sz="2000" dirty="0"/>
            <a:t>تهیه بسته آموزشی قضایی</a:t>
          </a:r>
          <a:endParaRPr lang="en-US" sz="2000" dirty="0"/>
        </a:p>
      </dgm:t>
    </dgm:pt>
    <dgm:pt modelId="{A1E609C1-1D36-489A-9778-1761C380DB8B}" type="parTrans" cxnId="{1FA1AC95-FF00-41AD-A316-788BED25DA6E}">
      <dgm:prSet/>
      <dgm:spPr/>
      <dgm:t>
        <a:bodyPr/>
        <a:lstStyle/>
        <a:p>
          <a:endParaRPr lang="en-US"/>
        </a:p>
      </dgm:t>
    </dgm:pt>
    <dgm:pt modelId="{ACD73304-C28A-4BE1-AE9F-6F553C77F9E9}" type="sibTrans" cxnId="{1FA1AC95-FF00-41AD-A316-788BED25DA6E}">
      <dgm:prSet/>
      <dgm:spPr/>
      <dgm:t>
        <a:bodyPr/>
        <a:lstStyle/>
        <a:p>
          <a:endParaRPr lang="en-US"/>
        </a:p>
      </dgm:t>
    </dgm:pt>
    <dgm:pt modelId="{DA849889-1D8C-4E8C-A294-69F46510365E}">
      <dgm:prSet custT="1"/>
      <dgm:spPr/>
      <dgm:t>
        <a:bodyPr/>
        <a:lstStyle/>
        <a:p>
          <a:pPr rtl="1"/>
          <a:r>
            <a:rPr lang="fa-IR" sz="2000" dirty="0"/>
            <a:t>رصد آمار و اطلاعات وضعیت کشوری حوزه آزادسازی زمین</a:t>
          </a:r>
          <a:endParaRPr lang="en-US" sz="2000" dirty="0"/>
        </a:p>
      </dgm:t>
    </dgm:pt>
    <dgm:pt modelId="{3071C32D-EB5A-4F68-88E9-FACA99D9E3DA}" type="parTrans" cxnId="{EFFE9630-31D4-4733-8132-DDE2FEB0264A}">
      <dgm:prSet/>
      <dgm:spPr/>
      <dgm:t>
        <a:bodyPr/>
        <a:lstStyle/>
        <a:p>
          <a:endParaRPr lang="en-US"/>
        </a:p>
      </dgm:t>
    </dgm:pt>
    <dgm:pt modelId="{540AF201-9531-4858-B028-8D619B639332}" type="sibTrans" cxnId="{EFFE9630-31D4-4733-8132-DDE2FEB0264A}">
      <dgm:prSet/>
      <dgm:spPr/>
      <dgm:t>
        <a:bodyPr/>
        <a:lstStyle/>
        <a:p>
          <a:endParaRPr lang="en-US"/>
        </a:p>
      </dgm:t>
    </dgm:pt>
    <dgm:pt modelId="{31254E62-5829-4913-A48E-00D7C01C1D5D}">
      <dgm:prSet custT="1"/>
      <dgm:spPr/>
      <dgm:t>
        <a:bodyPr/>
        <a:lstStyle/>
        <a:p>
          <a:pPr rtl="1"/>
          <a:r>
            <a:rPr lang="fa-IR" sz="2000" dirty="0"/>
            <a:t>راهنمایی هسته‌های استانی و شهرستانی برای پیگیری‌های قضایی </a:t>
          </a:r>
          <a:endParaRPr lang="en-US" sz="2000" dirty="0"/>
        </a:p>
      </dgm:t>
    </dgm:pt>
    <dgm:pt modelId="{F3391632-EBEA-480A-A66D-0CBF6AAFC7EC}" type="parTrans" cxnId="{CED193A9-EB02-4702-822C-04A77BDD07CF}">
      <dgm:prSet/>
      <dgm:spPr/>
      <dgm:t>
        <a:bodyPr/>
        <a:lstStyle/>
        <a:p>
          <a:endParaRPr lang="en-US"/>
        </a:p>
      </dgm:t>
    </dgm:pt>
    <dgm:pt modelId="{84EAAABE-586C-4804-9EE6-39694246C6D6}" type="sibTrans" cxnId="{CED193A9-EB02-4702-822C-04A77BDD07CF}">
      <dgm:prSet/>
      <dgm:spPr/>
      <dgm:t>
        <a:bodyPr/>
        <a:lstStyle/>
        <a:p>
          <a:endParaRPr lang="en-US"/>
        </a:p>
      </dgm:t>
    </dgm:pt>
    <dgm:pt modelId="{90BB4A8F-2CA4-4241-8E7E-017B87E8CC9F}">
      <dgm:prSet custT="1"/>
      <dgm:spPr/>
      <dgm:t>
        <a:bodyPr/>
        <a:lstStyle/>
        <a:p>
          <a:pPr rtl="1"/>
          <a:r>
            <a:rPr lang="fa-IR" sz="1800" dirty="0"/>
            <a:t>تولید مستمر محتوای رسانه‌ای برای هسته‌های استانی و شهرستانی</a:t>
          </a:r>
          <a:endParaRPr lang="en-US" sz="1800" dirty="0"/>
        </a:p>
      </dgm:t>
    </dgm:pt>
    <dgm:pt modelId="{727D85B5-2501-4A45-83E5-42AF3849040E}" type="parTrans" cxnId="{89EFB0B4-010A-4069-9C2A-E2610C24B168}">
      <dgm:prSet/>
      <dgm:spPr/>
      <dgm:t>
        <a:bodyPr/>
        <a:lstStyle/>
        <a:p>
          <a:endParaRPr lang="en-US"/>
        </a:p>
      </dgm:t>
    </dgm:pt>
    <dgm:pt modelId="{DD6C82D5-BCB2-4BEB-8432-B0676F48CB08}" type="sibTrans" cxnId="{89EFB0B4-010A-4069-9C2A-E2610C24B168}">
      <dgm:prSet/>
      <dgm:spPr/>
      <dgm:t>
        <a:bodyPr/>
        <a:lstStyle/>
        <a:p>
          <a:endParaRPr lang="en-US"/>
        </a:p>
      </dgm:t>
    </dgm:pt>
    <dgm:pt modelId="{EDF16EBA-B1FA-4221-AA77-89ECF7815103}" type="pres">
      <dgm:prSet presAssocID="{CD6531B3-4D71-4D55-BFE0-185CC25EDC47}" presName="Name0" presStyleCnt="0">
        <dgm:presLayoutVars>
          <dgm:dir val="rev"/>
          <dgm:animLvl val="lvl"/>
          <dgm:resizeHandles val="exact"/>
        </dgm:presLayoutVars>
      </dgm:prSet>
      <dgm:spPr/>
    </dgm:pt>
    <dgm:pt modelId="{15983F74-C1FD-4819-A779-1C6F34915ACD}" type="pres">
      <dgm:prSet presAssocID="{100F8EA7-A243-4634-A6D7-561EB44BC376}" presName="composite" presStyleCnt="0"/>
      <dgm:spPr/>
    </dgm:pt>
    <dgm:pt modelId="{D9CF801D-10BE-4BFD-A27B-F3BD0A0F54B9}" type="pres">
      <dgm:prSet presAssocID="{100F8EA7-A243-4634-A6D7-561EB44BC376}" presName="parTx" presStyleLbl="alignNode1" presStyleIdx="0" presStyleCnt="4">
        <dgm:presLayoutVars>
          <dgm:chMax val="0"/>
          <dgm:chPref val="0"/>
          <dgm:bulletEnabled val="1"/>
        </dgm:presLayoutVars>
      </dgm:prSet>
      <dgm:spPr/>
    </dgm:pt>
    <dgm:pt modelId="{7AB12EA0-7A8B-42C7-AC01-B39C70BA1CF5}" type="pres">
      <dgm:prSet presAssocID="{100F8EA7-A243-4634-A6D7-561EB44BC376}" presName="desTx" presStyleLbl="alignAccFollowNode1" presStyleIdx="0" presStyleCnt="4">
        <dgm:presLayoutVars>
          <dgm:bulletEnabled val="1"/>
        </dgm:presLayoutVars>
      </dgm:prSet>
      <dgm:spPr/>
    </dgm:pt>
    <dgm:pt modelId="{4D6DE370-FB75-4483-9D15-89A067465218}" type="pres">
      <dgm:prSet presAssocID="{11C5BE52-47CA-4004-B293-82F31C1F5457}" presName="space" presStyleCnt="0"/>
      <dgm:spPr/>
    </dgm:pt>
    <dgm:pt modelId="{0895BA64-20CB-4369-80F8-95CD7F1A76E6}" type="pres">
      <dgm:prSet presAssocID="{263096CC-E2A3-4495-BEAB-495E23C2B8D3}" presName="composite" presStyleCnt="0"/>
      <dgm:spPr/>
    </dgm:pt>
    <dgm:pt modelId="{AD33D99F-9229-43E7-8029-108612102032}" type="pres">
      <dgm:prSet presAssocID="{263096CC-E2A3-4495-BEAB-495E23C2B8D3}" presName="parTx" presStyleLbl="alignNode1" presStyleIdx="1" presStyleCnt="4">
        <dgm:presLayoutVars>
          <dgm:chMax val="0"/>
          <dgm:chPref val="0"/>
          <dgm:bulletEnabled val="1"/>
        </dgm:presLayoutVars>
      </dgm:prSet>
      <dgm:spPr/>
    </dgm:pt>
    <dgm:pt modelId="{C2725FE9-9478-4018-A92A-9236D2677F46}" type="pres">
      <dgm:prSet presAssocID="{263096CC-E2A3-4495-BEAB-495E23C2B8D3}" presName="desTx" presStyleLbl="alignAccFollowNode1" presStyleIdx="1" presStyleCnt="4">
        <dgm:presLayoutVars>
          <dgm:bulletEnabled val="1"/>
        </dgm:presLayoutVars>
      </dgm:prSet>
      <dgm:spPr/>
    </dgm:pt>
    <dgm:pt modelId="{278B1985-5462-4F74-A745-30EB44ECEC94}" type="pres">
      <dgm:prSet presAssocID="{70C3CBEE-44F6-4FC3-8030-F9D581D128CA}" presName="space" presStyleCnt="0"/>
      <dgm:spPr/>
    </dgm:pt>
    <dgm:pt modelId="{A0B1A42A-873F-470C-BF18-546916C5D856}" type="pres">
      <dgm:prSet presAssocID="{64A74E62-A42C-4A41-A138-12A57B19B676}" presName="composite" presStyleCnt="0"/>
      <dgm:spPr/>
    </dgm:pt>
    <dgm:pt modelId="{8805272E-DB62-4EEF-8237-43010DC3ABD2}" type="pres">
      <dgm:prSet presAssocID="{64A74E62-A42C-4A41-A138-12A57B19B676}" presName="parTx" presStyleLbl="alignNode1" presStyleIdx="2" presStyleCnt="4">
        <dgm:presLayoutVars>
          <dgm:chMax val="0"/>
          <dgm:chPref val="0"/>
          <dgm:bulletEnabled val="1"/>
        </dgm:presLayoutVars>
      </dgm:prSet>
      <dgm:spPr/>
    </dgm:pt>
    <dgm:pt modelId="{97642FCB-2021-4B64-A3A2-3FE7A8182778}" type="pres">
      <dgm:prSet presAssocID="{64A74E62-A42C-4A41-A138-12A57B19B676}" presName="desTx" presStyleLbl="alignAccFollowNode1" presStyleIdx="2" presStyleCnt="4">
        <dgm:presLayoutVars>
          <dgm:bulletEnabled val="1"/>
        </dgm:presLayoutVars>
      </dgm:prSet>
      <dgm:spPr/>
    </dgm:pt>
    <dgm:pt modelId="{8DFA1034-0A51-49DB-9EA6-D5378A206B5F}" type="pres">
      <dgm:prSet presAssocID="{F0C31FCC-B008-4F15-B570-CD6624D95CF6}" presName="space" presStyleCnt="0"/>
      <dgm:spPr/>
    </dgm:pt>
    <dgm:pt modelId="{953CB52E-7E7D-4091-B6CF-A2EF1CE074A0}" type="pres">
      <dgm:prSet presAssocID="{939E502A-FF93-4354-9012-42A49FFA16F2}" presName="composite" presStyleCnt="0"/>
      <dgm:spPr/>
    </dgm:pt>
    <dgm:pt modelId="{CB1F4742-712A-453C-B3CD-8337967A22CA}" type="pres">
      <dgm:prSet presAssocID="{939E502A-FF93-4354-9012-42A49FFA16F2}" presName="parTx" presStyleLbl="alignNode1" presStyleIdx="3" presStyleCnt="4">
        <dgm:presLayoutVars>
          <dgm:chMax val="0"/>
          <dgm:chPref val="0"/>
          <dgm:bulletEnabled val="1"/>
        </dgm:presLayoutVars>
      </dgm:prSet>
      <dgm:spPr/>
    </dgm:pt>
    <dgm:pt modelId="{CFCD2E5A-24F0-47FB-A5FE-FD0574D7E522}" type="pres">
      <dgm:prSet presAssocID="{939E502A-FF93-4354-9012-42A49FFA16F2}" presName="desTx" presStyleLbl="alignAccFollowNode1" presStyleIdx="3" presStyleCnt="4">
        <dgm:presLayoutVars>
          <dgm:bulletEnabled val="1"/>
        </dgm:presLayoutVars>
      </dgm:prSet>
      <dgm:spPr/>
    </dgm:pt>
  </dgm:ptLst>
  <dgm:cxnLst>
    <dgm:cxn modelId="{66F92611-C28E-44B0-B99E-B91E6A3BFAE2}" srcId="{64A74E62-A42C-4A41-A138-12A57B19B676}" destId="{F96DFFAD-FB58-4B99-A02B-159AF4E6BC59}" srcOrd="1" destOrd="0" parTransId="{5EB4C901-A88E-465D-A194-A710DFB0C01C}" sibTransId="{0DE3340F-9312-4218-BC85-E6AD9320F8D8}"/>
    <dgm:cxn modelId="{4C191A14-7AF7-4FEC-A3B8-4C59FC8102AD}" type="presOf" srcId="{939E502A-FF93-4354-9012-42A49FFA16F2}" destId="{CB1F4742-712A-453C-B3CD-8337967A22CA}" srcOrd="0" destOrd="0" presId="urn:microsoft.com/office/officeart/2005/8/layout/hList1"/>
    <dgm:cxn modelId="{83BBF825-9B58-4B1B-B6C0-C8B76F083AE3}" type="presOf" srcId="{2A9689F6-A210-4C22-9045-91564424DA47}" destId="{7AB12EA0-7A8B-42C7-AC01-B39C70BA1CF5}" srcOrd="0" destOrd="1" presId="urn:microsoft.com/office/officeart/2005/8/layout/hList1"/>
    <dgm:cxn modelId="{29E68D28-1DD4-4F1D-8A10-F07A6C7804D8}" type="presOf" srcId="{57A835CD-8DB7-488C-9693-9653503BBF90}" destId="{C2725FE9-9478-4018-A92A-9236D2677F46}" srcOrd="0" destOrd="0" presId="urn:microsoft.com/office/officeart/2005/8/layout/hList1"/>
    <dgm:cxn modelId="{B1B4B72A-579B-4248-8161-593F8089FE26}" type="presOf" srcId="{90BB4A8F-2CA4-4241-8E7E-017B87E8CC9F}" destId="{97642FCB-2021-4B64-A3A2-3FE7A8182778}" srcOrd="0" destOrd="2" presId="urn:microsoft.com/office/officeart/2005/8/layout/hList1"/>
    <dgm:cxn modelId="{EFFE9630-31D4-4733-8132-DDE2FEB0264A}" srcId="{263096CC-E2A3-4495-BEAB-495E23C2B8D3}" destId="{DA849889-1D8C-4E8C-A294-69F46510365E}" srcOrd="1" destOrd="0" parTransId="{3071C32D-EB5A-4F68-88E9-FACA99D9E3DA}" sibTransId="{540AF201-9531-4858-B028-8D619B639332}"/>
    <dgm:cxn modelId="{25E93C36-0442-4CE0-B971-CC3E8257836E}" type="presOf" srcId="{DA849889-1D8C-4E8C-A294-69F46510365E}" destId="{C2725FE9-9478-4018-A92A-9236D2677F46}" srcOrd="0" destOrd="1" presId="urn:microsoft.com/office/officeart/2005/8/layout/hList1"/>
    <dgm:cxn modelId="{F503193E-3665-4C60-B6EF-3255F563ACF4}" srcId="{CD6531B3-4D71-4D55-BFE0-185CC25EDC47}" destId="{64A74E62-A42C-4A41-A138-12A57B19B676}" srcOrd="2" destOrd="0" parTransId="{2658E5C8-B87E-4D9B-83E1-B45C95E79FD9}" sibTransId="{F0C31FCC-B008-4F15-B570-CD6624D95CF6}"/>
    <dgm:cxn modelId="{27C5EE5C-03A8-41BF-8FCE-E34940E40130}" type="presOf" srcId="{263096CC-E2A3-4495-BEAB-495E23C2B8D3}" destId="{AD33D99F-9229-43E7-8029-108612102032}" srcOrd="0" destOrd="0" presId="urn:microsoft.com/office/officeart/2005/8/layout/hList1"/>
    <dgm:cxn modelId="{4E116D62-8C7F-40A3-8A15-F211CFF96630}" type="presOf" srcId="{31254E62-5829-4913-A48E-00D7C01C1D5D}" destId="{CFCD2E5A-24F0-47FB-A5FE-FD0574D7E522}" srcOrd="0" destOrd="1" presId="urn:microsoft.com/office/officeart/2005/8/layout/hList1"/>
    <dgm:cxn modelId="{2ADCA463-36CB-4F9A-9CDA-2EAEC936C67F}" type="presOf" srcId="{100F8EA7-A243-4634-A6D7-561EB44BC376}" destId="{D9CF801D-10BE-4BFD-A27B-F3BD0A0F54B9}" srcOrd="0" destOrd="0" presId="urn:microsoft.com/office/officeart/2005/8/layout/hList1"/>
    <dgm:cxn modelId="{D600CD66-5741-4C37-96C7-855C9540379B}" type="presOf" srcId="{CCD18C6C-A602-4209-BC8A-42913C23457C}" destId="{CFCD2E5A-24F0-47FB-A5FE-FD0574D7E522}" srcOrd="0" destOrd="0" presId="urn:microsoft.com/office/officeart/2005/8/layout/hList1"/>
    <dgm:cxn modelId="{E0E6DC48-A357-4634-8F16-87A2AAED9906}" type="presOf" srcId="{64A74E62-A42C-4A41-A138-12A57B19B676}" destId="{8805272E-DB62-4EEF-8237-43010DC3ABD2}" srcOrd="0" destOrd="0" presId="urn:microsoft.com/office/officeart/2005/8/layout/hList1"/>
    <dgm:cxn modelId="{12D02254-4D47-43B8-9BC1-1B14A92A2A64}" srcId="{64A74E62-A42C-4A41-A138-12A57B19B676}" destId="{6B434C25-CEA5-49AB-91B4-BA42EFE1160E}" srcOrd="0" destOrd="0" parTransId="{751854D9-49EA-4568-A2AF-88C17247964A}" sibTransId="{608977C7-06D8-4628-879C-25B58096D1F2}"/>
    <dgm:cxn modelId="{5AE49B56-AFB2-4D90-945C-B929779803E3}" type="presOf" srcId="{D8D710CF-0CCC-4670-AE0B-FE6005576EE0}" destId="{7AB12EA0-7A8B-42C7-AC01-B39C70BA1CF5}" srcOrd="0" destOrd="0" presId="urn:microsoft.com/office/officeart/2005/8/layout/hList1"/>
    <dgm:cxn modelId="{1E6CB95A-7CA3-471A-A8A7-360D516EDF0E}" srcId="{CD6531B3-4D71-4D55-BFE0-185CC25EDC47}" destId="{263096CC-E2A3-4495-BEAB-495E23C2B8D3}" srcOrd="1" destOrd="0" parTransId="{68D60842-671E-468E-A532-A0E7E90FF3FF}" sibTransId="{70C3CBEE-44F6-4FC3-8030-F9D581D128CA}"/>
    <dgm:cxn modelId="{5862DB87-A22F-4AC9-8026-46B4C98A2026}" type="presOf" srcId="{F96DFFAD-FB58-4B99-A02B-159AF4E6BC59}" destId="{97642FCB-2021-4B64-A3A2-3FE7A8182778}" srcOrd="0" destOrd="1" presId="urn:microsoft.com/office/officeart/2005/8/layout/hList1"/>
    <dgm:cxn modelId="{92EE5B93-A920-400D-BE4F-A2AAAB6EED76}" srcId="{263096CC-E2A3-4495-BEAB-495E23C2B8D3}" destId="{57A835CD-8DB7-488C-9693-9653503BBF90}" srcOrd="0" destOrd="0" parTransId="{09ADBEDA-F303-422A-9208-408AFDC1757A}" sibTransId="{09C76D6E-FBE9-4651-8EFE-C37CCBB50683}"/>
    <dgm:cxn modelId="{1FA1AC95-FF00-41AD-A316-788BED25DA6E}" srcId="{939E502A-FF93-4354-9012-42A49FFA16F2}" destId="{CCD18C6C-A602-4209-BC8A-42913C23457C}" srcOrd="0" destOrd="0" parTransId="{A1E609C1-1D36-489A-9778-1761C380DB8B}" sibTransId="{ACD73304-C28A-4BE1-AE9F-6F553C77F9E9}"/>
    <dgm:cxn modelId="{3976DBA7-B1D9-4015-B29A-2791F7AAE007}" type="presOf" srcId="{6B434C25-CEA5-49AB-91B4-BA42EFE1160E}" destId="{97642FCB-2021-4B64-A3A2-3FE7A8182778}" srcOrd="0" destOrd="0" presId="urn:microsoft.com/office/officeart/2005/8/layout/hList1"/>
    <dgm:cxn modelId="{CED193A9-EB02-4702-822C-04A77BDD07CF}" srcId="{939E502A-FF93-4354-9012-42A49FFA16F2}" destId="{31254E62-5829-4913-A48E-00D7C01C1D5D}" srcOrd="1" destOrd="0" parTransId="{F3391632-EBEA-480A-A66D-0CBF6AAFC7EC}" sibTransId="{84EAAABE-586C-4804-9EE6-39694246C6D6}"/>
    <dgm:cxn modelId="{89EFB0B4-010A-4069-9C2A-E2610C24B168}" srcId="{64A74E62-A42C-4A41-A138-12A57B19B676}" destId="{90BB4A8F-2CA4-4241-8E7E-017B87E8CC9F}" srcOrd="2" destOrd="0" parTransId="{727D85B5-2501-4A45-83E5-42AF3849040E}" sibTransId="{DD6C82D5-BCB2-4BEB-8432-B0676F48CB08}"/>
    <dgm:cxn modelId="{2BD7A8BC-D5D5-474B-9054-B0B910569D0B}" type="presOf" srcId="{CD6531B3-4D71-4D55-BFE0-185CC25EDC47}" destId="{EDF16EBA-B1FA-4221-AA77-89ECF7815103}" srcOrd="0" destOrd="0" presId="urn:microsoft.com/office/officeart/2005/8/layout/hList1"/>
    <dgm:cxn modelId="{689D02C8-94A9-4EA5-8A5A-2E71887DC2BD}" srcId="{CD6531B3-4D71-4D55-BFE0-185CC25EDC47}" destId="{939E502A-FF93-4354-9012-42A49FFA16F2}" srcOrd="3" destOrd="0" parTransId="{2ACCF66E-62EE-4EA1-8032-E0B816708DFD}" sibTransId="{21835558-549A-4348-BB08-82054E22B79E}"/>
    <dgm:cxn modelId="{A01923CB-B30C-411F-8B56-AF5DD4F1A3E8}" srcId="{100F8EA7-A243-4634-A6D7-561EB44BC376}" destId="{2A9689F6-A210-4C22-9045-91564424DA47}" srcOrd="1" destOrd="0" parTransId="{03962BDB-3D0F-46EB-ABA8-3E1EED78D8FF}" sibTransId="{88E38764-32D1-49FB-B66E-C25B1A8F1751}"/>
    <dgm:cxn modelId="{E7512ECF-AA66-4FE3-ABA2-7C385051B17F}" srcId="{100F8EA7-A243-4634-A6D7-561EB44BC376}" destId="{D8D710CF-0CCC-4670-AE0B-FE6005576EE0}" srcOrd="0" destOrd="0" parTransId="{B3613ADE-62C9-4ADE-AE31-5A306D85FC41}" sibTransId="{B6F1531D-20D4-4B66-8BBB-1D306175B407}"/>
    <dgm:cxn modelId="{8B5033E9-CF64-4A7C-892D-3502B155240A}" srcId="{CD6531B3-4D71-4D55-BFE0-185CC25EDC47}" destId="{100F8EA7-A243-4634-A6D7-561EB44BC376}" srcOrd="0" destOrd="0" parTransId="{9F966934-BBE4-4F42-B9D2-56BFC29A6D07}" sibTransId="{11C5BE52-47CA-4004-B293-82F31C1F5457}"/>
    <dgm:cxn modelId="{8A36ECE8-FA03-49D8-BEDD-7852868EBBFA}" type="presParOf" srcId="{EDF16EBA-B1FA-4221-AA77-89ECF7815103}" destId="{15983F74-C1FD-4819-A779-1C6F34915ACD}" srcOrd="0" destOrd="0" presId="urn:microsoft.com/office/officeart/2005/8/layout/hList1"/>
    <dgm:cxn modelId="{7053BBEF-4367-47F0-AC1E-50447F89666D}" type="presParOf" srcId="{15983F74-C1FD-4819-A779-1C6F34915ACD}" destId="{D9CF801D-10BE-4BFD-A27B-F3BD0A0F54B9}" srcOrd="0" destOrd="0" presId="urn:microsoft.com/office/officeart/2005/8/layout/hList1"/>
    <dgm:cxn modelId="{15147766-C88F-4DB2-AF7F-A73F6FB1A437}" type="presParOf" srcId="{15983F74-C1FD-4819-A779-1C6F34915ACD}" destId="{7AB12EA0-7A8B-42C7-AC01-B39C70BA1CF5}" srcOrd="1" destOrd="0" presId="urn:microsoft.com/office/officeart/2005/8/layout/hList1"/>
    <dgm:cxn modelId="{75DD8498-7B1E-43EA-9915-2479195BD90D}" type="presParOf" srcId="{EDF16EBA-B1FA-4221-AA77-89ECF7815103}" destId="{4D6DE370-FB75-4483-9D15-89A067465218}" srcOrd="1" destOrd="0" presId="urn:microsoft.com/office/officeart/2005/8/layout/hList1"/>
    <dgm:cxn modelId="{9AA08B7D-E7FC-4B7F-9ED0-CA8A84D49C9C}" type="presParOf" srcId="{EDF16EBA-B1FA-4221-AA77-89ECF7815103}" destId="{0895BA64-20CB-4369-80F8-95CD7F1A76E6}" srcOrd="2" destOrd="0" presId="urn:microsoft.com/office/officeart/2005/8/layout/hList1"/>
    <dgm:cxn modelId="{AA4DE99A-5DBB-4744-BFB0-FA5D27601C25}" type="presParOf" srcId="{0895BA64-20CB-4369-80F8-95CD7F1A76E6}" destId="{AD33D99F-9229-43E7-8029-108612102032}" srcOrd="0" destOrd="0" presId="urn:microsoft.com/office/officeart/2005/8/layout/hList1"/>
    <dgm:cxn modelId="{5F9DEEDE-7B65-426E-BA05-AF2ECB7C255C}" type="presParOf" srcId="{0895BA64-20CB-4369-80F8-95CD7F1A76E6}" destId="{C2725FE9-9478-4018-A92A-9236D2677F46}" srcOrd="1" destOrd="0" presId="urn:microsoft.com/office/officeart/2005/8/layout/hList1"/>
    <dgm:cxn modelId="{056B886D-EB6B-48D2-9C66-710CC55C5AE2}" type="presParOf" srcId="{EDF16EBA-B1FA-4221-AA77-89ECF7815103}" destId="{278B1985-5462-4F74-A745-30EB44ECEC94}" srcOrd="3" destOrd="0" presId="urn:microsoft.com/office/officeart/2005/8/layout/hList1"/>
    <dgm:cxn modelId="{372D4E8E-4350-493C-97F2-E33EEE0EC65B}" type="presParOf" srcId="{EDF16EBA-B1FA-4221-AA77-89ECF7815103}" destId="{A0B1A42A-873F-470C-BF18-546916C5D856}" srcOrd="4" destOrd="0" presId="urn:microsoft.com/office/officeart/2005/8/layout/hList1"/>
    <dgm:cxn modelId="{5EA72981-AD1D-46BE-A149-B49E5F3C9A6B}" type="presParOf" srcId="{A0B1A42A-873F-470C-BF18-546916C5D856}" destId="{8805272E-DB62-4EEF-8237-43010DC3ABD2}" srcOrd="0" destOrd="0" presId="urn:microsoft.com/office/officeart/2005/8/layout/hList1"/>
    <dgm:cxn modelId="{919D9824-F9D9-4223-B541-23037E40C08F}" type="presParOf" srcId="{A0B1A42A-873F-470C-BF18-546916C5D856}" destId="{97642FCB-2021-4B64-A3A2-3FE7A8182778}" srcOrd="1" destOrd="0" presId="urn:microsoft.com/office/officeart/2005/8/layout/hList1"/>
    <dgm:cxn modelId="{BB4F7034-0457-4FB3-8868-2AFBDE1A88BA}" type="presParOf" srcId="{EDF16EBA-B1FA-4221-AA77-89ECF7815103}" destId="{8DFA1034-0A51-49DB-9EA6-D5378A206B5F}" srcOrd="5" destOrd="0" presId="urn:microsoft.com/office/officeart/2005/8/layout/hList1"/>
    <dgm:cxn modelId="{0DEF64F4-FA62-4B61-8ED1-BCDFDD00577E}" type="presParOf" srcId="{EDF16EBA-B1FA-4221-AA77-89ECF7815103}" destId="{953CB52E-7E7D-4091-B6CF-A2EF1CE074A0}" srcOrd="6" destOrd="0" presId="urn:microsoft.com/office/officeart/2005/8/layout/hList1"/>
    <dgm:cxn modelId="{762C4DB5-CD15-465B-A878-881FA80792CD}" type="presParOf" srcId="{953CB52E-7E7D-4091-B6CF-A2EF1CE074A0}" destId="{CB1F4742-712A-453C-B3CD-8337967A22CA}" srcOrd="0" destOrd="0" presId="urn:microsoft.com/office/officeart/2005/8/layout/hList1"/>
    <dgm:cxn modelId="{0046376C-9BA4-404F-9E7E-DD5D21D6DB3F}" type="presParOf" srcId="{953CB52E-7E7D-4091-B6CF-A2EF1CE074A0}" destId="{CFCD2E5A-24F0-47FB-A5FE-FD0574D7E522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D6531B3-4D71-4D55-BFE0-185CC25EDC4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4B50589B-598E-4403-B2C8-A31EF04A45FF}">
      <dgm:prSet custT="1"/>
      <dgm:spPr/>
      <dgm:t>
        <a:bodyPr/>
        <a:lstStyle/>
        <a:p>
          <a:pPr rtl="1"/>
          <a:r>
            <a:rPr lang="fa-IR" sz="2000" dirty="0"/>
            <a:t>تشکیل و تقویت هسته استانی یا شهرستانی</a:t>
          </a:r>
          <a:endParaRPr lang="en-US" sz="2000" dirty="0"/>
        </a:p>
      </dgm:t>
    </dgm:pt>
    <dgm:pt modelId="{3961DDF1-C335-4B5B-B8C5-F6789C0CDA49}" type="parTrans" cxnId="{ACAC2B0C-DE06-46BB-B651-E1447AB08B14}">
      <dgm:prSet/>
      <dgm:spPr/>
      <dgm:t>
        <a:bodyPr/>
        <a:lstStyle/>
        <a:p>
          <a:endParaRPr lang="en-US"/>
        </a:p>
      </dgm:t>
    </dgm:pt>
    <dgm:pt modelId="{8830B447-ACB9-4863-B80B-05D2AD1DBF86}" type="sibTrans" cxnId="{ACAC2B0C-DE06-46BB-B651-E1447AB08B14}">
      <dgm:prSet/>
      <dgm:spPr/>
      <dgm:t>
        <a:bodyPr/>
        <a:lstStyle/>
        <a:p>
          <a:endParaRPr lang="en-US"/>
        </a:p>
      </dgm:t>
    </dgm:pt>
    <dgm:pt modelId="{86B9AD63-D051-49CB-A240-A4A93989F51F}">
      <dgm:prSet custT="1"/>
      <dgm:spPr/>
      <dgm:t>
        <a:bodyPr/>
        <a:lstStyle/>
        <a:p>
          <a:pPr rtl="1"/>
          <a:r>
            <a:rPr lang="fa-IR" sz="2000" dirty="0"/>
            <a:t>شناسایی تصمیم‌گیران و تصمیم‌سازان استان یا شهرستان و موضع آنها</a:t>
          </a:r>
          <a:endParaRPr lang="en-US" sz="2000" dirty="0"/>
        </a:p>
      </dgm:t>
    </dgm:pt>
    <dgm:pt modelId="{A14C4B69-2192-408C-85DA-D7E84088CDE8}" type="parTrans" cxnId="{751C86D1-4B60-49DF-A40D-FAD93BD67DF7}">
      <dgm:prSet/>
      <dgm:spPr/>
      <dgm:t>
        <a:bodyPr/>
        <a:lstStyle/>
        <a:p>
          <a:endParaRPr lang="en-US"/>
        </a:p>
      </dgm:t>
    </dgm:pt>
    <dgm:pt modelId="{649FC21E-2544-4A1E-AB8A-9EC75C46F631}" type="sibTrans" cxnId="{751C86D1-4B60-49DF-A40D-FAD93BD67DF7}">
      <dgm:prSet/>
      <dgm:spPr/>
      <dgm:t>
        <a:bodyPr/>
        <a:lstStyle/>
        <a:p>
          <a:endParaRPr lang="en-US"/>
        </a:p>
      </dgm:t>
    </dgm:pt>
    <dgm:pt modelId="{228A6504-3817-4F2A-BEE2-FFBD8F2FD107}">
      <dgm:prSet custT="1"/>
      <dgm:spPr/>
      <dgm:t>
        <a:bodyPr/>
        <a:lstStyle/>
        <a:p>
          <a:pPr rtl="1"/>
          <a:r>
            <a:rPr lang="fa-IR" sz="2000" dirty="0"/>
            <a:t>رصد وضعیت استان یا شهرستان در حوزه آزادسازی زمین</a:t>
          </a:r>
          <a:endParaRPr lang="en-US" sz="2000" dirty="0"/>
        </a:p>
      </dgm:t>
    </dgm:pt>
    <dgm:pt modelId="{0A4603E2-6B01-4007-A1D8-9FC20AA2A3C6}" type="parTrans" cxnId="{456297AB-7D78-4495-BD69-7BC3A7E609F5}">
      <dgm:prSet/>
      <dgm:spPr/>
      <dgm:t>
        <a:bodyPr/>
        <a:lstStyle/>
        <a:p>
          <a:endParaRPr lang="en-US"/>
        </a:p>
      </dgm:t>
    </dgm:pt>
    <dgm:pt modelId="{87E6E03D-A5B1-41F3-92D7-E76B1555CB94}" type="sibTrans" cxnId="{456297AB-7D78-4495-BD69-7BC3A7E609F5}">
      <dgm:prSet/>
      <dgm:spPr/>
      <dgm:t>
        <a:bodyPr/>
        <a:lstStyle/>
        <a:p>
          <a:endParaRPr lang="en-US"/>
        </a:p>
      </dgm:t>
    </dgm:pt>
    <dgm:pt modelId="{305B5982-6772-45D3-B923-352DAB7561C2}">
      <dgm:prSet custT="1"/>
      <dgm:spPr/>
      <dgm:t>
        <a:bodyPr/>
        <a:lstStyle/>
        <a:p>
          <a:pPr rtl="1"/>
          <a:r>
            <a:rPr lang="fa-IR" sz="2000" dirty="0"/>
            <a:t>ارتباط مستمر با عموم مردم و آگاه کردن آنها نسبت به مسئله آزادسازی زمین و وضعیت استان یا شهرستان</a:t>
          </a:r>
          <a:endParaRPr lang="en-US" sz="2000" dirty="0"/>
        </a:p>
      </dgm:t>
    </dgm:pt>
    <dgm:pt modelId="{570E80FA-02DB-4AC9-90E7-2145479765F0}" type="parTrans" cxnId="{F64E4EBE-8E42-40B7-AF87-0881CCBD7FA8}">
      <dgm:prSet/>
      <dgm:spPr/>
      <dgm:t>
        <a:bodyPr/>
        <a:lstStyle/>
        <a:p>
          <a:endParaRPr lang="en-US"/>
        </a:p>
      </dgm:t>
    </dgm:pt>
    <dgm:pt modelId="{BFB3FF13-3E92-4117-B828-844A2F4AF6D8}" type="sibTrans" cxnId="{F64E4EBE-8E42-40B7-AF87-0881CCBD7FA8}">
      <dgm:prSet/>
      <dgm:spPr/>
      <dgm:t>
        <a:bodyPr/>
        <a:lstStyle/>
        <a:p>
          <a:endParaRPr lang="en-US"/>
        </a:p>
      </dgm:t>
    </dgm:pt>
    <dgm:pt modelId="{23471D41-8F7E-4035-94EB-40B631488B57}">
      <dgm:prSet custT="1"/>
      <dgm:spPr/>
      <dgm:t>
        <a:bodyPr/>
        <a:lstStyle/>
        <a:p>
          <a:pPr rtl="1"/>
          <a:r>
            <a:rPr lang="fa-IR" sz="2000" dirty="0"/>
            <a:t>تعریف کنش‌های مختلف و متنوع برای عموم مردم تا رسیدن به نتیجه</a:t>
          </a:r>
          <a:endParaRPr lang="en-US" sz="2000" dirty="0"/>
        </a:p>
      </dgm:t>
    </dgm:pt>
    <dgm:pt modelId="{5ADA67FC-0E2F-4B8A-B407-33756AA2D752}" type="parTrans" cxnId="{9DF1160B-9355-408A-94EA-D7F06B67AF43}">
      <dgm:prSet/>
      <dgm:spPr/>
      <dgm:t>
        <a:bodyPr/>
        <a:lstStyle/>
        <a:p>
          <a:endParaRPr lang="en-US"/>
        </a:p>
      </dgm:t>
    </dgm:pt>
    <dgm:pt modelId="{113B2234-518E-4BA5-A047-688EFDBEFD84}" type="sibTrans" cxnId="{9DF1160B-9355-408A-94EA-D7F06B67AF43}">
      <dgm:prSet/>
      <dgm:spPr/>
      <dgm:t>
        <a:bodyPr/>
        <a:lstStyle/>
        <a:p>
          <a:endParaRPr lang="en-US"/>
        </a:p>
      </dgm:t>
    </dgm:pt>
    <dgm:pt modelId="{BAE348E7-47C8-4199-8A3A-428922A64D36}" type="pres">
      <dgm:prSet presAssocID="{CD6531B3-4D71-4D55-BFE0-185CC25EDC47}" presName="Name0" presStyleCnt="0">
        <dgm:presLayoutVars>
          <dgm:chMax val="7"/>
          <dgm:chPref val="7"/>
          <dgm:dir val="rev"/>
        </dgm:presLayoutVars>
      </dgm:prSet>
      <dgm:spPr/>
    </dgm:pt>
    <dgm:pt modelId="{0E218F26-C63D-460A-B8E3-895C12EAF178}" type="pres">
      <dgm:prSet presAssocID="{CD6531B3-4D71-4D55-BFE0-185CC25EDC47}" presName="Name1" presStyleCnt="0"/>
      <dgm:spPr/>
    </dgm:pt>
    <dgm:pt modelId="{29954D70-7336-4A07-A34E-A8DC3044E5EE}" type="pres">
      <dgm:prSet presAssocID="{CD6531B3-4D71-4D55-BFE0-185CC25EDC47}" presName="cycle" presStyleCnt="0"/>
      <dgm:spPr/>
    </dgm:pt>
    <dgm:pt modelId="{8D23D9FA-4CE1-4B4C-A808-8C11020FD0A3}" type="pres">
      <dgm:prSet presAssocID="{CD6531B3-4D71-4D55-BFE0-185CC25EDC47}" presName="srcNode" presStyleLbl="node1" presStyleIdx="0" presStyleCnt="5"/>
      <dgm:spPr/>
    </dgm:pt>
    <dgm:pt modelId="{9502B415-7358-42D3-9F4A-D6159C7EFB95}" type="pres">
      <dgm:prSet presAssocID="{CD6531B3-4D71-4D55-BFE0-185CC25EDC47}" presName="conn" presStyleLbl="parChTrans1D2" presStyleIdx="0" presStyleCnt="1"/>
      <dgm:spPr/>
    </dgm:pt>
    <dgm:pt modelId="{DC11F427-28CD-42D6-9907-53D71E9DAA1F}" type="pres">
      <dgm:prSet presAssocID="{CD6531B3-4D71-4D55-BFE0-185CC25EDC47}" presName="extraNode" presStyleLbl="node1" presStyleIdx="0" presStyleCnt="5"/>
      <dgm:spPr/>
    </dgm:pt>
    <dgm:pt modelId="{BBEA6217-DDB5-45F9-88E0-DB3CD90B9908}" type="pres">
      <dgm:prSet presAssocID="{CD6531B3-4D71-4D55-BFE0-185CC25EDC47}" presName="dstNode" presStyleLbl="node1" presStyleIdx="0" presStyleCnt="5"/>
      <dgm:spPr/>
    </dgm:pt>
    <dgm:pt modelId="{1193A87A-265C-4308-B1E0-A776BE58D2B1}" type="pres">
      <dgm:prSet presAssocID="{86B9AD63-D051-49CB-A240-A4A93989F51F}" presName="text_1" presStyleLbl="node1" presStyleIdx="0" presStyleCnt="5">
        <dgm:presLayoutVars>
          <dgm:bulletEnabled val="1"/>
        </dgm:presLayoutVars>
      </dgm:prSet>
      <dgm:spPr/>
    </dgm:pt>
    <dgm:pt modelId="{9F7DBBF2-A74D-464B-9B03-FCC5A218E36C}" type="pres">
      <dgm:prSet presAssocID="{86B9AD63-D051-49CB-A240-A4A93989F51F}" presName="accent_1" presStyleCnt="0"/>
      <dgm:spPr/>
    </dgm:pt>
    <dgm:pt modelId="{414A6118-205D-4F6D-8CD1-468D8F5F82E0}" type="pres">
      <dgm:prSet presAssocID="{86B9AD63-D051-49CB-A240-A4A93989F51F}" presName="accentRepeatNode" presStyleLbl="solidFgAcc1" presStyleIdx="0" presStyleCnt="5"/>
      <dgm:spPr/>
    </dgm:pt>
    <dgm:pt modelId="{28373689-FBEB-4DBA-A000-14704EC800CF}" type="pres">
      <dgm:prSet presAssocID="{228A6504-3817-4F2A-BEE2-FFBD8F2FD107}" presName="text_2" presStyleLbl="node1" presStyleIdx="1" presStyleCnt="5">
        <dgm:presLayoutVars>
          <dgm:bulletEnabled val="1"/>
        </dgm:presLayoutVars>
      </dgm:prSet>
      <dgm:spPr/>
    </dgm:pt>
    <dgm:pt modelId="{70ABDE62-FF60-4612-97DF-8765B2664801}" type="pres">
      <dgm:prSet presAssocID="{228A6504-3817-4F2A-BEE2-FFBD8F2FD107}" presName="accent_2" presStyleCnt="0"/>
      <dgm:spPr/>
    </dgm:pt>
    <dgm:pt modelId="{C088637B-5901-4721-B0E7-0DEAE240C76E}" type="pres">
      <dgm:prSet presAssocID="{228A6504-3817-4F2A-BEE2-FFBD8F2FD107}" presName="accentRepeatNode" presStyleLbl="solidFgAcc1" presStyleIdx="1" presStyleCnt="5"/>
      <dgm:spPr/>
    </dgm:pt>
    <dgm:pt modelId="{8D198267-D089-438B-8738-DF53AAEEF0AD}" type="pres">
      <dgm:prSet presAssocID="{4B50589B-598E-4403-B2C8-A31EF04A45FF}" presName="text_3" presStyleLbl="node1" presStyleIdx="2" presStyleCnt="5">
        <dgm:presLayoutVars>
          <dgm:bulletEnabled val="1"/>
        </dgm:presLayoutVars>
      </dgm:prSet>
      <dgm:spPr/>
    </dgm:pt>
    <dgm:pt modelId="{71BE27D0-3829-4B85-B367-55A5E089088C}" type="pres">
      <dgm:prSet presAssocID="{4B50589B-598E-4403-B2C8-A31EF04A45FF}" presName="accent_3" presStyleCnt="0"/>
      <dgm:spPr/>
    </dgm:pt>
    <dgm:pt modelId="{6F4E20CB-3945-4DF5-A7C9-D39EEDCF307F}" type="pres">
      <dgm:prSet presAssocID="{4B50589B-598E-4403-B2C8-A31EF04A45FF}" presName="accentRepeatNode" presStyleLbl="solidFgAcc1" presStyleIdx="2" presStyleCnt="5"/>
      <dgm:spPr/>
    </dgm:pt>
    <dgm:pt modelId="{9695D06B-4D28-4B11-8935-E6772CB15246}" type="pres">
      <dgm:prSet presAssocID="{305B5982-6772-45D3-B923-352DAB7561C2}" presName="text_4" presStyleLbl="node1" presStyleIdx="3" presStyleCnt="5">
        <dgm:presLayoutVars>
          <dgm:bulletEnabled val="1"/>
        </dgm:presLayoutVars>
      </dgm:prSet>
      <dgm:spPr/>
    </dgm:pt>
    <dgm:pt modelId="{300B447E-BF0F-4369-9A73-C16A47B84DF7}" type="pres">
      <dgm:prSet presAssocID="{305B5982-6772-45D3-B923-352DAB7561C2}" presName="accent_4" presStyleCnt="0"/>
      <dgm:spPr/>
    </dgm:pt>
    <dgm:pt modelId="{9713F7F5-DA8A-487B-9F0D-6F6DD6B1B516}" type="pres">
      <dgm:prSet presAssocID="{305B5982-6772-45D3-B923-352DAB7561C2}" presName="accentRepeatNode" presStyleLbl="solidFgAcc1" presStyleIdx="3" presStyleCnt="5"/>
      <dgm:spPr/>
    </dgm:pt>
    <dgm:pt modelId="{1E332440-7077-4227-80EF-E5D2BAD16C59}" type="pres">
      <dgm:prSet presAssocID="{23471D41-8F7E-4035-94EB-40B631488B57}" presName="text_5" presStyleLbl="node1" presStyleIdx="4" presStyleCnt="5">
        <dgm:presLayoutVars>
          <dgm:bulletEnabled val="1"/>
        </dgm:presLayoutVars>
      </dgm:prSet>
      <dgm:spPr/>
    </dgm:pt>
    <dgm:pt modelId="{5D62B9D5-4CAC-4582-8A11-69617035BE45}" type="pres">
      <dgm:prSet presAssocID="{23471D41-8F7E-4035-94EB-40B631488B57}" presName="accent_5" presStyleCnt="0"/>
      <dgm:spPr/>
    </dgm:pt>
    <dgm:pt modelId="{A86ECBD5-975B-4678-BABC-F37D3B05E9EA}" type="pres">
      <dgm:prSet presAssocID="{23471D41-8F7E-4035-94EB-40B631488B57}" presName="accentRepeatNode" presStyleLbl="solidFgAcc1" presStyleIdx="4" presStyleCnt="5"/>
      <dgm:spPr/>
    </dgm:pt>
  </dgm:ptLst>
  <dgm:cxnLst>
    <dgm:cxn modelId="{9DF1160B-9355-408A-94EA-D7F06B67AF43}" srcId="{CD6531B3-4D71-4D55-BFE0-185CC25EDC47}" destId="{23471D41-8F7E-4035-94EB-40B631488B57}" srcOrd="4" destOrd="0" parTransId="{5ADA67FC-0E2F-4B8A-B407-33756AA2D752}" sibTransId="{113B2234-518E-4BA5-A047-688EFDBEFD84}"/>
    <dgm:cxn modelId="{ACAC2B0C-DE06-46BB-B651-E1447AB08B14}" srcId="{CD6531B3-4D71-4D55-BFE0-185CC25EDC47}" destId="{4B50589B-598E-4403-B2C8-A31EF04A45FF}" srcOrd="2" destOrd="0" parTransId="{3961DDF1-C335-4B5B-B8C5-F6789C0CDA49}" sibTransId="{8830B447-ACB9-4863-B80B-05D2AD1DBF86}"/>
    <dgm:cxn modelId="{7ADDA035-EE9E-4415-AC12-2687A92FD6B6}" type="presOf" srcId="{23471D41-8F7E-4035-94EB-40B631488B57}" destId="{1E332440-7077-4227-80EF-E5D2BAD16C59}" srcOrd="0" destOrd="0" presId="urn:microsoft.com/office/officeart/2008/layout/VerticalCurvedList"/>
    <dgm:cxn modelId="{12B5BE45-4256-4FCD-9078-D38377FEF422}" type="presOf" srcId="{649FC21E-2544-4A1E-AB8A-9EC75C46F631}" destId="{9502B415-7358-42D3-9F4A-D6159C7EFB95}" srcOrd="0" destOrd="0" presId="urn:microsoft.com/office/officeart/2008/layout/VerticalCurvedList"/>
    <dgm:cxn modelId="{09B86075-8380-4BF7-835E-FC13607310EA}" type="presOf" srcId="{4B50589B-598E-4403-B2C8-A31EF04A45FF}" destId="{8D198267-D089-438B-8738-DF53AAEEF0AD}" srcOrd="0" destOrd="0" presId="urn:microsoft.com/office/officeart/2008/layout/VerticalCurvedList"/>
    <dgm:cxn modelId="{4E22F996-F1BF-4258-B4FD-99AF1145D89D}" type="presOf" srcId="{CD6531B3-4D71-4D55-BFE0-185CC25EDC47}" destId="{BAE348E7-47C8-4199-8A3A-428922A64D36}" srcOrd="0" destOrd="0" presId="urn:microsoft.com/office/officeart/2008/layout/VerticalCurvedList"/>
    <dgm:cxn modelId="{456297AB-7D78-4495-BD69-7BC3A7E609F5}" srcId="{CD6531B3-4D71-4D55-BFE0-185CC25EDC47}" destId="{228A6504-3817-4F2A-BEE2-FFBD8F2FD107}" srcOrd="1" destOrd="0" parTransId="{0A4603E2-6B01-4007-A1D8-9FC20AA2A3C6}" sibTransId="{87E6E03D-A5B1-41F3-92D7-E76B1555CB94}"/>
    <dgm:cxn modelId="{F64E4EBE-8E42-40B7-AF87-0881CCBD7FA8}" srcId="{CD6531B3-4D71-4D55-BFE0-185CC25EDC47}" destId="{305B5982-6772-45D3-B923-352DAB7561C2}" srcOrd="3" destOrd="0" parTransId="{570E80FA-02DB-4AC9-90E7-2145479765F0}" sibTransId="{BFB3FF13-3E92-4117-B828-844A2F4AF6D8}"/>
    <dgm:cxn modelId="{CE03FFC1-FE32-44AB-ADAE-C1CA844F7E4D}" type="presOf" srcId="{305B5982-6772-45D3-B923-352DAB7561C2}" destId="{9695D06B-4D28-4B11-8935-E6772CB15246}" srcOrd="0" destOrd="0" presId="urn:microsoft.com/office/officeart/2008/layout/VerticalCurvedList"/>
    <dgm:cxn modelId="{751C86D1-4B60-49DF-A40D-FAD93BD67DF7}" srcId="{CD6531B3-4D71-4D55-BFE0-185CC25EDC47}" destId="{86B9AD63-D051-49CB-A240-A4A93989F51F}" srcOrd="0" destOrd="0" parTransId="{A14C4B69-2192-408C-85DA-D7E84088CDE8}" sibTransId="{649FC21E-2544-4A1E-AB8A-9EC75C46F631}"/>
    <dgm:cxn modelId="{0E712DD2-3D65-4996-BB76-5E0304A24E43}" type="presOf" srcId="{86B9AD63-D051-49CB-A240-A4A93989F51F}" destId="{1193A87A-265C-4308-B1E0-A776BE58D2B1}" srcOrd="0" destOrd="0" presId="urn:microsoft.com/office/officeart/2008/layout/VerticalCurvedList"/>
    <dgm:cxn modelId="{34A840F6-BB4A-43BC-89A2-B4490287C771}" type="presOf" srcId="{228A6504-3817-4F2A-BEE2-FFBD8F2FD107}" destId="{28373689-FBEB-4DBA-A000-14704EC800CF}" srcOrd="0" destOrd="0" presId="urn:microsoft.com/office/officeart/2008/layout/VerticalCurvedList"/>
    <dgm:cxn modelId="{A8DEE479-DDFE-4ECB-BA11-7DF4DBB21E59}" type="presParOf" srcId="{BAE348E7-47C8-4199-8A3A-428922A64D36}" destId="{0E218F26-C63D-460A-B8E3-895C12EAF178}" srcOrd="0" destOrd="0" presId="urn:microsoft.com/office/officeart/2008/layout/VerticalCurvedList"/>
    <dgm:cxn modelId="{501F4801-F819-447D-B008-6C9BAB53C3AA}" type="presParOf" srcId="{0E218F26-C63D-460A-B8E3-895C12EAF178}" destId="{29954D70-7336-4A07-A34E-A8DC3044E5EE}" srcOrd="0" destOrd="0" presId="urn:microsoft.com/office/officeart/2008/layout/VerticalCurvedList"/>
    <dgm:cxn modelId="{107D576A-F343-4D4D-81E3-7CB445D1B1D0}" type="presParOf" srcId="{29954D70-7336-4A07-A34E-A8DC3044E5EE}" destId="{8D23D9FA-4CE1-4B4C-A808-8C11020FD0A3}" srcOrd="0" destOrd="0" presId="urn:microsoft.com/office/officeart/2008/layout/VerticalCurvedList"/>
    <dgm:cxn modelId="{2E2ACDE6-A1C9-4373-88BD-5F5BCEFC2009}" type="presParOf" srcId="{29954D70-7336-4A07-A34E-A8DC3044E5EE}" destId="{9502B415-7358-42D3-9F4A-D6159C7EFB95}" srcOrd="1" destOrd="0" presId="urn:microsoft.com/office/officeart/2008/layout/VerticalCurvedList"/>
    <dgm:cxn modelId="{A883254D-BD8D-4F4D-A407-2D77BCAFAD4A}" type="presParOf" srcId="{29954D70-7336-4A07-A34E-A8DC3044E5EE}" destId="{DC11F427-28CD-42D6-9907-53D71E9DAA1F}" srcOrd="2" destOrd="0" presId="urn:microsoft.com/office/officeart/2008/layout/VerticalCurvedList"/>
    <dgm:cxn modelId="{E45BB541-C0BF-4D34-B3BC-7E3170C4E7F9}" type="presParOf" srcId="{29954D70-7336-4A07-A34E-A8DC3044E5EE}" destId="{BBEA6217-DDB5-45F9-88E0-DB3CD90B9908}" srcOrd="3" destOrd="0" presId="urn:microsoft.com/office/officeart/2008/layout/VerticalCurvedList"/>
    <dgm:cxn modelId="{340C5309-BDD1-4AFF-9F51-5CD604BC1A41}" type="presParOf" srcId="{0E218F26-C63D-460A-B8E3-895C12EAF178}" destId="{1193A87A-265C-4308-B1E0-A776BE58D2B1}" srcOrd="1" destOrd="0" presId="urn:microsoft.com/office/officeart/2008/layout/VerticalCurvedList"/>
    <dgm:cxn modelId="{EEC69CDD-AFBD-4885-B995-4CB44668703C}" type="presParOf" srcId="{0E218F26-C63D-460A-B8E3-895C12EAF178}" destId="{9F7DBBF2-A74D-464B-9B03-FCC5A218E36C}" srcOrd="2" destOrd="0" presId="urn:microsoft.com/office/officeart/2008/layout/VerticalCurvedList"/>
    <dgm:cxn modelId="{7C0BD511-7260-4F46-884F-ED077D366EDE}" type="presParOf" srcId="{9F7DBBF2-A74D-464B-9B03-FCC5A218E36C}" destId="{414A6118-205D-4F6D-8CD1-468D8F5F82E0}" srcOrd="0" destOrd="0" presId="urn:microsoft.com/office/officeart/2008/layout/VerticalCurvedList"/>
    <dgm:cxn modelId="{79999813-F42E-458F-A957-3AB408119B9E}" type="presParOf" srcId="{0E218F26-C63D-460A-B8E3-895C12EAF178}" destId="{28373689-FBEB-4DBA-A000-14704EC800CF}" srcOrd="3" destOrd="0" presId="urn:microsoft.com/office/officeart/2008/layout/VerticalCurvedList"/>
    <dgm:cxn modelId="{6C2B3B73-8ED0-4C64-8CBF-A956EA4B9BFC}" type="presParOf" srcId="{0E218F26-C63D-460A-B8E3-895C12EAF178}" destId="{70ABDE62-FF60-4612-97DF-8765B2664801}" srcOrd="4" destOrd="0" presId="urn:microsoft.com/office/officeart/2008/layout/VerticalCurvedList"/>
    <dgm:cxn modelId="{FAB18E6D-8303-4325-B8B6-01CF3FA1E468}" type="presParOf" srcId="{70ABDE62-FF60-4612-97DF-8765B2664801}" destId="{C088637B-5901-4721-B0E7-0DEAE240C76E}" srcOrd="0" destOrd="0" presId="urn:microsoft.com/office/officeart/2008/layout/VerticalCurvedList"/>
    <dgm:cxn modelId="{3631C200-0D30-49F1-AA0D-6BC0CA4B3E45}" type="presParOf" srcId="{0E218F26-C63D-460A-B8E3-895C12EAF178}" destId="{8D198267-D089-438B-8738-DF53AAEEF0AD}" srcOrd="5" destOrd="0" presId="urn:microsoft.com/office/officeart/2008/layout/VerticalCurvedList"/>
    <dgm:cxn modelId="{EEA93282-2A92-4286-AAC5-42A052DBC62F}" type="presParOf" srcId="{0E218F26-C63D-460A-B8E3-895C12EAF178}" destId="{71BE27D0-3829-4B85-B367-55A5E089088C}" srcOrd="6" destOrd="0" presId="urn:microsoft.com/office/officeart/2008/layout/VerticalCurvedList"/>
    <dgm:cxn modelId="{F921361E-4856-4BBA-B2BD-47CF408EA71A}" type="presParOf" srcId="{71BE27D0-3829-4B85-B367-55A5E089088C}" destId="{6F4E20CB-3945-4DF5-A7C9-D39EEDCF307F}" srcOrd="0" destOrd="0" presId="urn:microsoft.com/office/officeart/2008/layout/VerticalCurvedList"/>
    <dgm:cxn modelId="{50CC9558-F3D1-4C84-8874-AEB2EFC0C4AD}" type="presParOf" srcId="{0E218F26-C63D-460A-B8E3-895C12EAF178}" destId="{9695D06B-4D28-4B11-8935-E6772CB15246}" srcOrd="7" destOrd="0" presId="urn:microsoft.com/office/officeart/2008/layout/VerticalCurvedList"/>
    <dgm:cxn modelId="{6F2315C7-F1D7-41AC-9BA2-6A55487254A2}" type="presParOf" srcId="{0E218F26-C63D-460A-B8E3-895C12EAF178}" destId="{300B447E-BF0F-4369-9A73-C16A47B84DF7}" srcOrd="8" destOrd="0" presId="urn:microsoft.com/office/officeart/2008/layout/VerticalCurvedList"/>
    <dgm:cxn modelId="{08CA175F-FC64-4839-8477-9128D719A7B8}" type="presParOf" srcId="{300B447E-BF0F-4369-9A73-C16A47B84DF7}" destId="{9713F7F5-DA8A-487B-9F0D-6F6DD6B1B516}" srcOrd="0" destOrd="0" presId="urn:microsoft.com/office/officeart/2008/layout/VerticalCurvedList"/>
    <dgm:cxn modelId="{06BF1D97-6255-4BD9-B94E-2DFF9764B4D8}" type="presParOf" srcId="{0E218F26-C63D-460A-B8E3-895C12EAF178}" destId="{1E332440-7077-4227-80EF-E5D2BAD16C59}" srcOrd="9" destOrd="0" presId="urn:microsoft.com/office/officeart/2008/layout/VerticalCurvedList"/>
    <dgm:cxn modelId="{75AC7F21-D9B1-48BB-A462-049FFF83556E}" type="presParOf" srcId="{0E218F26-C63D-460A-B8E3-895C12EAF178}" destId="{5D62B9D5-4CAC-4582-8A11-69617035BE45}" srcOrd="10" destOrd="0" presId="urn:microsoft.com/office/officeart/2008/layout/VerticalCurvedList"/>
    <dgm:cxn modelId="{3B7951DD-D861-4165-AF28-412DF156DD4A}" type="presParOf" srcId="{5D62B9D5-4CAC-4582-8A11-69617035BE45}" destId="{A86ECBD5-975B-4678-BABC-F37D3B05E9EA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B9FE995E-E853-4FD2-9377-45AB5ECE6DE5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B06EB52-C090-4942-A571-C43029F414D4}">
      <dgm:prSet phldrT="[Text]" custT="1"/>
      <dgm:spPr/>
      <dgm:t>
        <a:bodyPr/>
        <a:lstStyle/>
        <a:p>
          <a:pPr rtl="1"/>
          <a:r>
            <a:rPr lang="fa-IR" sz="2000" b="1" dirty="0">
              <a:latin typeface="Sahel FD" panose="020B0603030804020204" pitchFamily="34" charset="-78"/>
              <a:cs typeface="Sahel FD" panose="020B0603030804020204" pitchFamily="34" charset="-78"/>
            </a:rPr>
            <a:t>قوانین موجود</a:t>
          </a:r>
          <a:endParaRPr lang="en-US" sz="2000" b="1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CED10FB4-171E-48A7-AF0F-6A2CED02A420}" type="parTrans" cxnId="{B33210B5-BD16-4D51-888E-0D1890838114}">
      <dgm:prSet/>
      <dgm:spPr/>
      <dgm:t>
        <a:bodyPr/>
        <a:lstStyle/>
        <a:p>
          <a:endParaRPr lang="en-US"/>
        </a:p>
      </dgm:t>
    </dgm:pt>
    <dgm:pt modelId="{4DA404F0-1393-41BB-8C66-78D5DCA5E91E}" type="sibTrans" cxnId="{B33210B5-BD16-4D51-888E-0D1890838114}">
      <dgm:prSet/>
      <dgm:spPr/>
      <dgm:t>
        <a:bodyPr/>
        <a:lstStyle/>
        <a:p>
          <a:endParaRPr lang="en-US"/>
        </a:p>
      </dgm:t>
    </dgm:pt>
    <dgm:pt modelId="{EB7A4F8A-E2CD-44E4-812D-4C1F8518AC9E}">
      <dgm:prSet phldrT="[Text]" custT="1"/>
      <dgm:spPr/>
      <dgm:t>
        <a:bodyPr/>
        <a:lstStyle/>
        <a:p>
          <a:pPr rtl="1"/>
          <a:r>
            <a:rPr lang="fa-IR" sz="1800" b="1" dirty="0">
              <a:latin typeface="Sahel FD" panose="020B0603030804020204" pitchFamily="34" charset="-78"/>
              <a:cs typeface="Sahel FD" panose="020B0603030804020204" pitchFamily="34" charset="-78"/>
            </a:rPr>
            <a:t>قوانین اصلی نهضت ملی مسکن</a:t>
          </a:r>
          <a:endParaRPr lang="en-US" sz="1800" b="1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8D6E245A-3292-4DA1-B8B5-3001322BB86B}" type="parTrans" cxnId="{F78B4145-D772-4551-B4D6-EA05C7B0EFFD}">
      <dgm:prSet/>
      <dgm:spPr/>
      <dgm:t>
        <a:bodyPr/>
        <a:lstStyle/>
        <a:p>
          <a:endParaRPr lang="en-US"/>
        </a:p>
      </dgm:t>
    </dgm:pt>
    <dgm:pt modelId="{97F6A37F-E436-42BF-BAD3-EEA93FBBE9C1}" type="sibTrans" cxnId="{F78B4145-D772-4551-B4D6-EA05C7B0EFFD}">
      <dgm:prSet/>
      <dgm:spPr/>
      <dgm:t>
        <a:bodyPr/>
        <a:lstStyle/>
        <a:p>
          <a:endParaRPr lang="en-US"/>
        </a:p>
      </dgm:t>
    </dgm:pt>
    <dgm:pt modelId="{54DAE993-5C08-491A-A8E5-C8197D90A9E9}">
      <dgm:prSet phldrT="[Text]" custT="1"/>
      <dgm:spPr/>
      <dgm:t>
        <a:bodyPr/>
        <a:lstStyle/>
        <a:p>
          <a:pPr rtl="1"/>
          <a:r>
            <a:rPr lang="fa-IR" sz="1600" dirty="0">
              <a:latin typeface="Sahel FD" panose="020B0603030804020204" pitchFamily="34" charset="-78"/>
              <a:cs typeface="Sahel FD" panose="020B0603030804020204" pitchFamily="34" charset="-78"/>
            </a:rPr>
            <a:t>قانون ساماندهی و حمایت از تولید و عرضه مسکن</a:t>
          </a:r>
          <a:endParaRPr lang="en-US" sz="16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D95D5BD4-6ACF-4A2B-BBE0-719EB0FFACFB}" type="parTrans" cxnId="{E5D09DFF-E240-4D40-A5F6-5A905F5D310A}">
      <dgm:prSet/>
      <dgm:spPr/>
      <dgm:t>
        <a:bodyPr/>
        <a:lstStyle/>
        <a:p>
          <a:endParaRPr lang="en-US"/>
        </a:p>
      </dgm:t>
    </dgm:pt>
    <dgm:pt modelId="{93511911-E44C-49F3-9D9A-E787B3D299C2}" type="sibTrans" cxnId="{E5D09DFF-E240-4D40-A5F6-5A905F5D310A}">
      <dgm:prSet/>
      <dgm:spPr/>
      <dgm:t>
        <a:bodyPr/>
        <a:lstStyle/>
        <a:p>
          <a:endParaRPr lang="en-US"/>
        </a:p>
      </dgm:t>
    </dgm:pt>
    <dgm:pt modelId="{0E63F6C9-7AB9-4049-ADF4-802F5CC43D50}">
      <dgm:prSet phldrT="[Text]" custT="1"/>
      <dgm:spPr/>
      <dgm:t>
        <a:bodyPr/>
        <a:lstStyle/>
        <a:p>
          <a:pPr rtl="1"/>
          <a:r>
            <a:rPr lang="fa-IR" sz="1600" dirty="0">
              <a:latin typeface="Sahel FD" panose="020B0603030804020204" pitchFamily="34" charset="-78"/>
              <a:cs typeface="Sahel FD" panose="020B0603030804020204" pitchFamily="34" charset="-78"/>
            </a:rPr>
            <a:t>قانون جهش تولید مسکن</a:t>
          </a:r>
          <a:endParaRPr lang="en-US" sz="16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66AA5689-9076-473B-8448-4076BCF86915}" type="parTrans" cxnId="{F863BE06-2218-45C6-A5F7-0B47A63B6FFC}">
      <dgm:prSet/>
      <dgm:spPr/>
      <dgm:t>
        <a:bodyPr/>
        <a:lstStyle/>
        <a:p>
          <a:endParaRPr lang="en-US"/>
        </a:p>
      </dgm:t>
    </dgm:pt>
    <dgm:pt modelId="{0CAEFFA8-8B0D-44E3-8A4B-AB7C3414BF16}" type="sibTrans" cxnId="{F863BE06-2218-45C6-A5F7-0B47A63B6FFC}">
      <dgm:prSet/>
      <dgm:spPr/>
      <dgm:t>
        <a:bodyPr/>
        <a:lstStyle/>
        <a:p>
          <a:endParaRPr lang="en-US"/>
        </a:p>
      </dgm:t>
    </dgm:pt>
    <dgm:pt modelId="{BAC0020F-F013-402E-9D00-6CDCD90AF5AE}">
      <dgm:prSet phldrT="[Text]" custT="1"/>
      <dgm:spPr/>
      <dgm:t>
        <a:bodyPr/>
        <a:lstStyle/>
        <a:p>
          <a:pPr rtl="1"/>
          <a:r>
            <a:rPr lang="fa-IR" sz="1800" b="1" dirty="0">
              <a:latin typeface="Sahel FD" panose="020B0603030804020204" pitchFamily="34" charset="-78"/>
              <a:cs typeface="Sahel FD" panose="020B0603030804020204" pitchFamily="34" charset="-78"/>
            </a:rPr>
            <a:t>قانون حمایت از خانواده و جوانی جمعیت </a:t>
          </a:r>
          <a:endParaRPr lang="en-US" sz="1800" b="1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331689F1-5AF6-406F-A8E1-0A27928DBA84}" type="parTrans" cxnId="{7C170ED0-75EF-492B-9F0A-54D44C551670}">
      <dgm:prSet/>
      <dgm:spPr/>
      <dgm:t>
        <a:bodyPr/>
        <a:lstStyle/>
        <a:p>
          <a:endParaRPr lang="en-US"/>
        </a:p>
      </dgm:t>
    </dgm:pt>
    <dgm:pt modelId="{E21358B3-3C75-43DC-B496-E0C5A0B4515C}" type="sibTrans" cxnId="{7C170ED0-75EF-492B-9F0A-54D44C551670}">
      <dgm:prSet/>
      <dgm:spPr/>
      <dgm:t>
        <a:bodyPr/>
        <a:lstStyle/>
        <a:p>
          <a:endParaRPr lang="en-US"/>
        </a:p>
      </dgm:t>
    </dgm:pt>
    <dgm:pt modelId="{7B712E23-7530-4A9B-AC55-029F0C5178A6}">
      <dgm:prSet phldrT="[Text]" custT="1"/>
      <dgm:spPr/>
      <dgm:t>
        <a:bodyPr/>
        <a:lstStyle/>
        <a:p>
          <a:pPr rtl="1"/>
          <a:r>
            <a:rPr lang="fa-IR" sz="1600" dirty="0">
              <a:latin typeface="Sahel FD" panose="020B0603030804020204" pitchFamily="34" charset="-78"/>
              <a:cs typeface="Sahel FD" panose="020B0603030804020204" pitchFamily="34" charset="-78"/>
            </a:rPr>
            <a:t>ماده 4 این قانون برای خانواده‌های 3 فرزند به بالا</a:t>
          </a:r>
        </a:p>
      </dgm:t>
    </dgm:pt>
    <dgm:pt modelId="{B65D2D0A-E58E-4522-9116-2E4B4B8C23CF}" type="parTrans" cxnId="{292DE339-4550-4067-95D7-013BAD948F66}">
      <dgm:prSet/>
      <dgm:spPr/>
      <dgm:t>
        <a:bodyPr/>
        <a:lstStyle/>
        <a:p>
          <a:endParaRPr lang="en-US"/>
        </a:p>
      </dgm:t>
    </dgm:pt>
    <dgm:pt modelId="{A43CB318-D865-4150-8379-F39B76708EA0}" type="sibTrans" cxnId="{292DE339-4550-4067-95D7-013BAD948F66}">
      <dgm:prSet/>
      <dgm:spPr/>
      <dgm:t>
        <a:bodyPr/>
        <a:lstStyle/>
        <a:p>
          <a:endParaRPr lang="en-US"/>
        </a:p>
      </dgm:t>
    </dgm:pt>
    <dgm:pt modelId="{C3E968E7-A41C-4A37-B953-F0CD53AFE00E}">
      <dgm:prSet phldrT="[Text]" custT="1"/>
      <dgm:spPr/>
      <dgm:t>
        <a:bodyPr/>
        <a:lstStyle/>
        <a:p>
          <a:pPr rtl="1"/>
          <a:r>
            <a:rPr lang="fa-IR" sz="1600" dirty="0">
              <a:latin typeface="Sahel FD" panose="020B0603030804020204" pitchFamily="34" charset="-78"/>
              <a:cs typeface="Sahel FD" panose="020B0603030804020204" pitchFamily="34" charset="-78"/>
            </a:rPr>
            <a:t>آیین نامه اجرایی ماده ۴ توسط وزارت راه و شهرسازی</a:t>
          </a:r>
        </a:p>
      </dgm:t>
    </dgm:pt>
    <dgm:pt modelId="{6EC8DB25-15F1-4FA4-B04B-EB1AB11E03E7}" type="parTrans" cxnId="{7EA6659F-F5F4-4EA6-B02A-7CD611073EF2}">
      <dgm:prSet/>
      <dgm:spPr/>
      <dgm:t>
        <a:bodyPr/>
        <a:lstStyle/>
        <a:p>
          <a:endParaRPr lang="en-US"/>
        </a:p>
      </dgm:t>
    </dgm:pt>
    <dgm:pt modelId="{B9B7F5B9-AA61-4F20-B800-0B86413F4F9A}" type="sibTrans" cxnId="{7EA6659F-F5F4-4EA6-B02A-7CD611073EF2}">
      <dgm:prSet/>
      <dgm:spPr/>
      <dgm:t>
        <a:bodyPr/>
        <a:lstStyle/>
        <a:p>
          <a:endParaRPr lang="en-US"/>
        </a:p>
      </dgm:t>
    </dgm:pt>
    <dgm:pt modelId="{B827453A-BCB0-43C3-AB9B-5D32739621D9}">
      <dgm:prSet phldrT="[Text]" custT="1"/>
      <dgm:spPr/>
      <dgm:t>
        <a:bodyPr/>
        <a:lstStyle/>
        <a:p>
          <a:pPr rtl="1"/>
          <a:r>
            <a:rPr lang="fa-IR" sz="1800" b="1" dirty="0">
              <a:latin typeface="Sahel FD" panose="020B0603030804020204" pitchFamily="34" charset="-78"/>
              <a:cs typeface="Sahel FD" panose="020B0603030804020204" pitchFamily="34" charset="-78"/>
            </a:rPr>
            <a:t>قانون بودجه 1402</a:t>
          </a:r>
        </a:p>
      </dgm:t>
    </dgm:pt>
    <dgm:pt modelId="{6839923A-A1F6-4E8E-89C8-95CF5918D2ED}" type="parTrans" cxnId="{431B1AAC-052B-4A6C-AF30-447657A0D2E4}">
      <dgm:prSet/>
      <dgm:spPr/>
      <dgm:t>
        <a:bodyPr/>
        <a:lstStyle/>
        <a:p>
          <a:endParaRPr lang="en-US"/>
        </a:p>
      </dgm:t>
    </dgm:pt>
    <dgm:pt modelId="{A285D5B9-6935-40E8-A7AF-F12644F724AC}" type="sibTrans" cxnId="{431B1AAC-052B-4A6C-AF30-447657A0D2E4}">
      <dgm:prSet/>
      <dgm:spPr/>
      <dgm:t>
        <a:bodyPr/>
        <a:lstStyle/>
        <a:p>
          <a:endParaRPr lang="en-US"/>
        </a:p>
      </dgm:t>
    </dgm:pt>
    <dgm:pt modelId="{427063E5-E283-483E-87C4-8B4B7AFB98DB}">
      <dgm:prSet phldrT="[Text]" custT="1"/>
      <dgm:spPr/>
      <dgm:t>
        <a:bodyPr/>
        <a:lstStyle/>
        <a:p>
          <a:pPr rtl="1"/>
          <a:r>
            <a:rPr lang="fa-IR" sz="1600" dirty="0">
              <a:latin typeface="Sahel FD" panose="020B0603030804020204" pitchFamily="34" charset="-78"/>
              <a:cs typeface="Sahel FD" panose="020B0603030804020204" pitchFamily="34" charset="-78"/>
            </a:rPr>
            <a:t> تبصره 11 قانون بودجه برای خانواده‌های دارای 4 فرزند زیر 20 سال</a:t>
          </a:r>
        </a:p>
      </dgm:t>
    </dgm:pt>
    <dgm:pt modelId="{8CED85BD-3AF4-47FD-B8A7-F87606992A24}" type="parTrans" cxnId="{52AB2761-11BD-4DC9-9D14-52EEB91DB939}">
      <dgm:prSet/>
      <dgm:spPr/>
      <dgm:t>
        <a:bodyPr/>
        <a:lstStyle/>
        <a:p>
          <a:endParaRPr lang="en-US"/>
        </a:p>
      </dgm:t>
    </dgm:pt>
    <dgm:pt modelId="{A1A66925-28FB-430F-AFA0-45148627C7E9}" type="sibTrans" cxnId="{52AB2761-11BD-4DC9-9D14-52EEB91DB939}">
      <dgm:prSet/>
      <dgm:spPr/>
      <dgm:t>
        <a:bodyPr/>
        <a:lstStyle/>
        <a:p>
          <a:endParaRPr lang="en-US"/>
        </a:p>
      </dgm:t>
    </dgm:pt>
    <dgm:pt modelId="{E1764E5D-4C7F-47DE-8998-1DE3021B0EB4}">
      <dgm:prSet phldrT="[Text]" custT="1"/>
      <dgm:spPr/>
      <dgm:t>
        <a:bodyPr/>
        <a:lstStyle/>
        <a:p>
          <a:pPr rtl="1"/>
          <a:r>
            <a:rPr lang="fa-IR" sz="1800" b="1" dirty="0">
              <a:latin typeface="Sahel FD" panose="020B0603030804020204" pitchFamily="34" charset="-78"/>
              <a:cs typeface="Sahel FD" panose="020B0603030804020204" pitchFamily="34" charset="-78"/>
            </a:rPr>
            <a:t>قانون برنامه هفتم توسعه جمهوری اسلامی</a:t>
          </a:r>
        </a:p>
      </dgm:t>
    </dgm:pt>
    <dgm:pt modelId="{6C993B7E-B11C-433C-919C-E1B91730ACD6}" type="parTrans" cxnId="{95EE1ED1-824F-498C-8530-8466AD67CDC8}">
      <dgm:prSet/>
      <dgm:spPr/>
      <dgm:t>
        <a:bodyPr/>
        <a:lstStyle/>
        <a:p>
          <a:endParaRPr lang="en-US"/>
        </a:p>
      </dgm:t>
    </dgm:pt>
    <dgm:pt modelId="{BD515A65-92D5-45FA-B023-4CDB93CDDC0D}" type="sibTrans" cxnId="{95EE1ED1-824F-498C-8530-8466AD67CDC8}">
      <dgm:prSet/>
      <dgm:spPr/>
      <dgm:t>
        <a:bodyPr/>
        <a:lstStyle/>
        <a:p>
          <a:endParaRPr lang="en-US"/>
        </a:p>
      </dgm:t>
    </dgm:pt>
    <dgm:pt modelId="{4F0FC481-B1F8-44C8-88BB-700451148FAC}">
      <dgm:prSet phldrT="[Text]"/>
      <dgm:spPr/>
      <dgm:t>
        <a:bodyPr/>
        <a:lstStyle/>
        <a:p>
          <a:pPr rtl="1"/>
          <a:r>
            <a:rPr lang="fa-IR" dirty="0">
              <a:latin typeface="Sahel FD" panose="020B0603030804020204" pitchFamily="34" charset="-78"/>
              <a:cs typeface="Sahel FD" panose="020B0603030804020204" pitchFamily="34" charset="-78"/>
            </a:rPr>
            <a:t>الحاق 330 هزار هکتار به محدوده سکونتگاهی</a:t>
          </a:r>
        </a:p>
      </dgm:t>
    </dgm:pt>
    <dgm:pt modelId="{033004EB-BEBD-475B-B726-3C4DE70C4182}" type="parTrans" cxnId="{4595D9D4-036C-41EF-8DBC-2AD034501166}">
      <dgm:prSet/>
      <dgm:spPr/>
      <dgm:t>
        <a:bodyPr/>
        <a:lstStyle/>
        <a:p>
          <a:endParaRPr lang="en-US"/>
        </a:p>
      </dgm:t>
    </dgm:pt>
    <dgm:pt modelId="{E43CD2D5-99B0-404A-9D4F-03E53634232F}" type="sibTrans" cxnId="{4595D9D4-036C-41EF-8DBC-2AD034501166}">
      <dgm:prSet/>
      <dgm:spPr/>
      <dgm:t>
        <a:bodyPr/>
        <a:lstStyle/>
        <a:p>
          <a:endParaRPr lang="en-US"/>
        </a:p>
      </dgm:t>
    </dgm:pt>
    <dgm:pt modelId="{9ACDBE79-29BF-484B-A17F-FCA67124170D}" type="pres">
      <dgm:prSet presAssocID="{B9FE995E-E853-4FD2-9377-45AB5ECE6DE5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DEB1FA10-4118-42F3-AB42-AAAE7E065887}" type="pres">
      <dgm:prSet presAssocID="{3B06EB52-C090-4942-A571-C43029F414D4}" presName="root1" presStyleCnt="0"/>
      <dgm:spPr/>
    </dgm:pt>
    <dgm:pt modelId="{2F2C14E4-F342-41B1-B624-B8E3D6DE171B}" type="pres">
      <dgm:prSet presAssocID="{3B06EB52-C090-4942-A571-C43029F414D4}" presName="LevelOneTextNode" presStyleLbl="node0" presStyleIdx="0" presStyleCnt="1">
        <dgm:presLayoutVars>
          <dgm:chPref val="3"/>
        </dgm:presLayoutVars>
      </dgm:prSet>
      <dgm:spPr/>
    </dgm:pt>
    <dgm:pt modelId="{508EA7F3-3058-4E30-B8C4-3CCC34CE6410}" type="pres">
      <dgm:prSet presAssocID="{3B06EB52-C090-4942-A571-C43029F414D4}" presName="level2hierChild" presStyleCnt="0"/>
      <dgm:spPr/>
    </dgm:pt>
    <dgm:pt modelId="{48E213F1-A4A7-4904-99E5-B827FC3B4620}" type="pres">
      <dgm:prSet presAssocID="{8D6E245A-3292-4DA1-B8B5-3001322BB86B}" presName="conn2-1" presStyleLbl="parChTrans1D2" presStyleIdx="0" presStyleCnt="4"/>
      <dgm:spPr/>
    </dgm:pt>
    <dgm:pt modelId="{531024E1-136E-4E80-A457-4E897708A7A8}" type="pres">
      <dgm:prSet presAssocID="{8D6E245A-3292-4DA1-B8B5-3001322BB86B}" presName="connTx" presStyleLbl="parChTrans1D2" presStyleIdx="0" presStyleCnt="4"/>
      <dgm:spPr/>
    </dgm:pt>
    <dgm:pt modelId="{8C871087-89BF-4B05-9F0D-CF889FBB832C}" type="pres">
      <dgm:prSet presAssocID="{EB7A4F8A-E2CD-44E4-812D-4C1F8518AC9E}" presName="root2" presStyleCnt="0"/>
      <dgm:spPr/>
    </dgm:pt>
    <dgm:pt modelId="{7A3B0FD6-EDE6-4E83-841D-1B26B763D0D5}" type="pres">
      <dgm:prSet presAssocID="{EB7A4F8A-E2CD-44E4-812D-4C1F8518AC9E}" presName="LevelTwoTextNode" presStyleLbl="node2" presStyleIdx="0" presStyleCnt="4">
        <dgm:presLayoutVars>
          <dgm:chPref val="3"/>
        </dgm:presLayoutVars>
      </dgm:prSet>
      <dgm:spPr/>
    </dgm:pt>
    <dgm:pt modelId="{18E34DE6-771A-471C-AC49-A04FE60BC990}" type="pres">
      <dgm:prSet presAssocID="{EB7A4F8A-E2CD-44E4-812D-4C1F8518AC9E}" presName="level3hierChild" presStyleCnt="0"/>
      <dgm:spPr/>
    </dgm:pt>
    <dgm:pt modelId="{882C8781-3FF5-42AB-A4DE-2BEAD64CC08F}" type="pres">
      <dgm:prSet presAssocID="{D95D5BD4-6ACF-4A2B-BBE0-719EB0FFACFB}" presName="conn2-1" presStyleLbl="parChTrans1D3" presStyleIdx="0" presStyleCnt="6"/>
      <dgm:spPr/>
    </dgm:pt>
    <dgm:pt modelId="{77750F7C-C77D-43AC-BBFC-179E68030AD9}" type="pres">
      <dgm:prSet presAssocID="{D95D5BD4-6ACF-4A2B-BBE0-719EB0FFACFB}" presName="connTx" presStyleLbl="parChTrans1D3" presStyleIdx="0" presStyleCnt="6"/>
      <dgm:spPr/>
    </dgm:pt>
    <dgm:pt modelId="{1D30AA17-F4AA-4946-BF6C-AE94D5FB96EE}" type="pres">
      <dgm:prSet presAssocID="{54DAE993-5C08-491A-A8E5-C8197D90A9E9}" presName="root2" presStyleCnt="0"/>
      <dgm:spPr/>
    </dgm:pt>
    <dgm:pt modelId="{3590B3EF-9B46-453C-81F8-8829CD895FCD}" type="pres">
      <dgm:prSet presAssocID="{54DAE993-5C08-491A-A8E5-C8197D90A9E9}" presName="LevelTwoTextNode" presStyleLbl="node3" presStyleIdx="0" presStyleCnt="6">
        <dgm:presLayoutVars>
          <dgm:chPref val="3"/>
        </dgm:presLayoutVars>
      </dgm:prSet>
      <dgm:spPr/>
    </dgm:pt>
    <dgm:pt modelId="{B3DF1805-51BE-401E-B13C-D57307AE0447}" type="pres">
      <dgm:prSet presAssocID="{54DAE993-5C08-491A-A8E5-C8197D90A9E9}" presName="level3hierChild" presStyleCnt="0"/>
      <dgm:spPr/>
    </dgm:pt>
    <dgm:pt modelId="{4F1B2DDB-6D26-4827-AE63-7CF15AF689D1}" type="pres">
      <dgm:prSet presAssocID="{66AA5689-9076-473B-8448-4076BCF86915}" presName="conn2-1" presStyleLbl="parChTrans1D3" presStyleIdx="1" presStyleCnt="6"/>
      <dgm:spPr/>
    </dgm:pt>
    <dgm:pt modelId="{FD4AD21D-6B79-42A6-B9BD-02DE484BBF8D}" type="pres">
      <dgm:prSet presAssocID="{66AA5689-9076-473B-8448-4076BCF86915}" presName="connTx" presStyleLbl="parChTrans1D3" presStyleIdx="1" presStyleCnt="6"/>
      <dgm:spPr/>
    </dgm:pt>
    <dgm:pt modelId="{1344DFBD-026C-4694-83F0-CFE15DBB6252}" type="pres">
      <dgm:prSet presAssocID="{0E63F6C9-7AB9-4049-ADF4-802F5CC43D50}" presName="root2" presStyleCnt="0"/>
      <dgm:spPr/>
    </dgm:pt>
    <dgm:pt modelId="{A0AA4697-1073-4ABD-AD5E-20B6C23352BD}" type="pres">
      <dgm:prSet presAssocID="{0E63F6C9-7AB9-4049-ADF4-802F5CC43D50}" presName="LevelTwoTextNode" presStyleLbl="node3" presStyleIdx="1" presStyleCnt="6">
        <dgm:presLayoutVars>
          <dgm:chPref val="3"/>
        </dgm:presLayoutVars>
      </dgm:prSet>
      <dgm:spPr/>
    </dgm:pt>
    <dgm:pt modelId="{D068FC68-DFF5-4395-A9E3-489F7E29164E}" type="pres">
      <dgm:prSet presAssocID="{0E63F6C9-7AB9-4049-ADF4-802F5CC43D50}" presName="level3hierChild" presStyleCnt="0"/>
      <dgm:spPr/>
    </dgm:pt>
    <dgm:pt modelId="{8A1A7AF6-005B-40F3-95BB-9857A588EA40}" type="pres">
      <dgm:prSet presAssocID="{331689F1-5AF6-406F-A8E1-0A27928DBA84}" presName="conn2-1" presStyleLbl="parChTrans1D2" presStyleIdx="1" presStyleCnt="4"/>
      <dgm:spPr/>
    </dgm:pt>
    <dgm:pt modelId="{9F94201E-12D5-4635-8C41-5F32F8751422}" type="pres">
      <dgm:prSet presAssocID="{331689F1-5AF6-406F-A8E1-0A27928DBA84}" presName="connTx" presStyleLbl="parChTrans1D2" presStyleIdx="1" presStyleCnt="4"/>
      <dgm:spPr/>
    </dgm:pt>
    <dgm:pt modelId="{E26D8A1B-CF41-41FC-832B-038714299E2A}" type="pres">
      <dgm:prSet presAssocID="{BAC0020F-F013-402E-9D00-6CDCD90AF5AE}" presName="root2" presStyleCnt="0"/>
      <dgm:spPr/>
    </dgm:pt>
    <dgm:pt modelId="{935A5506-6833-4E6C-B111-B59747837291}" type="pres">
      <dgm:prSet presAssocID="{BAC0020F-F013-402E-9D00-6CDCD90AF5AE}" presName="LevelTwoTextNode" presStyleLbl="node2" presStyleIdx="1" presStyleCnt="4">
        <dgm:presLayoutVars>
          <dgm:chPref val="3"/>
        </dgm:presLayoutVars>
      </dgm:prSet>
      <dgm:spPr/>
    </dgm:pt>
    <dgm:pt modelId="{5C18C9CF-3EA8-41B7-95A8-36DDA3FA7621}" type="pres">
      <dgm:prSet presAssocID="{BAC0020F-F013-402E-9D00-6CDCD90AF5AE}" presName="level3hierChild" presStyleCnt="0"/>
      <dgm:spPr/>
    </dgm:pt>
    <dgm:pt modelId="{CE3A6944-A50E-411B-A2B2-E729FCBAE5BB}" type="pres">
      <dgm:prSet presAssocID="{B65D2D0A-E58E-4522-9116-2E4B4B8C23CF}" presName="conn2-1" presStyleLbl="parChTrans1D3" presStyleIdx="2" presStyleCnt="6"/>
      <dgm:spPr/>
    </dgm:pt>
    <dgm:pt modelId="{6B8ADFD2-4506-4F31-B7AF-2A3947EF6C85}" type="pres">
      <dgm:prSet presAssocID="{B65D2D0A-E58E-4522-9116-2E4B4B8C23CF}" presName="connTx" presStyleLbl="parChTrans1D3" presStyleIdx="2" presStyleCnt="6"/>
      <dgm:spPr/>
    </dgm:pt>
    <dgm:pt modelId="{DB1845C0-E760-42F0-9982-F16775DE9D99}" type="pres">
      <dgm:prSet presAssocID="{7B712E23-7530-4A9B-AC55-029F0C5178A6}" presName="root2" presStyleCnt="0"/>
      <dgm:spPr/>
    </dgm:pt>
    <dgm:pt modelId="{14B1F311-FB40-4778-8AAF-F441F9C273B9}" type="pres">
      <dgm:prSet presAssocID="{7B712E23-7530-4A9B-AC55-029F0C5178A6}" presName="LevelTwoTextNode" presStyleLbl="node3" presStyleIdx="2" presStyleCnt="6">
        <dgm:presLayoutVars>
          <dgm:chPref val="3"/>
        </dgm:presLayoutVars>
      </dgm:prSet>
      <dgm:spPr/>
    </dgm:pt>
    <dgm:pt modelId="{2B5CDD72-FA88-4BCE-8FE6-66AF78605148}" type="pres">
      <dgm:prSet presAssocID="{7B712E23-7530-4A9B-AC55-029F0C5178A6}" presName="level3hierChild" presStyleCnt="0"/>
      <dgm:spPr/>
    </dgm:pt>
    <dgm:pt modelId="{3B46271E-834E-45A7-8C17-5EDEE9443827}" type="pres">
      <dgm:prSet presAssocID="{6EC8DB25-15F1-4FA4-B04B-EB1AB11E03E7}" presName="conn2-1" presStyleLbl="parChTrans1D3" presStyleIdx="3" presStyleCnt="6"/>
      <dgm:spPr/>
    </dgm:pt>
    <dgm:pt modelId="{B57BA9BE-DEF9-4CA7-923E-CAA9AE07B7F0}" type="pres">
      <dgm:prSet presAssocID="{6EC8DB25-15F1-4FA4-B04B-EB1AB11E03E7}" presName="connTx" presStyleLbl="parChTrans1D3" presStyleIdx="3" presStyleCnt="6"/>
      <dgm:spPr/>
    </dgm:pt>
    <dgm:pt modelId="{BBC2EBB8-A1DB-4BA8-B58B-3E29DF278DE4}" type="pres">
      <dgm:prSet presAssocID="{C3E968E7-A41C-4A37-B953-F0CD53AFE00E}" presName="root2" presStyleCnt="0"/>
      <dgm:spPr/>
    </dgm:pt>
    <dgm:pt modelId="{F833A062-9FEF-4EBB-94D0-DD9FA00425F5}" type="pres">
      <dgm:prSet presAssocID="{C3E968E7-A41C-4A37-B953-F0CD53AFE00E}" presName="LevelTwoTextNode" presStyleLbl="node3" presStyleIdx="3" presStyleCnt="6">
        <dgm:presLayoutVars>
          <dgm:chPref val="3"/>
        </dgm:presLayoutVars>
      </dgm:prSet>
      <dgm:spPr/>
    </dgm:pt>
    <dgm:pt modelId="{B756A4BC-DEE0-4975-8F47-CC1EA2038ED5}" type="pres">
      <dgm:prSet presAssocID="{C3E968E7-A41C-4A37-B953-F0CD53AFE00E}" presName="level3hierChild" presStyleCnt="0"/>
      <dgm:spPr/>
    </dgm:pt>
    <dgm:pt modelId="{1BAD83DC-0B2C-4466-A5D1-5F34D601023B}" type="pres">
      <dgm:prSet presAssocID="{6839923A-A1F6-4E8E-89C8-95CF5918D2ED}" presName="conn2-1" presStyleLbl="parChTrans1D2" presStyleIdx="2" presStyleCnt="4"/>
      <dgm:spPr/>
    </dgm:pt>
    <dgm:pt modelId="{BAE2C229-B1F0-436D-802B-012BC4951CB1}" type="pres">
      <dgm:prSet presAssocID="{6839923A-A1F6-4E8E-89C8-95CF5918D2ED}" presName="connTx" presStyleLbl="parChTrans1D2" presStyleIdx="2" presStyleCnt="4"/>
      <dgm:spPr/>
    </dgm:pt>
    <dgm:pt modelId="{63EF8F20-44A4-4445-BC54-FBEA355C852E}" type="pres">
      <dgm:prSet presAssocID="{B827453A-BCB0-43C3-AB9B-5D32739621D9}" presName="root2" presStyleCnt="0"/>
      <dgm:spPr/>
    </dgm:pt>
    <dgm:pt modelId="{AC33E0AF-63D3-4A05-9E6C-0A7BBBF0940D}" type="pres">
      <dgm:prSet presAssocID="{B827453A-BCB0-43C3-AB9B-5D32739621D9}" presName="LevelTwoTextNode" presStyleLbl="node2" presStyleIdx="2" presStyleCnt="4">
        <dgm:presLayoutVars>
          <dgm:chPref val="3"/>
        </dgm:presLayoutVars>
      </dgm:prSet>
      <dgm:spPr/>
    </dgm:pt>
    <dgm:pt modelId="{DB6273E8-4EA1-4D03-8566-D061BDFBC9B4}" type="pres">
      <dgm:prSet presAssocID="{B827453A-BCB0-43C3-AB9B-5D32739621D9}" presName="level3hierChild" presStyleCnt="0"/>
      <dgm:spPr/>
    </dgm:pt>
    <dgm:pt modelId="{50B1F680-100A-409E-B325-0427EADB2363}" type="pres">
      <dgm:prSet presAssocID="{8CED85BD-3AF4-47FD-B8A7-F87606992A24}" presName="conn2-1" presStyleLbl="parChTrans1D3" presStyleIdx="4" presStyleCnt="6"/>
      <dgm:spPr/>
    </dgm:pt>
    <dgm:pt modelId="{0BDBB584-4DE9-4E21-9C26-1A98491B7BAF}" type="pres">
      <dgm:prSet presAssocID="{8CED85BD-3AF4-47FD-B8A7-F87606992A24}" presName="connTx" presStyleLbl="parChTrans1D3" presStyleIdx="4" presStyleCnt="6"/>
      <dgm:spPr/>
    </dgm:pt>
    <dgm:pt modelId="{9B588609-0C3F-4CE7-A040-94F164C2DE9F}" type="pres">
      <dgm:prSet presAssocID="{427063E5-E283-483E-87C4-8B4B7AFB98DB}" presName="root2" presStyleCnt="0"/>
      <dgm:spPr/>
    </dgm:pt>
    <dgm:pt modelId="{67C3A2B2-1754-4019-9AF8-39F6614ED890}" type="pres">
      <dgm:prSet presAssocID="{427063E5-E283-483E-87C4-8B4B7AFB98DB}" presName="LevelTwoTextNode" presStyleLbl="node3" presStyleIdx="4" presStyleCnt="6">
        <dgm:presLayoutVars>
          <dgm:chPref val="3"/>
        </dgm:presLayoutVars>
      </dgm:prSet>
      <dgm:spPr/>
    </dgm:pt>
    <dgm:pt modelId="{6AD2DD35-7BDC-4AA3-82B6-79760EDBF7C6}" type="pres">
      <dgm:prSet presAssocID="{427063E5-E283-483E-87C4-8B4B7AFB98DB}" presName="level3hierChild" presStyleCnt="0"/>
      <dgm:spPr/>
    </dgm:pt>
    <dgm:pt modelId="{FCA52E8E-2F6E-4990-AF4C-522E5DA7989E}" type="pres">
      <dgm:prSet presAssocID="{6C993B7E-B11C-433C-919C-E1B91730ACD6}" presName="conn2-1" presStyleLbl="parChTrans1D2" presStyleIdx="3" presStyleCnt="4"/>
      <dgm:spPr/>
    </dgm:pt>
    <dgm:pt modelId="{E60634B9-3737-4160-9319-454BE55852C3}" type="pres">
      <dgm:prSet presAssocID="{6C993B7E-B11C-433C-919C-E1B91730ACD6}" presName="connTx" presStyleLbl="parChTrans1D2" presStyleIdx="3" presStyleCnt="4"/>
      <dgm:spPr/>
    </dgm:pt>
    <dgm:pt modelId="{8916B7AD-1BCE-4FCE-9A28-FA8CE5787356}" type="pres">
      <dgm:prSet presAssocID="{E1764E5D-4C7F-47DE-8998-1DE3021B0EB4}" presName="root2" presStyleCnt="0"/>
      <dgm:spPr/>
    </dgm:pt>
    <dgm:pt modelId="{4AE1B423-AB95-4977-9D74-BE0901B4E848}" type="pres">
      <dgm:prSet presAssocID="{E1764E5D-4C7F-47DE-8998-1DE3021B0EB4}" presName="LevelTwoTextNode" presStyleLbl="node2" presStyleIdx="3" presStyleCnt="4">
        <dgm:presLayoutVars>
          <dgm:chPref val="3"/>
        </dgm:presLayoutVars>
      </dgm:prSet>
      <dgm:spPr/>
    </dgm:pt>
    <dgm:pt modelId="{7B511AFD-5FB6-4708-B986-79D9336F4DF0}" type="pres">
      <dgm:prSet presAssocID="{E1764E5D-4C7F-47DE-8998-1DE3021B0EB4}" presName="level3hierChild" presStyleCnt="0"/>
      <dgm:spPr/>
    </dgm:pt>
    <dgm:pt modelId="{402696AB-F22B-4278-B841-CD70EC9D486C}" type="pres">
      <dgm:prSet presAssocID="{033004EB-BEBD-475B-B726-3C4DE70C4182}" presName="conn2-1" presStyleLbl="parChTrans1D3" presStyleIdx="5" presStyleCnt="6"/>
      <dgm:spPr/>
    </dgm:pt>
    <dgm:pt modelId="{AAF87FFA-AA17-4133-9C04-7CB1E952EA9A}" type="pres">
      <dgm:prSet presAssocID="{033004EB-BEBD-475B-B726-3C4DE70C4182}" presName="connTx" presStyleLbl="parChTrans1D3" presStyleIdx="5" presStyleCnt="6"/>
      <dgm:spPr/>
    </dgm:pt>
    <dgm:pt modelId="{6ECFF935-B027-47C8-9D11-38EFEC606A35}" type="pres">
      <dgm:prSet presAssocID="{4F0FC481-B1F8-44C8-88BB-700451148FAC}" presName="root2" presStyleCnt="0"/>
      <dgm:spPr/>
    </dgm:pt>
    <dgm:pt modelId="{3E155748-EAB6-4400-AE40-E83AFF92B227}" type="pres">
      <dgm:prSet presAssocID="{4F0FC481-B1F8-44C8-88BB-700451148FAC}" presName="LevelTwoTextNode" presStyleLbl="node3" presStyleIdx="5" presStyleCnt="6">
        <dgm:presLayoutVars>
          <dgm:chPref val="3"/>
        </dgm:presLayoutVars>
      </dgm:prSet>
      <dgm:spPr/>
    </dgm:pt>
    <dgm:pt modelId="{05D3995D-5728-4F41-ACA9-E3809AF2B985}" type="pres">
      <dgm:prSet presAssocID="{4F0FC481-B1F8-44C8-88BB-700451148FAC}" presName="level3hierChild" presStyleCnt="0"/>
      <dgm:spPr/>
    </dgm:pt>
  </dgm:ptLst>
  <dgm:cxnLst>
    <dgm:cxn modelId="{7B684102-D434-4DCD-BC58-A513BB48F0D5}" type="presOf" srcId="{8CED85BD-3AF4-47FD-B8A7-F87606992A24}" destId="{50B1F680-100A-409E-B325-0427EADB2363}" srcOrd="0" destOrd="0" presId="urn:microsoft.com/office/officeart/2005/8/layout/hierarchy2"/>
    <dgm:cxn modelId="{E8980604-B208-4CC1-8415-6216BAB7FCF4}" type="presOf" srcId="{033004EB-BEBD-475B-B726-3C4DE70C4182}" destId="{402696AB-F22B-4278-B841-CD70EC9D486C}" srcOrd="0" destOrd="0" presId="urn:microsoft.com/office/officeart/2005/8/layout/hierarchy2"/>
    <dgm:cxn modelId="{5AE29C04-1BA5-4904-9974-5FF25EFC918B}" type="presOf" srcId="{6C993B7E-B11C-433C-919C-E1B91730ACD6}" destId="{E60634B9-3737-4160-9319-454BE55852C3}" srcOrd="1" destOrd="0" presId="urn:microsoft.com/office/officeart/2005/8/layout/hierarchy2"/>
    <dgm:cxn modelId="{F863BE06-2218-45C6-A5F7-0B47A63B6FFC}" srcId="{EB7A4F8A-E2CD-44E4-812D-4C1F8518AC9E}" destId="{0E63F6C9-7AB9-4049-ADF4-802F5CC43D50}" srcOrd="1" destOrd="0" parTransId="{66AA5689-9076-473B-8448-4076BCF86915}" sibTransId="{0CAEFFA8-8B0D-44E3-8A4B-AB7C3414BF16}"/>
    <dgm:cxn modelId="{C4F17E0A-BAE8-451A-A387-C4BE540A063F}" type="presOf" srcId="{54DAE993-5C08-491A-A8E5-C8197D90A9E9}" destId="{3590B3EF-9B46-453C-81F8-8829CD895FCD}" srcOrd="0" destOrd="0" presId="urn:microsoft.com/office/officeart/2005/8/layout/hierarchy2"/>
    <dgm:cxn modelId="{F5497D17-949E-4B78-A21E-A7CE3F3FEC5F}" type="presOf" srcId="{6839923A-A1F6-4E8E-89C8-95CF5918D2ED}" destId="{1BAD83DC-0B2C-4466-A5D1-5F34D601023B}" srcOrd="0" destOrd="0" presId="urn:microsoft.com/office/officeart/2005/8/layout/hierarchy2"/>
    <dgm:cxn modelId="{DD053019-5DA8-43D3-9D39-EA84F39CF90A}" type="presOf" srcId="{3B06EB52-C090-4942-A571-C43029F414D4}" destId="{2F2C14E4-F342-41B1-B624-B8E3D6DE171B}" srcOrd="0" destOrd="0" presId="urn:microsoft.com/office/officeart/2005/8/layout/hierarchy2"/>
    <dgm:cxn modelId="{5750991B-82DA-48BC-96BB-D933BE3C9360}" type="presOf" srcId="{B65D2D0A-E58E-4522-9116-2E4B4B8C23CF}" destId="{CE3A6944-A50E-411B-A2B2-E729FCBAE5BB}" srcOrd="0" destOrd="0" presId="urn:microsoft.com/office/officeart/2005/8/layout/hierarchy2"/>
    <dgm:cxn modelId="{5B47D21B-A1E4-4CA0-A27E-54884C798562}" type="presOf" srcId="{D95D5BD4-6ACF-4A2B-BBE0-719EB0FFACFB}" destId="{882C8781-3FF5-42AB-A4DE-2BEAD64CC08F}" srcOrd="0" destOrd="0" presId="urn:microsoft.com/office/officeart/2005/8/layout/hierarchy2"/>
    <dgm:cxn modelId="{A95EF21C-A2FE-464B-B8FE-AE128331CEB0}" type="presOf" srcId="{D95D5BD4-6ACF-4A2B-BBE0-719EB0FFACFB}" destId="{77750F7C-C77D-43AC-BBFC-179E68030AD9}" srcOrd="1" destOrd="0" presId="urn:microsoft.com/office/officeart/2005/8/layout/hierarchy2"/>
    <dgm:cxn modelId="{51B71B2A-994F-4927-8DE1-A6C63FCA8ACD}" type="presOf" srcId="{427063E5-E283-483E-87C4-8B4B7AFB98DB}" destId="{67C3A2B2-1754-4019-9AF8-39F6614ED890}" srcOrd="0" destOrd="0" presId="urn:microsoft.com/office/officeart/2005/8/layout/hierarchy2"/>
    <dgm:cxn modelId="{F7B8AF2F-C904-416D-8D3E-1A44442F05E2}" type="presOf" srcId="{66AA5689-9076-473B-8448-4076BCF86915}" destId="{4F1B2DDB-6D26-4827-AE63-7CF15AF689D1}" srcOrd="0" destOrd="0" presId="urn:microsoft.com/office/officeart/2005/8/layout/hierarchy2"/>
    <dgm:cxn modelId="{522AEA31-29BC-49F2-983D-81B2635A6B62}" type="presOf" srcId="{C3E968E7-A41C-4A37-B953-F0CD53AFE00E}" destId="{F833A062-9FEF-4EBB-94D0-DD9FA00425F5}" srcOrd="0" destOrd="0" presId="urn:microsoft.com/office/officeart/2005/8/layout/hierarchy2"/>
    <dgm:cxn modelId="{292DE339-4550-4067-95D7-013BAD948F66}" srcId="{BAC0020F-F013-402E-9D00-6CDCD90AF5AE}" destId="{7B712E23-7530-4A9B-AC55-029F0C5178A6}" srcOrd="0" destOrd="0" parTransId="{B65D2D0A-E58E-4522-9116-2E4B4B8C23CF}" sibTransId="{A43CB318-D865-4150-8379-F39B76708EA0}"/>
    <dgm:cxn modelId="{52AB2761-11BD-4DC9-9D14-52EEB91DB939}" srcId="{B827453A-BCB0-43C3-AB9B-5D32739621D9}" destId="{427063E5-E283-483E-87C4-8B4B7AFB98DB}" srcOrd="0" destOrd="0" parTransId="{8CED85BD-3AF4-47FD-B8A7-F87606992A24}" sibTransId="{A1A66925-28FB-430F-AFA0-45148627C7E9}"/>
    <dgm:cxn modelId="{8D58B862-B426-4C92-A197-A9169D458125}" type="presOf" srcId="{6C993B7E-B11C-433C-919C-E1B91730ACD6}" destId="{FCA52E8E-2F6E-4990-AF4C-522E5DA7989E}" srcOrd="0" destOrd="0" presId="urn:microsoft.com/office/officeart/2005/8/layout/hierarchy2"/>
    <dgm:cxn modelId="{F78B4145-D772-4551-B4D6-EA05C7B0EFFD}" srcId="{3B06EB52-C090-4942-A571-C43029F414D4}" destId="{EB7A4F8A-E2CD-44E4-812D-4C1F8518AC9E}" srcOrd="0" destOrd="0" parTransId="{8D6E245A-3292-4DA1-B8B5-3001322BB86B}" sibTransId="{97F6A37F-E436-42BF-BAD3-EEA93FBBE9C1}"/>
    <dgm:cxn modelId="{F392D268-B323-42BB-B8BB-4DFE611B944B}" type="presOf" srcId="{BAC0020F-F013-402E-9D00-6CDCD90AF5AE}" destId="{935A5506-6833-4E6C-B111-B59747837291}" srcOrd="0" destOrd="0" presId="urn:microsoft.com/office/officeart/2005/8/layout/hierarchy2"/>
    <dgm:cxn modelId="{151DC54E-0121-43CF-A190-DDC037DC16C9}" type="presOf" srcId="{4F0FC481-B1F8-44C8-88BB-700451148FAC}" destId="{3E155748-EAB6-4400-AE40-E83AFF92B227}" srcOrd="0" destOrd="0" presId="urn:microsoft.com/office/officeart/2005/8/layout/hierarchy2"/>
    <dgm:cxn modelId="{1AC2D04E-67D1-403C-A5AE-065F4A040AEE}" type="presOf" srcId="{6839923A-A1F6-4E8E-89C8-95CF5918D2ED}" destId="{BAE2C229-B1F0-436D-802B-012BC4951CB1}" srcOrd="1" destOrd="0" presId="urn:microsoft.com/office/officeart/2005/8/layout/hierarchy2"/>
    <dgm:cxn modelId="{C18ED36E-7A1B-4A0A-8064-DC1CE3670D7A}" type="presOf" srcId="{8D6E245A-3292-4DA1-B8B5-3001322BB86B}" destId="{531024E1-136E-4E80-A457-4E897708A7A8}" srcOrd="1" destOrd="0" presId="urn:microsoft.com/office/officeart/2005/8/layout/hierarchy2"/>
    <dgm:cxn modelId="{9B334352-A1CA-4E61-8627-A05F00BA9E09}" type="presOf" srcId="{6EC8DB25-15F1-4FA4-B04B-EB1AB11E03E7}" destId="{B57BA9BE-DEF9-4CA7-923E-CAA9AE07B7F0}" srcOrd="1" destOrd="0" presId="urn:microsoft.com/office/officeart/2005/8/layout/hierarchy2"/>
    <dgm:cxn modelId="{2CFCF87C-852C-4066-9233-F166012B663F}" type="presOf" srcId="{8CED85BD-3AF4-47FD-B8A7-F87606992A24}" destId="{0BDBB584-4DE9-4E21-9C26-1A98491B7BAF}" srcOrd="1" destOrd="0" presId="urn:microsoft.com/office/officeart/2005/8/layout/hierarchy2"/>
    <dgm:cxn modelId="{7881B682-E5D3-4285-87BE-8AC4F576125E}" type="presOf" srcId="{B9FE995E-E853-4FD2-9377-45AB5ECE6DE5}" destId="{9ACDBE79-29BF-484B-A17F-FCA67124170D}" srcOrd="0" destOrd="0" presId="urn:microsoft.com/office/officeart/2005/8/layout/hierarchy2"/>
    <dgm:cxn modelId="{A0D93197-139E-41FB-94F9-71874C688B0E}" type="presOf" srcId="{66AA5689-9076-473B-8448-4076BCF86915}" destId="{FD4AD21D-6B79-42A6-B9BD-02DE484BBF8D}" srcOrd="1" destOrd="0" presId="urn:microsoft.com/office/officeart/2005/8/layout/hierarchy2"/>
    <dgm:cxn modelId="{7EA6659F-F5F4-4EA6-B02A-7CD611073EF2}" srcId="{BAC0020F-F013-402E-9D00-6CDCD90AF5AE}" destId="{C3E968E7-A41C-4A37-B953-F0CD53AFE00E}" srcOrd="1" destOrd="0" parTransId="{6EC8DB25-15F1-4FA4-B04B-EB1AB11E03E7}" sibTransId="{B9B7F5B9-AA61-4F20-B800-0B86413F4F9A}"/>
    <dgm:cxn modelId="{431B1AAC-052B-4A6C-AF30-447657A0D2E4}" srcId="{3B06EB52-C090-4942-A571-C43029F414D4}" destId="{B827453A-BCB0-43C3-AB9B-5D32739621D9}" srcOrd="2" destOrd="0" parTransId="{6839923A-A1F6-4E8E-89C8-95CF5918D2ED}" sibTransId="{A285D5B9-6935-40E8-A7AF-F12644F724AC}"/>
    <dgm:cxn modelId="{869339AC-9379-4894-B9AC-911CDA114862}" type="presOf" srcId="{EB7A4F8A-E2CD-44E4-812D-4C1F8518AC9E}" destId="{7A3B0FD6-EDE6-4E83-841D-1B26B763D0D5}" srcOrd="0" destOrd="0" presId="urn:microsoft.com/office/officeart/2005/8/layout/hierarchy2"/>
    <dgm:cxn modelId="{63FB59AF-DC0D-4425-B9CC-649FE4FB10B7}" type="presOf" srcId="{7B712E23-7530-4A9B-AC55-029F0C5178A6}" destId="{14B1F311-FB40-4778-8AAF-F441F9C273B9}" srcOrd="0" destOrd="0" presId="urn:microsoft.com/office/officeart/2005/8/layout/hierarchy2"/>
    <dgm:cxn modelId="{B33210B5-BD16-4D51-888E-0D1890838114}" srcId="{B9FE995E-E853-4FD2-9377-45AB5ECE6DE5}" destId="{3B06EB52-C090-4942-A571-C43029F414D4}" srcOrd="0" destOrd="0" parTransId="{CED10FB4-171E-48A7-AF0F-6A2CED02A420}" sibTransId="{4DA404F0-1393-41BB-8C66-78D5DCA5E91E}"/>
    <dgm:cxn modelId="{5919E7BC-1657-4059-979A-4B61E8D37019}" type="presOf" srcId="{331689F1-5AF6-406F-A8E1-0A27928DBA84}" destId="{8A1A7AF6-005B-40F3-95BB-9857A588EA40}" srcOrd="0" destOrd="0" presId="urn:microsoft.com/office/officeart/2005/8/layout/hierarchy2"/>
    <dgm:cxn modelId="{635DFFCE-1B83-4506-93C4-F990C9315EF8}" type="presOf" srcId="{331689F1-5AF6-406F-A8E1-0A27928DBA84}" destId="{9F94201E-12D5-4635-8C41-5F32F8751422}" srcOrd="1" destOrd="0" presId="urn:microsoft.com/office/officeart/2005/8/layout/hierarchy2"/>
    <dgm:cxn modelId="{7C170ED0-75EF-492B-9F0A-54D44C551670}" srcId="{3B06EB52-C090-4942-A571-C43029F414D4}" destId="{BAC0020F-F013-402E-9D00-6CDCD90AF5AE}" srcOrd="1" destOrd="0" parTransId="{331689F1-5AF6-406F-A8E1-0A27928DBA84}" sibTransId="{E21358B3-3C75-43DC-B496-E0C5A0B4515C}"/>
    <dgm:cxn modelId="{95EE1ED1-824F-498C-8530-8466AD67CDC8}" srcId="{3B06EB52-C090-4942-A571-C43029F414D4}" destId="{E1764E5D-4C7F-47DE-8998-1DE3021B0EB4}" srcOrd="3" destOrd="0" parTransId="{6C993B7E-B11C-433C-919C-E1B91730ACD6}" sibTransId="{BD515A65-92D5-45FA-B023-4CDB93CDDC0D}"/>
    <dgm:cxn modelId="{4595D9D4-036C-41EF-8DBC-2AD034501166}" srcId="{E1764E5D-4C7F-47DE-8998-1DE3021B0EB4}" destId="{4F0FC481-B1F8-44C8-88BB-700451148FAC}" srcOrd="0" destOrd="0" parTransId="{033004EB-BEBD-475B-B726-3C4DE70C4182}" sibTransId="{E43CD2D5-99B0-404A-9D4F-03E53634232F}"/>
    <dgm:cxn modelId="{663C0ADE-2ED3-4829-8261-F945BF540AC1}" type="presOf" srcId="{E1764E5D-4C7F-47DE-8998-1DE3021B0EB4}" destId="{4AE1B423-AB95-4977-9D74-BE0901B4E848}" srcOrd="0" destOrd="0" presId="urn:microsoft.com/office/officeart/2005/8/layout/hierarchy2"/>
    <dgm:cxn modelId="{1FC1D8E7-3A5C-4355-A962-AE9232889426}" type="presOf" srcId="{B827453A-BCB0-43C3-AB9B-5D32739621D9}" destId="{AC33E0AF-63D3-4A05-9E6C-0A7BBBF0940D}" srcOrd="0" destOrd="0" presId="urn:microsoft.com/office/officeart/2005/8/layout/hierarchy2"/>
    <dgm:cxn modelId="{D8BEF2E9-A298-4B89-838C-DA5330B16969}" type="presOf" srcId="{6EC8DB25-15F1-4FA4-B04B-EB1AB11E03E7}" destId="{3B46271E-834E-45A7-8C17-5EDEE9443827}" srcOrd="0" destOrd="0" presId="urn:microsoft.com/office/officeart/2005/8/layout/hierarchy2"/>
    <dgm:cxn modelId="{C47DF6ED-A4A7-41EA-9C12-07605EE4CD81}" type="presOf" srcId="{8D6E245A-3292-4DA1-B8B5-3001322BB86B}" destId="{48E213F1-A4A7-4904-99E5-B827FC3B4620}" srcOrd="0" destOrd="0" presId="urn:microsoft.com/office/officeart/2005/8/layout/hierarchy2"/>
    <dgm:cxn modelId="{90F325F8-24C5-4384-BDF7-EB91BAAFB7A0}" type="presOf" srcId="{0E63F6C9-7AB9-4049-ADF4-802F5CC43D50}" destId="{A0AA4697-1073-4ABD-AD5E-20B6C23352BD}" srcOrd="0" destOrd="0" presId="urn:microsoft.com/office/officeart/2005/8/layout/hierarchy2"/>
    <dgm:cxn modelId="{056EEFFA-4E50-4C10-AC45-648142EC7F96}" type="presOf" srcId="{033004EB-BEBD-475B-B726-3C4DE70C4182}" destId="{AAF87FFA-AA17-4133-9C04-7CB1E952EA9A}" srcOrd="1" destOrd="0" presId="urn:microsoft.com/office/officeart/2005/8/layout/hierarchy2"/>
    <dgm:cxn modelId="{27642BFB-ADDF-430B-9885-E937C3960D7F}" type="presOf" srcId="{B65D2D0A-E58E-4522-9116-2E4B4B8C23CF}" destId="{6B8ADFD2-4506-4F31-B7AF-2A3947EF6C85}" srcOrd="1" destOrd="0" presId="urn:microsoft.com/office/officeart/2005/8/layout/hierarchy2"/>
    <dgm:cxn modelId="{E5D09DFF-E240-4D40-A5F6-5A905F5D310A}" srcId="{EB7A4F8A-E2CD-44E4-812D-4C1F8518AC9E}" destId="{54DAE993-5C08-491A-A8E5-C8197D90A9E9}" srcOrd="0" destOrd="0" parTransId="{D95D5BD4-6ACF-4A2B-BBE0-719EB0FFACFB}" sibTransId="{93511911-E44C-49F3-9D9A-E787B3D299C2}"/>
    <dgm:cxn modelId="{C72A77E5-B7E5-45D5-9065-7FA3C787FC50}" type="presParOf" srcId="{9ACDBE79-29BF-484B-A17F-FCA67124170D}" destId="{DEB1FA10-4118-42F3-AB42-AAAE7E065887}" srcOrd="0" destOrd="0" presId="urn:microsoft.com/office/officeart/2005/8/layout/hierarchy2"/>
    <dgm:cxn modelId="{D347D34B-7F10-4145-821D-258E7D4AF397}" type="presParOf" srcId="{DEB1FA10-4118-42F3-AB42-AAAE7E065887}" destId="{2F2C14E4-F342-41B1-B624-B8E3D6DE171B}" srcOrd="0" destOrd="0" presId="urn:microsoft.com/office/officeart/2005/8/layout/hierarchy2"/>
    <dgm:cxn modelId="{AA632B6C-B490-4E33-892D-E4BBDD095452}" type="presParOf" srcId="{DEB1FA10-4118-42F3-AB42-AAAE7E065887}" destId="{508EA7F3-3058-4E30-B8C4-3CCC34CE6410}" srcOrd="1" destOrd="0" presId="urn:microsoft.com/office/officeart/2005/8/layout/hierarchy2"/>
    <dgm:cxn modelId="{3CE2BE98-B0B4-407A-8089-4671DE013B2C}" type="presParOf" srcId="{508EA7F3-3058-4E30-B8C4-3CCC34CE6410}" destId="{48E213F1-A4A7-4904-99E5-B827FC3B4620}" srcOrd="0" destOrd="0" presId="urn:microsoft.com/office/officeart/2005/8/layout/hierarchy2"/>
    <dgm:cxn modelId="{A47D4D87-9E50-430A-B9DA-B36AE57479DC}" type="presParOf" srcId="{48E213F1-A4A7-4904-99E5-B827FC3B4620}" destId="{531024E1-136E-4E80-A457-4E897708A7A8}" srcOrd="0" destOrd="0" presId="urn:microsoft.com/office/officeart/2005/8/layout/hierarchy2"/>
    <dgm:cxn modelId="{CF722423-F5E3-497B-B762-BF877E0D5A2B}" type="presParOf" srcId="{508EA7F3-3058-4E30-B8C4-3CCC34CE6410}" destId="{8C871087-89BF-4B05-9F0D-CF889FBB832C}" srcOrd="1" destOrd="0" presId="urn:microsoft.com/office/officeart/2005/8/layout/hierarchy2"/>
    <dgm:cxn modelId="{3388C2BA-AB21-4912-8305-0639B2DE8236}" type="presParOf" srcId="{8C871087-89BF-4B05-9F0D-CF889FBB832C}" destId="{7A3B0FD6-EDE6-4E83-841D-1B26B763D0D5}" srcOrd="0" destOrd="0" presId="urn:microsoft.com/office/officeart/2005/8/layout/hierarchy2"/>
    <dgm:cxn modelId="{DB41B649-0F5A-4263-854B-42FC5F579CBF}" type="presParOf" srcId="{8C871087-89BF-4B05-9F0D-CF889FBB832C}" destId="{18E34DE6-771A-471C-AC49-A04FE60BC990}" srcOrd="1" destOrd="0" presId="urn:microsoft.com/office/officeart/2005/8/layout/hierarchy2"/>
    <dgm:cxn modelId="{797A1A32-8411-4F35-9BCF-E7D4BC697EB3}" type="presParOf" srcId="{18E34DE6-771A-471C-AC49-A04FE60BC990}" destId="{882C8781-3FF5-42AB-A4DE-2BEAD64CC08F}" srcOrd="0" destOrd="0" presId="urn:microsoft.com/office/officeart/2005/8/layout/hierarchy2"/>
    <dgm:cxn modelId="{79CB31FD-8C83-4342-BB5E-9D6C7EADBB50}" type="presParOf" srcId="{882C8781-3FF5-42AB-A4DE-2BEAD64CC08F}" destId="{77750F7C-C77D-43AC-BBFC-179E68030AD9}" srcOrd="0" destOrd="0" presId="urn:microsoft.com/office/officeart/2005/8/layout/hierarchy2"/>
    <dgm:cxn modelId="{7313FE00-16B9-4639-9989-9D0B42C23D7B}" type="presParOf" srcId="{18E34DE6-771A-471C-AC49-A04FE60BC990}" destId="{1D30AA17-F4AA-4946-BF6C-AE94D5FB96EE}" srcOrd="1" destOrd="0" presId="urn:microsoft.com/office/officeart/2005/8/layout/hierarchy2"/>
    <dgm:cxn modelId="{04FFBA07-8FD2-4943-9B02-1E6AA3E1F302}" type="presParOf" srcId="{1D30AA17-F4AA-4946-BF6C-AE94D5FB96EE}" destId="{3590B3EF-9B46-453C-81F8-8829CD895FCD}" srcOrd="0" destOrd="0" presId="urn:microsoft.com/office/officeart/2005/8/layout/hierarchy2"/>
    <dgm:cxn modelId="{1E1F1A03-5B54-46CD-A9EA-84D0C4DC12A6}" type="presParOf" srcId="{1D30AA17-F4AA-4946-BF6C-AE94D5FB96EE}" destId="{B3DF1805-51BE-401E-B13C-D57307AE0447}" srcOrd="1" destOrd="0" presId="urn:microsoft.com/office/officeart/2005/8/layout/hierarchy2"/>
    <dgm:cxn modelId="{857416CC-ED26-4689-92FD-83F52218AF93}" type="presParOf" srcId="{18E34DE6-771A-471C-AC49-A04FE60BC990}" destId="{4F1B2DDB-6D26-4827-AE63-7CF15AF689D1}" srcOrd="2" destOrd="0" presId="urn:microsoft.com/office/officeart/2005/8/layout/hierarchy2"/>
    <dgm:cxn modelId="{07FAD0CF-2733-4F32-ADFB-507766123A43}" type="presParOf" srcId="{4F1B2DDB-6D26-4827-AE63-7CF15AF689D1}" destId="{FD4AD21D-6B79-42A6-B9BD-02DE484BBF8D}" srcOrd="0" destOrd="0" presId="urn:microsoft.com/office/officeart/2005/8/layout/hierarchy2"/>
    <dgm:cxn modelId="{3AB44674-C97C-408B-8552-D84DFBFD19DB}" type="presParOf" srcId="{18E34DE6-771A-471C-AC49-A04FE60BC990}" destId="{1344DFBD-026C-4694-83F0-CFE15DBB6252}" srcOrd="3" destOrd="0" presId="urn:microsoft.com/office/officeart/2005/8/layout/hierarchy2"/>
    <dgm:cxn modelId="{FCD93ADE-E8B4-400F-A084-2C2EF7464274}" type="presParOf" srcId="{1344DFBD-026C-4694-83F0-CFE15DBB6252}" destId="{A0AA4697-1073-4ABD-AD5E-20B6C23352BD}" srcOrd="0" destOrd="0" presId="urn:microsoft.com/office/officeart/2005/8/layout/hierarchy2"/>
    <dgm:cxn modelId="{0AEA2EE0-8BE0-4D66-BD60-7D5AED478385}" type="presParOf" srcId="{1344DFBD-026C-4694-83F0-CFE15DBB6252}" destId="{D068FC68-DFF5-4395-A9E3-489F7E29164E}" srcOrd="1" destOrd="0" presId="urn:microsoft.com/office/officeart/2005/8/layout/hierarchy2"/>
    <dgm:cxn modelId="{2951155F-CEE6-40C4-8490-AED792D87221}" type="presParOf" srcId="{508EA7F3-3058-4E30-B8C4-3CCC34CE6410}" destId="{8A1A7AF6-005B-40F3-95BB-9857A588EA40}" srcOrd="2" destOrd="0" presId="urn:microsoft.com/office/officeart/2005/8/layout/hierarchy2"/>
    <dgm:cxn modelId="{CBA2DB9D-73BD-40CB-AFD5-054A735692E9}" type="presParOf" srcId="{8A1A7AF6-005B-40F3-95BB-9857A588EA40}" destId="{9F94201E-12D5-4635-8C41-5F32F8751422}" srcOrd="0" destOrd="0" presId="urn:microsoft.com/office/officeart/2005/8/layout/hierarchy2"/>
    <dgm:cxn modelId="{B4657BD7-B077-4623-AB5E-8637ED2CA454}" type="presParOf" srcId="{508EA7F3-3058-4E30-B8C4-3CCC34CE6410}" destId="{E26D8A1B-CF41-41FC-832B-038714299E2A}" srcOrd="3" destOrd="0" presId="urn:microsoft.com/office/officeart/2005/8/layout/hierarchy2"/>
    <dgm:cxn modelId="{A5A9A52E-800E-4390-AE1D-A99E85A04AE3}" type="presParOf" srcId="{E26D8A1B-CF41-41FC-832B-038714299E2A}" destId="{935A5506-6833-4E6C-B111-B59747837291}" srcOrd="0" destOrd="0" presId="urn:microsoft.com/office/officeart/2005/8/layout/hierarchy2"/>
    <dgm:cxn modelId="{0C64D0E4-0452-4E36-8563-DF5DC81DC0EE}" type="presParOf" srcId="{E26D8A1B-CF41-41FC-832B-038714299E2A}" destId="{5C18C9CF-3EA8-41B7-95A8-36DDA3FA7621}" srcOrd="1" destOrd="0" presId="urn:microsoft.com/office/officeart/2005/8/layout/hierarchy2"/>
    <dgm:cxn modelId="{A6DF5F83-6DB5-4AA1-910A-5429DE73D7FF}" type="presParOf" srcId="{5C18C9CF-3EA8-41B7-95A8-36DDA3FA7621}" destId="{CE3A6944-A50E-411B-A2B2-E729FCBAE5BB}" srcOrd="0" destOrd="0" presId="urn:microsoft.com/office/officeart/2005/8/layout/hierarchy2"/>
    <dgm:cxn modelId="{E4E6BFC4-A6BA-428F-9405-1CE9E7A4173D}" type="presParOf" srcId="{CE3A6944-A50E-411B-A2B2-E729FCBAE5BB}" destId="{6B8ADFD2-4506-4F31-B7AF-2A3947EF6C85}" srcOrd="0" destOrd="0" presId="urn:microsoft.com/office/officeart/2005/8/layout/hierarchy2"/>
    <dgm:cxn modelId="{C3525992-7D3B-4999-9BCB-60A555DB9091}" type="presParOf" srcId="{5C18C9CF-3EA8-41B7-95A8-36DDA3FA7621}" destId="{DB1845C0-E760-42F0-9982-F16775DE9D99}" srcOrd="1" destOrd="0" presId="urn:microsoft.com/office/officeart/2005/8/layout/hierarchy2"/>
    <dgm:cxn modelId="{574D0DFE-C582-4700-9C69-B11CFE967991}" type="presParOf" srcId="{DB1845C0-E760-42F0-9982-F16775DE9D99}" destId="{14B1F311-FB40-4778-8AAF-F441F9C273B9}" srcOrd="0" destOrd="0" presId="urn:microsoft.com/office/officeart/2005/8/layout/hierarchy2"/>
    <dgm:cxn modelId="{25D3F242-A991-4A66-86C2-E777D3F8FD62}" type="presParOf" srcId="{DB1845C0-E760-42F0-9982-F16775DE9D99}" destId="{2B5CDD72-FA88-4BCE-8FE6-66AF78605148}" srcOrd="1" destOrd="0" presId="urn:microsoft.com/office/officeart/2005/8/layout/hierarchy2"/>
    <dgm:cxn modelId="{55524EEE-3695-40F1-A26C-022ACF7FA459}" type="presParOf" srcId="{5C18C9CF-3EA8-41B7-95A8-36DDA3FA7621}" destId="{3B46271E-834E-45A7-8C17-5EDEE9443827}" srcOrd="2" destOrd="0" presId="urn:microsoft.com/office/officeart/2005/8/layout/hierarchy2"/>
    <dgm:cxn modelId="{A56C8B25-9113-4AFF-BBEF-6775FD7403D9}" type="presParOf" srcId="{3B46271E-834E-45A7-8C17-5EDEE9443827}" destId="{B57BA9BE-DEF9-4CA7-923E-CAA9AE07B7F0}" srcOrd="0" destOrd="0" presId="urn:microsoft.com/office/officeart/2005/8/layout/hierarchy2"/>
    <dgm:cxn modelId="{2CAA3057-DA86-4905-B12E-FEFCD0ED7F6B}" type="presParOf" srcId="{5C18C9CF-3EA8-41B7-95A8-36DDA3FA7621}" destId="{BBC2EBB8-A1DB-4BA8-B58B-3E29DF278DE4}" srcOrd="3" destOrd="0" presId="urn:microsoft.com/office/officeart/2005/8/layout/hierarchy2"/>
    <dgm:cxn modelId="{F6B79508-1D27-4B33-B7D4-C36C70088460}" type="presParOf" srcId="{BBC2EBB8-A1DB-4BA8-B58B-3E29DF278DE4}" destId="{F833A062-9FEF-4EBB-94D0-DD9FA00425F5}" srcOrd="0" destOrd="0" presId="urn:microsoft.com/office/officeart/2005/8/layout/hierarchy2"/>
    <dgm:cxn modelId="{2C82A166-45DF-4074-A146-485301A762C6}" type="presParOf" srcId="{BBC2EBB8-A1DB-4BA8-B58B-3E29DF278DE4}" destId="{B756A4BC-DEE0-4975-8F47-CC1EA2038ED5}" srcOrd="1" destOrd="0" presId="urn:microsoft.com/office/officeart/2005/8/layout/hierarchy2"/>
    <dgm:cxn modelId="{345E942D-D622-468B-81C5-C6CEB2DEE3E3}" type="presParOf" srcId="{508EA7F3-3058-4E30-B8C4-3CCC34CE6410}" destId="{1BAD83DC-0B2C-4466-A5D1-5F34D601023B}" srcOrd="4" destOrd="0" presId="urn:microsoft.com/office/officeart/2005/8/layout/hierarchy2"/>
    <dgm:cxn modelId="{E4560F30-3465-4324-868D-F83C6B13A2EF}" type="presParOf" srcId="{1BAD83DC-0B2C-4466-A5D1-5F34D601023B}" destId="{BAE2C229-B1F0-436D-802B-012BC4951CB1}" srcOrd="0" destOrd="0" presId="urn:microsoft.com/office/officeart/2005/8/layout/hierarchy2"/>
    <dgm:cxn modelId="{ABE2D2C2-0BA8-4618-811E-24C335EA601F}" type="presParOf" srcId="{508EA7F3-3058-4E30-B8C4-3CCC34CE6410}" destId="{63EF8F20-44A4-4445-BC54-FBEA355C852E}" srcOrd="5" destOrd="0" presId="urn:microsoft.com/office/officeart/2005/8/layout/hierarchy2"/>
    <dgm:cxn modelId="{EA859AC8-6D53-416C-AD41-6093E30A45B6}" type="presParOf" srcId="{63EF8F20-44A4-4445-BC54-FBEA355C852E}" destId="{AC33E0AF-63D3-4A05-9E6C-0A7BBBF0940D}" srcOrd="0" destOrd="0" presId="urn:microsoft.com/office/officeart/2005/8/layout/hierarchy2"/>
    <dgm:cxn modelId="{90EBC104-2BB8-4906-9515-A5105325DFDC}" type="presParOf" srcId="{63EF8F20-44A4-4445-BC54-FBEA355C852E}" destId="{DB6273E8-4EA1-4D03-8566-D061BDFBC9B4}" srcOrd="1" destOrd="0" presId="urn:microsoft.com/office/officeart/2005/8/layout/hierarchy2"/>
    <dgm:cxn modelId="{19F11E86-2C7E-4820-8DB1-C78D34BD26D6}" type="presParOf" srcId="{DB6273E8-4EA1-4D03-8566-D061BDFBC9B4}" destId="{50B1F680-100A-409E-B325-0427EADB2363}" srcOrd="0" destOrd="0" presId="urn:microsoft.com/office/officeart/2005/8/layout/hierarchy2"/>
    <dgm:cxn modelId="{51F4A803-D5E9-4B2D-97CB-9CB76945E12A}" type="presParOf" srcId="{50B1F680-100A-409E-B325-0427EADB2363}" destId="{0BDBB584-4DE9-4E21-9C26-1A98491B7BAF}" srcOrd="0" destOrd="0" presId="urn:microsoft.com/office/officeart/2005/8/layout/hierarchy2"/>
    <dgm:cxn modelId="{18BFA6A0-776E-48DD-A9D2-CED6C5E2AD65}" type="presParOf" srcId="{DB6273E8-4EA1-4D03-8566-D061BDFBC9B4}" destId="{9B588609-0C3F-4CE7-A040-94F164C2DE9F}" srcOrd="1" destOrd="0" presId="urn:microsoft.com/office/officeart/2005/8/layout/hierarchy2"/>
    <dgm:cxn modelId="{5C80ADDD-96C6-498D-8A34-51298F24F5D4}" type="presParOf" srcId="{9B588609-0C3F-4CE7-A040-94F164C2DE9F}" destId="{67C3A2B2-1754-4019-9AF8-39F6614ED890}" srcOrd="0" destOrd="0" presId="urn:microsoft.com/office/officeart/2005/8/layout/hierarchy2"/>
    <dgm:cxn modelId="{EA1A00ED-F436-4A34-9207-0052EEA4F5B4}" type="presParOf" srcId="{9B588609-0C3F-4CE7-A040-94F164C2DE9F}" destId="{6AD2DD35-7BDC-4AA3-82B6-79760EDBF7C6}" srcOrd="1" destOrd="0" presId="urn:microsoft.com/office/officeart/2005/8/layout/hierarchy2"/>
    <dgm:cxn modelId="{D1A2052F-186E-46CB-95D0-D6BE35207005}" type="presParOf" srcId="{508EA7F3-3058-4E30-B8C4-3CCC34CE6410}" destId="{FCA52E8E-2F6E-4990-AF4C-522E5DA7989E}" srcOrd="6" destOrd="0" presId="urn:microsoft.com/office/officeart/2005/8/layout/hierarchy2"/>
    <dgm:cxn modelId="{572F1703-7774-4F0D-8CDF-5379CD093584}" type="presParOf" srcId="{FCA52E8E-2F6E-4990-AF4C-522E5DA7989E}" destId="{E60634B9-3737-4160-9319-454BE55852C3}" srcOrd="0" destOrd="0" presId="urn:microsoft.com/office/officeart/2005/8/layout/hierarchy2"/>
    <dgm:cxn modelId="{E6E6F13A-7021-4E28-B6F8-C0C349143249}" type="presParOf" srcId="{508EA7F3-3058-4E30-B8C4-3CCC34CE6410}" destId="{8916B7AD-1BCE-4FCE-9A28-FA8CE5787356}" srcOrd="7" destOrd="0" presId="urn:microsoft.com/office/officeart/2005/8/layout/hierarchy2"/>
    <dgm:cxn modelId="{8866EC80-F7E2-4B6F-A0EC-D96070D673BD}" type="presParOf" srcId="{8916B7AD-1BCE-4FCE-9A28-FA8CE5787356}" destId="{4AE1B423-AB95-4977-9D74-BE0901B4E848}" srcOrd="0" destOrd="0" presId="urn:microsoft.com/office/officeart/2005/8/layout/hierarchy2"/>
    <dgm:cxn modelId="{6B960F39-AB07-4BCC-8277-92BE063B84C2}" type="presParOf" srcId="{8916B7AD-1BCE-4FCE-9A28-FA8CE5787356}" destId="{7B511AFD-5FB6-4708-B986-79D9336F4DF0}" srcOrd="1" destOrd="0" presId="urn:microsoft.com/office/officeart/2005/8/layout/hierarchy2"/>
    <dgm:cxn modelId="{F9EC6C45-8750-4B6E-B05E-4B45990831BE}" type="presParOf" srcId="{7B511AFD-5FB6-4708-B986-79D9336F4DF0}" destId="{402696AB-F22B-4278-B841-CD70EC9D486C}" srcOrd="0" destOrd="0" presId="urn:microsoft.com/office/officeart/2005/8/layout/hierarchy2"/>
    <dgm:cxn modelId="{0E358B05-ED86-4D32-9F23-DF3BA7577ADC}" type="presParOf" srcId="{402696AB-F22B-4278-B841-CD70EC9D486C}" destId="{AAF87FFA-AA17-4133-9C04-7CB1E952EA9A}" srcOrd="0" destOrd="0" presId="urn:microsoft.com/office/officeart/2005/8/layout/hierarchy2"/>
    <dgm:cxn modelId="{44D215D2-A561-4E29-89C1-F91C11EC2820}" type="presParOf" srcId="{7B511AFD-5FB6-4708-B986-79D9336F4DF0}" destId="{6ECFF935-B027-47C8-9D11-38EFEC606A35}" srcOrd="1" destOrd="0" presId="urn:microsoft.com/office/officeart/2005/8/layout/hierarchy2"/>
    <dgm:cxn modelId="{4EB8E62D-EE1A-4962-B5BA-EB3855FC7682}" type="presParOf" srcId="{6ECFF935-B027-47C8-9D11-38EFEC606A35}" destId="{3E155748-EAB6-4400-AE40-E83AFF92B227}" srcOrd="0" destOrd="0" presId="urn:microsoft.com/office/officeart/2005/8/layout/hierarchy2"/>
    <dgm:cxn modelId="{37C2CB8B-07F8-4D99-9B41-3D9CBFDB4F87}" type="presParOf" srcId="{6ECFF935-B027-47C8-9D11-38EFEC606A35}" destId="{05D3995D-5728-4F41-ACA9-E3809AF2B985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9D17CB0-E6CA-4A5D-B826-749CD1E8211F}" type="doc">
      <dgm:prSet loTypeId="urn:microsoft.com/office/officeart/2005/8/layout/hierarchy6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0B08790-F28D-47E3-A91D-2FAE9E0CCF69}">
      <dgm:prSet phldrT="[Text]" custT="1"/>
      <dgm:spPr/>
      <dgm:t>
        <a:bodyPr/>
        <a:lstStyle/>
        <a:p>
          <a:pPr rtl="1"/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8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نیاز به مسکن داشته و در حال حاضر مستاجر هستند. چند میلیون هم تازه ازدواج کرده یا در شرف ازدواج هستند.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65087176-ABDD-46C6-9A1D-7989A2EDCE82}" type="parTrans" cxnId="{44193F20-4961-401F-8457-A655B0C49D16}">
      <dgm:prSet/>
      <dgm:spPr/>
      <dgm:t>
        <a:bodyPr/>
        <a:lstStyle/>
        <a:p>
          <a:endParaRPr lang="en-US"/>
        </a:p>
      </dgm:t>
    </dgm:pt>
    <dgm:pt modelId="{2633F4DD-1232-48B5-8E78-117173F66EDD}" type="sibTrans" cxnId="{44193F20-4961-401F-8457-A655B0C49D16}">
      <dgm:prSet/>
      <dgm:spPr/>
      <dgm:t>
        <a:bodyPr/>
        <a:lstStyle/>
        <a:p>
          <a:endParaRPr lang="en-US"/>
        </a:p>
      </dgm:t>
    </dgm:pt>
    <dgm:pt modelId="{9E029D9E-E6A0-47B0-9BE8-97EB52D45523}">
      <dgm:prSet phldrT="[Text]" custT="1"/>
      <dgm:spPr/>
      <dgm:t>
        <a:bodyPr/>
        <a:lstStyle/>
        <a:p>
          <a:pPr rtl="1"/>
          <a:r>
            <a:rPr lang="en-US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6.4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در سامانه ثبت نام کردند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2E77955B-E438-4298-848D-593DB8D34A6E}" type="parTrans" cxnId="{3385CAC2-89DA-4A03-833F-B86C1C35B875}">
      <dgm:prSet/>
      <dgm:spPr/>
      <dgm:t>
        <a:bodyPr/>
        <a:lstStyle/>
        <a:p>
          <a:endParaRPr lang="en-US"/>
        </a:p>
      </dgm:t>
    </dgm:pt>
    <dgm:pt modelId="{B03CB074-C3B6-44C2-9168-5E3FEEBD66C8}" type="sibTrans" cxnId="{3385CAC2-89DA-4A03-833F-B86C1C35B875}">
      <dgm:prSet/>
      <dgm:spPr/>
      <dgm:t>
        <a:bodyPr/>
        <a:lstStyle/>
        <a:p>
          <a:endParaRPr lang="en-US"/>
        </a:p>
      </dgm:t>
    </dgm:pt>
    <dgm:pt modelId="{DA5B7B62-E0F2-4BC1-B8AB-F84772B12D32}">
      <dgm:prSet phldrT="[Text]" custT="1"/>
      <dgm:spPr/>
      <dgm:t>
        <a:bodyPr/>
        <a:lstStyle/>
        <a:p>
          <a:pPr rtl="1"/>
          <a:r>
            <a:rPr lang="en-US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2.2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شرایط مسکن ملی را داشتند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8A83900C-0DDC-4E46-8C9E-AEE3C1C6195A}" type="parTrans" cxnId="{0C34D4B4-D9A5-440E-BFAA-01EF84D6124B}">
      <dgm:prSet/>
      <dgm:spPr/>
      <dgm:t>
        <a:bodyPr/>
        <a:lstStyle/>
        <a:p>
          <a:endParaRPr lang="en-US"/>
        </a:p>
      </dgm:t>
    </dgm:pt>
    <dgm:pt modelId="{EF0C31E9-F2F9-4DE4-99BF-AC1198AEB6F8}" type="sibTrans" cxnId="{0C34D4B4-D9A5-440E-BFAA-01EF84D6124B}">
      <dgm:prSet/>
      <dgm:spPr/>
      <dgm:t>
        <a:bodyPr/>
        <a:lstStyle/>
        <a:p>
          <a:endParaRPr lang="en-US"/>
        </a:p>
      </dgm:t>
    </dgm:pt>
    <dgm:pt modelId="{C9185060-4F48-482E-B0D4-06D63E9A13DC}">
      <dgm:prSet phldrT="[Text]" custT="1"/>
      <dgm:spPr>
        <a:solidFill>
          <a:srgbClr val="FF0000"/>
        </a:solidFill>
      </dgm:spPr>
      <dgm:t>
        <a:bodyPr/>
        <a:lstStyle/>
        <a:p>
          <a:pPr rtl="1"/>
          <a:r>
            <a:rPr lang="en-US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4.2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رد شده‌اند که بخشی از آنها نیازمند به مسکن بوده و با تسهیل قوانین می‌توانند در گام‌های بعدی صاحب مسکن شوند 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605BE74B-7FEA-484F-A5F1-566936D2F0F1}" type="parTrans" cxnId="{883CCF9F-645C-4085-A203-52BE13E053CB}">
      <dgm:prSet/>
      <dgm:spPr/>
      <dgm:t>
        <a:bodyPr/>
        <a:lstStyle/>
        <a:p>
          <a:endParaRPr lang="en-US"/>
        </a:p>
      </dgm:t>
    </dgm:pt>
    <dgm:pt modelId="{387EB1F5-19F4-4A04-AD12-79C1A5AE3C4B}" type="sibTrans" cxnId="{883CCF9F-645C-4085-A203-52BE13E053CB}">
      <dgm:prSet/>
      <dgm:spPr/>
      <dgm:t>
        <a:bodyPr/>
        <a:lstStyle/>
        <a:p>
          <a:endParaRPr lang="en-US"/>
        </a:p>
      </dgm:t>
    </dgm:pt>
    <dgm:pt modelId="{A92094F3-053B-4519-BE72-B1902DD663AE}">
      <dgm:prSet phldrT="[Text]" custT="1"/>
      <dgm:spPr>
        <a:solidFill>
          <a:srgbClr val="FF0000"/>
        </a:solidFill>
      </dgm:spPr>
      <dgm:t>
        <a:bodyPr/>
        <a:lstStyle/>
        <a:p>
          <a:pPr rtl="1"/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1.6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امیدی به خانه‌دار شدن از طریق نهضت ملی ندارند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8529E644-D6FB-4474-9430-55B805939270}" type="parTrans" cxnId="{405C73F1-EBBC-424B-92BF-16E02F025404}">
      <dgm:prSet/>
      <dgm:spPr/>
      <dgm:t>
        <a:bodyPr/>
        <a:lstStyle/>
        <a:p>
          <a:endParaRPr lang="en-US"/>
        </a:p>
      </dgm:t>
    </dgm:pt>
    <dgm:pt modelId="{B7F560D0-736F-451A-AF12-18C00EF03ACE}" type="sibTrans" cxnId="{405C73F1-EBBC-424B-92BF-16E02F025404}">
      <dgm:prSet/>
      <dgm:spPr/>
      <dgm:t>
        <a:bodyPr/>
        <a:lstStyle/>
        <a:p>
          <a:endParaRPr lang="en-US"/>
        </a:p>
      </dgm:t>
    </dgm:pt>
    <dgm:pt modelId="{0B990D99-1776-4CC3-AEC8-0CEFFD9EB9FD}">
      <dgm:prSet phldrT="[Text]" custT="1"/>
      <dgm:spPr/>
      <dgm:t>
        <a:bodyPr/>
        <a:lstStyle/>
        <a:p>
          <a:pPr rtl="1"/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1.5 میلیون </a:t>
          </a:r>
          <a:r>
            <a:rPr lang="fa-IR" sz="1400" b="0" dirty="0">
              <a:latin typeface="Sahel FD" panose="020B0603030804020204" pitchFamily="34" charset="-78"/>
              <a:cs typeface="Sahel FD" panose="020B0603030804020204" pitchFamily="34" charset="-78"/>
            </a:rPr>
            <a:t>خانواده قسط اول 40 میلیونی را واریز کردند</a:t>
          </a:r>
          <a:endParaRPr lang="en-US" sz="1400" b="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8DCACEC7-9261-4A54-B1C9-B41915876939}" type="parTrans" cxnId="{20519166-8800-4E2D-8201-EA0BF9A25997}">
      <dgm:prSet/>
      <dgm:spPr/>
      <dgm:t>
        <a:bodyPr/>
        <a:lstStyle/>
        <a:p>
          <a:endParaRPr lang="en-US"/>
        </a:p>
      </dgm:t>
    </dgm:pt>
    <dgm:pt modelId="{C881C1E5-6895-4E03-A2AC-F54CA869D5AC}" type="sibTrans" cxnId="{20519166-8800-4E2D-8201-EA0BF9A25997}">
      <dgm:prSet/>
      <dgm:spPr/>
      <dgm:t>
        <a:bodyPr/>
        <a:lstStyle/>
        <a:p>
          <a:endParaRPr lang="en-US"/>
        </a:p>
      </dgm:t>
    </dgm:pt>
    <dgm:pt modelId="{4BE7FB27-D522-4259-9C12-62702E3BD2A4}">
      <dgm:prSet phldrT="[Text]" custT="1"/>
      <dgm:spPr>
        <a:solidFill>
          <a:srgbClr val="FF0000"/>
        </a:solidFill>
      </dgm:spPr>
      <dgm:t>
        <a:bodyPr/>
        <a:lstStyle/>
        <a:p>
          <a:pPr rtl="1"/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0.7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قسط اول 40 میلیونی را واریز نکرده و از پروژه حذف شدند.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0893F820-7767-4771-AFFF-5CE40CFBB797}" type="parTrans" cxnId="{6EE9EFDF-0521-42CF-8C59-48F1E731BC9E}">
      <dgm:prSet/>
      <dgm:spPr/>
      <dgm:t>
        <a:bodyPr/>
        <a:lstStyle/>
        <a:p>
          <a:endParaRPr lang="en-US"/>
        </a:p>
      </dgm:t>
    </dgm:pt>
    <dgm:pt modelId="{595D60D2-0E5B-4788-A38C-372E78CC4118}" type="sibTrans" cxnId="{6EE9EFDF-0521-42CF-8C59-48F1E731BC9E}">
      <dgm:prSet/>
      <dgm:spPr/>
      <dgm:t>
        <a:bodyPr/>
        <a:lstStyle/>
        <a:p>
          <a:endParaRPr lang="en-US"/>
        </a:p>
      </dgm:t>
    </dgm:pt>
    <dgm:pt modelId="{E9E334BE-9A98-4738-B645-6F9761E58444}">
      <dgm:prSet phldrT="[Text]" custT="1"/>
      <dgm:spPr>
        <a:solidFill>
          <a:srgbClr val="00B05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دولت ساخت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500 هزار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 خانه را شروع کرده است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641ACB6E-5C19-41F7-9E21-555E02EFA263}" type="parTrans" cxnId="{1725F9AB-C969-4DC2-A29D-254D553BF4C9}">
      <dgm:prSet/>
      <dgm:spPr/>
      <dgm:t>
        <a:bodyPr/>
        <a:lstStyle/>
        <a:p>
          <a:endParaRPr lang="en-US"/>
        </a:p>
      </dgm:t>
    </dgm:pt>
    <dgm:pt modelId="{B4E41BBD-93B8-4575-97B3-6321A9898A52}" type="sibTrans" cxnId="{1725F9AB-C969-4DC2-A29D-254D553BF4C9}">
      <dgm:prSet/>
      <dgm:spPr/>
      <dgm:t>
        <a:bodyPr/>
        <a:lstStyle/>
        <a:p>
          <a:endParaRPr lang="en-US"/>
        </a:p>
      </dgm:t>
    </dgm:pt>
    <dgm:pt modelId="{94FB36C6-C41A-44FC-8D3A-8D26C7970E1F}">
      <dgm:prSet phldrT="[Text]" custT="1"/>
      <dgm:spPr>
        <a:solidFill>
          <a:srgbClr val="00B05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به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400 هزار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زمین واگذار شده است (روی بخشی از این زمین‌ها کار آماده سازی زمین انجام نشده است)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E991925E-C67D-4AF2-8225-80E0671E2B6C}" type="parTrans" cxnId="{08D478FE-1F0E-46BE-898B-53076582E09A}">
      <dgm:prSet/>
      <dgm:spPr/>
      <dgm:t>
        <a:bodyPr/>
        <a:lstStyle/>
        <a:p>
          <a:endParaRPr lang="en-US"/>
        </a:p>
      </dgm:t>
    </dgm:pt>
    <dgm:pt modelId="{30370E37-9F17-44D7-9DBA-B5857B5D54D3}" type="sibTrans" cxnId="{08D478FE-1F0E-46BE-898B-53076582E09A}">
      <dgm:prSet/>
      <dgm:spPr/>
      <dgm:t>
        <a:bodyPr/>
        <a:lstStyle/>
        <a:p>
          <a:endParaRPr lang="en-US"/>
        </a:p>
      </dgm:t>
    </dgm:pt>
    <dgm:pt modelId="{8F9F3A55-0052-4C39-AEDD-70FD27261DBF}">
      <dgm:prSet phldrT="[Text]" custT="1"/>
      <dgm:spPr>
        <a:solidFill>
          <a:srgbClr val="00B0F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واگذاری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فردی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 که تقریبا 40 درصد به این صورت بوده است</a:t>
          </a:r>
        </a:p>
      </dgm:t>
    </dgm:pt>
    <dgm:pt modelId="{658B8244-0313-4B99-BDA1-362749B10039}" type="parTrans" cxnId="{7E0B4ADD-7966-4AFE-B5A6-F944FCE04995}">
      <dgm:prSet/>
      <dgm:spPr/>
      <dgm:t>
        <a:bodyPr/>
        <a:lstStyle/>
        <a:p>
          <a:endParaRPr lang="en-US"/>
        </a:p>
      </dgm:t>
    </dgm:pt>
    <dgm:pt modelId="{015835F3-53CA-4BCD-8455-5CD4F423D12A}" type="sibTrans" cxnId="{7E0B4ADD-7966-4AFE-B5A6-F944FCE04995}">
      <dgm:prSet/>
      <dgm:spPr/>
      <dgm:t>
        <a:bodyPr/>
        <a:lstStyle/>
        <a:p>
          <a:endParaRPr lang="en-US"/>
        </a:p>
      </dgm:t>
    </dgm:pt>
    <dgm:pt modelId="{7F2A19CB-CE61-488C-BA04-1E035AED96D5}">
      <dgm:prSet phldrT="[Text]" custT="1"/>
      <dgm:spPr>
        <a:solidFill>
          <a:srgbClr val="00B0F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ساخت توسط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پیمان‌کار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 در قالب قرارداد 3 جانبه (تامین کننده مالی (دولت و بانک) -  متقاضی - پیمان‌کار)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A473A82A-6B6D-4805-B41C-57DBD0E55980}" type="parTrans" cxnId="{0D48D558-9331-43F2-8992-9F373D9E8D41}">
      <dgm:prSet/>
      <dgm:spPr/>
      <dgm:t>
        <a:bodyPr/>
        <a:lstStyle/>
        <a:p>
          <a:endParaRPr lang="en-US"/>
        </a:p>
      </dgm:t>
    </dgm:pt>
    <dgm:pt modelId="{FECEC4BC-126F-45D5-8A51-A9599DD748FA}" type="sibTrans" cxnId="{0D48D558-9331-43F2-8992-9F373D9E8D41}">
      <dgm:prSet/>
      <dgm:spPr/>
      <dgm:t>
        <a:bodyPr/>
        <a:lstStyle/>
        <a:p>
          <a:endParaRPr lang="en-US"/>
        </a:p>
      </dgm:t>
    </dgm:pt>
    <dgm:pt modelId="{C628E035-40B2-4140-8717-D8B3C48AE4C1}">
      <dgm:prSet phldrT="[Text]" custT="1"/>
      <dgm:spPr>
        <a:solidFill>
          <a:srgbClr val="00B0F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ساخت توسط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تعاونی</a:t>
          </a:r>
          <a:endParaRPr lang="en-US" sz="1400" b="1" dirty="0">
            <a:solidFill>
              <a:schemeClr val="tx1"/>
            </a:solidFill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D0A1E73C-402C-46C2-BB6C-BB75C1009C1C}" type="parTrans" cxnId="{792D023C-BEF3-4B8B-B96A-D8583F08BF6C}">
      <dgm:prSet/>
      <dgm:spPr/>
      <dgm:t>
        <a:bodyPr/>
        <a:lstStyle/>
        <a:p>
          <a:endParaRPr lang="en-US"/>
        </a:p>
      </dgm:t>
    </dgm:pt>
    <dgm:pt modelId="{432EE642-9E59-4ADF-B9FB-2887C61EA39A}" type="sibTrans" cxnId="{792D023C-BEF3-4B8B-B96A-D8583F08BF6C}">
      <dgm:prSet/>
      <dgm:spPr/>
      <dgm:t>
        <a:bodyPr/>
        <a:lstStyle/>
        <a:p>
          <a:endParaRPr lang="en-US"/>
        </a:p>
      </dgm:t>
    </dgm:pt>
    <dgm:pt modelId="{F53A1EA8-B0D9-4859-B025-1F31A0DE0304}">
      <dgm:prSet phldrT="[Text]" custT="1"/>
      <dgm:spPr>
        <a:solidFill>
          <a:srgbClr val="00B0F0"/>
        </a:solidFill>
      </dgm:spPr>
      <dgm:t>
        <a:bodyPr/>
        <a:lstStyle/>
        <a:p>
          <a:pPr rtl="1"/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گروه ساخت</a:t>
          </a:r>
        </a:p>
      </dgm:t>
    </dgm:pt>
    <dgm:pt modelId="{6C3DAD6C-7A95-44F0-84C0-F546AA98F4BC}" type="parTrans" cxnId="{6964B78A-30F7-4DD5-AA75-8FBF6C131D93}">
      <dgm:prSet/>
      <dgm:spPr/>
      <dgm:t>
        <a:bodyPr/>
        <a:lstStyle/>
        <a:p>
          <a:endParaRPr lang="en-US"/>
        </a:p>
      </dgm:t>
    </dgm:pt>
    <dgm:pt modelId="{97DEFBAF-4ABC-4BDF-A527-C00E30140254}" type="sibTrans" cxnId="{6964B78A-30F7-4DD5-AA75-8FBF6C131D93}">
      <dgm:prSet/>
      <dgm:spPr/>
      <dgm:t>
        <a:bodyPr/>
        <a:lstStyle/>
        <a:p>
          <a:endParaRPr lang="en-US"/>
        </a:p>
      </dgm:t>
    </dgm:pt>
    <dgm:pt modelId="{049D1AB7-E994-4DE5-982C-EEA1FEE57695}">
      <dgm:prSet phldrT="[Text]" custT="1"/>
      <dgm:spPr>
        <a:solidFill>
          <a:srgbClr val="92D05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دولت هنوز برای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600 هزار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دیگر کاری نکرده ولی دوست دارد که خودش خانه بسازد ولی توان آن را نداشته و بسمت دادن زمین می‌رود</a:t>
          </a:r>
        </a:p>
      </dgm:t>
    </dgm:pt>
    <dgm:pt modelId="{9F48DDFD-1E09-4DAD-8CC4-E6856E768FE2}" type="parTrans" cxnId="{4704F1FA-2700-461D-AB61-0145EF90B0AC}">
      <dgm:prSet/>
      <dgm:spPr/>
      <dgm:t>
        <a:bodyPr/>
        <a:lstStyle/>
        <a:p>
          <a:endParaRPr lang="en-US"/>
        </a:p>
      </dgm:t>
    </dgm:pt>
    <dgm:pt modelId="{33F08D40-2367-46CF-8995-CCC60E79396E}" type="sibTrans" cxnId="{4704F1FA-2700-461D-AB61-0145EF90B0AC}">
      <dgm:prSet/>
      <dgm:spPr/>
      <dgm:t>
        <a:bodyPr/>
        <a:lstStyle/>
        <a:p>
          <a:endParaRPr lang="en-US"/>
        </a:p>
      </dgm:t>
    </dgm:pt>
    <dgm:pt modelId="{CC813FF9-E950-4E46-B129-CA7DE4336D93}" type="pres">
      <dgm:prSet presAssocID="{89D17CB0-E6CA-4A5D-B826-749CD1E8211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82F3B72-593F-4ABC-BCA8-43CAFD791E66}" type="pres">
      <dgm:prSet presAssocID="{89D17CB0-E6CA-4A5D-B826-749CD1E8211F}" presName="hierFlow" presStyleCnt="0"/>
      <dgm:spPr/>
    </dgm:pt>
    <dgm:pt modelId="{6543086E-5EE6-4E10-BF4C-E7859431B7F7}" type="pres">
      <dgm:prSet presAssocID="{89D17CB0-E6CA-4A5D-B826-749CD1E8211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A94FD87-B3FC-488B-829E-5DDF0D5B429E}" type="pres">
      <dgm:prSet presAssocID="{00B08790-F28D-47E3-A91D-2FAE9E0CCF69}" presName="Name14" presStyleCnt="0"/>
      <dgm:spPr/>
    </dgm:pt>
    <dgm:pt modelId="{0CFF3BD4-FF1E-46B5-89F8-0E5A2F1EEAB4}" type="pres">
      <dgm:prSet presAssocID="{00B08790-F28D-47E3-A91D-2FAE9E0CCF69}" presName="level1Shape" presStyleLbl="node0" presStyleIdx="0" presStyleCnt="1" custScaleX="167812" custScaleY="159703">
        <dgm:presLayoutVars>
          <dgm:chPref val="3"/>
        </dgm:presLayoutVars>
      </dgm:prSet>
      <dgm:spPr/>
    </dgm:pt>
    <dgm:pt modelId="{BD4B3F63-F839-43EC-902A-6FE1C0F2C9B4}" type="pres">
      <dgm:prSet presAssocID="{00B08790-F28D-47E3-A91D-2FAE9E0CCF69}" presName="hierChild2" presStyleCnt="0"/>
      <dgm:spPr/>
    </dgm:pt>
    <dgm:pt modelId="{A70E6866-4F07-4FF2-8D07-518A56A1CC8B}" type="pres">
      <dgm:prSet presAssocID="{2E77955B-E438-4298-848D-593DB8D34A6E}" presName="Name19" presStyleLbl="parChTrans1D2" presStyleIdx="0" presStyleCnt="2"/>
      <dgm:spPr/>
    </dgm:pt>
    <dgm:pt modelId="{B359DD63-E5BA-4F65-8E5F-56DDD182AAB9}" type="pres">
      <dgm:prSet presAssocID="{9E029D9E-E6A0-47B0-9BE8-97EB52D45523}" presName="Name21" presStyleCnt="0"/>
      <dgm:spPr/>
    </dgm:pt>
    <dgm:pt modelId="{32D32147-70FF-4259-81A5-65230164B74E}" type="pres">
      <dgm:prSet presAssocID="{9E029D9E-E6A0-47B0-9BE8-97EB52D45523}" presName="level2Shape" presStyleLbl="node2" presStyleIdx="0" presStyleCnt="2" custScaleY="159703"/>
      <dgm:spPr/>
    </dgm:pt>
    <dgm:pt modelId="{87EDBBF8-B479-42B8-90C8-857B9173857E}" type="pres">
      <dgm:prSet presAssocID="{9E029D9E-E6A0-47B0-9BE8-97EB52D45523}" presName="hierChild3" presStyleCnt="0"/>
      <dgm:spPr/>
    </dgm:pt>
    <dgm:pt modelId="{E114BD6E-D8C8-413B-B507-0BF847B08FD0}" type="pres">
      <dgm:prSet presAssocID="{8A83900C-0DDC-4E46-8C9E-AEE3C1C6195A}" presName="Name19" presStyleLbl="parChTrans1D3" presStyleIdx="0" presStyleCnt="2"/>
      <dgm:spPr/>
    </dgm:pt>
    <dgm:pt modelId="{0D728051-46FE-4EBD-AFB5-C5D582F4E5B7}" type="pres">
      <dgm:prSet presAssocID="{DA5B7B62-E0F2-4BC1-B8AB-F84772B12D32}" presName="Name21" presStyleCnt="0"/>
      <dgm:spPr/>
    </dgm:pt>
    <dgm:pt modelId="{02124F73-45EC-4A77-9A5D-9EF6AEDE4983}" type="pres">
      <dgm:prSet presAssocID="{DA5B7B62-E0F2-4BC1-B8AB-F84772B12D32}" presName="level2Shape" presStyleLbl="node3" presStyleIdx="0" presStyleCnt="2" custScaleY="159703"/>
      <dgm:spPr/>
    </dgm:pt>
    <dgm:pt modelId="{EE0D62CE-8CBA-4438-B48F-4C82486B62C1}" type="pres">
      <dgm:prSet presAssocID="{DA5B7B62-E0F2-4BC1-B8AB-F84772B12D32}" presName="hierChild3" presStyleCnt="0"/>
      <dgm:spPr/>
    </dgm:pt>
    <dgm:pt modelId="{5965322D-F163-4F0E-9639-DC1B6C24F797}" type="pres">
      <dgm:prSet presAssocID="{8DCACEC7-9261-4A54-B1C9-B41915876939}" presName="Name19" presStyleLbl="parChTrans1D4" presStyleIdx="0" presStyleCnt="9"/>
      <dgm:spPr/>
    </dgm:pt>
    <dgm:pt modelId="{2F127D67-12B8-4716-A723-181801E5A242}" type="pres">
      <dgm:prSet presAssocID="{0B990D99-1776-4CC3-AEC8-0CEFFD9EB9FD}" presName="Name21" presStyleCnt="0"/>
      <dgm:spPr/>
    </dgm:pt>
    <dgm:pt modelId="{3A6CBE1B-AF2B-4912-AD69-E8AC93E1DF62}" type="pres">
      <dgm:prSet presAssocID="{0B990D99-1776-4CC3-AEC8-0CEFFD9EB9FD}" presName="level2Shape" presStyleLbl="node4" presStyleIdx="0" presStyleCnt="9" custScaleY="159703"/>
      <dgm:spPr/>
    </dgm:pt>
    <dgm:pt modelId="{259FE42F-2EE8-492D-9180-1C43AA7F1527}" type="pres">
      <dgm:prSet presAssocID="{0B990D99-1776-4CC3-AEC8-0CEFFD9EB9FD}" presName="hierChild3" presStyleCnt="0"/>
      <dgm:spPr/>
    </dgm:pt>
    <dgm:pt modelId="{DBD320D0-0ECE-4994-81ED-772B9F27C9F4}" type="pres">
      <dgm:prSet presAssocID="{641ACB6E-5C19-41F7-9E21-555E02EFA263}" presName="Name19" presStyleLbl="parChTrans1D4" presStyleIdx="1" presStyleCnt="9"/>
      <dgm:spPr/>
    </dgm:pt>
    <dgm:pt modelId="{980E2F8F-BC8A-4A59-A0E3-A3398ACDC5CD}" type="pres">
      <dgm:prSet presAssocID="{E9E334BE-9A98-4738-B645-6F9761E58444}" presName="Name21" presStyleCnt="0"/>
      <dgm:spPr/>
    </dgm:pt>
    <dgm:pt modelId="{0D7A03D1-1911-4ED1-8584-D39C9CC8931F}" type="pres">
      <dgm:prSet presAssocID="{E9E334BE-9A98-4738-B645-6F9761E58444}" presName="level2Shape" presStyleLbl="node4" presStyleIdx="1" presStyleCnt="9" custScaleX="95846" custScaleY="159703"/>
      <dgm:spPr/>
    </dgm:pt>
    <dgm:pt modelId="{E114AD0A-F976-4754-B92F-6A5D3A8206E3}" type="pres">
      <dgm:prSet presAssocID="{E9E334BE-9A98-4738-B645-6F9761E58444}" presName="hierChild3" presStyleCnt="0"/>
      <dgm:spPr/>
    </dgm:pt>
    <dgm:pt modelId="{1F4974DB-0478-4833-A24C-C2A634BF8445}" type="pres">
      <dgm:prSet presAssocID="{A473A82A-6B6D-4805-B41C-57DBD0E55980}" presName="Name19" presStyleLbl="parChTrans1D4" presStyleIdx="2" presStyleCnt="9"/>
      <dgm:spPr/>
    </dgm:pt>
    <dgm:pt modelId="{C58DB388-D8AF-4C36-BDE2-7A16B208D3BE}" type="pres">
      <dgm:prSet presAssocID="{7F2A19CB-CE61-488C-BA04-1E035AED96D5}" presName="Name21" presStyleCnt="0"/>
      <dgm:spPr/>
    </dgm:pt>
    <dgm:pt modelId="{96B332BD-9996-4E11-9D86-A4EA01911642}" type="pres">
      <dgm:prSet presAssocID="{7F2A19CB-CE61-488C-BA04-1E035AED96D5}" presName="level2Shape" presStyleLbl="node4" presStyleIdx="2" presStyleCnt="9" custScaleX="165591" custScaleY="159703"/>
      <dgm:spPr/>
    </dgm:pt>
    <dgm:pt modelId="{20F3727D-1032-4C9C-88BB-9054A2498EF1}" type="pres">
      <dgm:prSet presAssocID="{7F2A19CB-CE61-488C-BA04-1E035AED96D5}" presName="hierChild3" presStyleCnt="0"/>
      <dgm:spPr/>
    </dgm:pt>
    <dgm:pt modelId="{FEC830D1-74BA-4C8B-9036-A0F5CEAC621A}" type="pres">
      <dgm:prSet presAssocID="{D0A1E73C-402C-46C2-BB6C-BB75C1009C1C}" presName="Name19" presStyleLbl="parChTrans1D4" presStyleIdx="3" presStyleCnt="9"/>
      <dgm:spPr/>
    </dgm:pt>
    <dgm:pt modelId="{B57895BA-B444-42DE-BAEB-41D72C71E4DB}" type="pres">
      <dgm:prSet presAssocID="{C628E035-40B2-4140-8717-D8B3C48AE4C1}" presName="Name21" presStyleCnt="0"/>
      <dgm:spPr/>
    </dgm:pt>
    <dgm:pt modelId="{5386338C-1CC6-4993-9671-B9426AB11C50}" type="pres">
      <dgm:prSet presAssocID="{C628E035-40B2-4140-8717-D8B3C48AE4C1}" presName="level2Shape" presStyleLbl="node4" presStyleIdx="3" presStyleCnt="9" custScaleX="71388" custScaleY="159703"/>
      <dgm:spPr/>
    </dgm:pt>
    <dgm:pt modelId="{D9BF76C6-F4BA-419F-BF1E-D9D4179D4FF3}" type="pres">
      <dgm:prSet presAssocID="{C628E035-40B2-4140-8717-D8B3C48AE4C1}" presName="hierChild3" presStyleCnt="0"/>
      <dgm:spPr/>
    </dgm:pt>
    <dgm:pt modelId="{BF2E1A78-988B-4C5A-AC42-9650F8F41B6B}" type="pres">
      <dgm:prSet presAssocID="{E991925E-C67D-4AF2-8225-80E0671E2B6C}" presName="Name19" presStyleLbl="parChTrans1D4" presStyleIdx="4" presStyleCnt="9"/>
      <dgm:spPr/>
    </dgm:pt>
    <dgm:pt modelId="{1FE57C0E-7AFF-40F5-ABB3-EC559E6D5DFD}" type="pres">
      <dgm:prSet presAssocID="{94FB36C6-C41A-44FC-8D3A-8D26C7970E1F}" presName="Name21" presStyleCnt="0"/>
      <dgm:spPr/>
    </dgm:pt>
    <dgm:pt modelId="{B4638B7D-A70F-4D54-8FB2-4B0023899D53}" type="pres">
      <dgm:prSet presAssocID="{94FB36C6-C41A-44FC-8D3A-8D26C7970E1F}" presName="level2Shape" presStyleLbl="node4" presStyleIdx="4" presStyleCnt="9" custScaleX="142082" custScaleY="159703"/>
      <dgm:spPr/>
    </dgm:pt>
    <dgm:pt modelId="{817B67CC-45FB-4238-9D13-F61DE4BF3D4D}" type="pres">
      <dgm:prSet presAssocID="{94FB36C6-C41A-44FC-8D3A-8D26C7970E1F}" presName="hierChild3" presStyleCnt="0"/>
      <dgm:spPr/>
    </dgm:pt>
    <dgm:pt modelId="{1D305C66-4E37-4107-AAB9-8062153589F2}" type="pres">
      <dgm:prSet presAssocID="{658B8244-0313-4B99-BDA1-362749B10039}" presName="Name19" presStyleLbl="parChTrans1D4" presStyleIdx="5" presStyleCnt="9"/>
      <dgm:spPr/>
    </dgm:pt>
    <dgm:pt modelId="{75CAA883-59E5-4E34-8B1F-EF082FD2EB9E}" type="pres">
      <dgm:prSet presAssocID="{8F9F3A55-0052-4C39-AEDD-70FD27261DBF}" presName="Name21" presStyleCnt="0"/>
      <dgm:spPr/>
    </dgm:pt>
    <dgm:pt modelId="{4459CF8D-934A-43AF-AC86-406C67A44FB5}" type="pres">
      <dgm:prSet presAssocID="{8F9F3A55-0052-4C39-AEDD-70FD27261DBF}" presName="level2Shape" presStyleLbl="node4" presStyleIdx="5" presStyleCnt="9" custScaleX="118335" custScaleY="159703"/>
      <dgm:spPr/>
    </dgm:pt>
    <dgm:pt modelId="{1169C569-720B-45CE-9292-C418E2A9F653}" type="pres">
      <dgm:prSet presAssocID="{8F9F3A55-0052-4C39-AEDD-70FD27261DBF}" presName="hierChild3" presStyleCnt="0"/>
      <dgm:spPr/>
    </dgm:pt>
    <dgm:pt modelId="{265C6FFC-7EFB-4CA0-9B5B-CED4B826AA5C}" type="pres">
      <dgm:prSet presAssocID="{6C3DAD6C-7A95-44F0-84C0-F546AA98F4BC}" presName="Name19" presStyleLbl="parChTrans1D4" presStyleIdx="6" presStyleCnt="9"/>
      <dgm:spPr/>
    </dgm:pt>
    <dgm:pt modelId="{41963D52-F146-4EFE-B1EF-5E9FB06D5A48}" type="pres">
      <dgm:prSet presAssocID="{F53A1EA8-B0D9-4859-B025-1F31A0DE0304}" presName="Name21" presStyleCnt="0"/>
      <dgm:spPr/>
    </dgm:pt>
    <dgm:pt modelId="{A8302314-125F-40A1-8BA7-7D7FF5191841}" type="pres">
      <dgm:prSet presAssocID="{F53A1EA8-B0D9-4859-B025-1F31A0DE0304}" presName="level2Shape" presStyleLbl="node4" presStyleIdx="6" presStyleCnt="9" custScaleX="62787" custScaleY="159703"/>
      <dgm:spPr/>
    </dgm:pt>
    <dgm:pt modelId="{E409D7C0-AC2D-49AA-A278-3E425B4C8B60}" type="pres">
      <dgm:prSet presAssocID="{F53A1EA8-B0D9-4859-B025-1F31A0DE0304}" presName="hierChild3" presStyleCnt="0"/>
      <dgm:spPr/>
    </dgm:pt>
    <dgm:pt modelId="{84B513EC-E629-43EC-A1B1-44991CFD3E28}" type="pres">
      <dgm:prSet presAssocID="{9F48DDFD-1E09-4DAD-8CC4-E6856E768FE2}" presName="Name19" presStyleLbl="parChTrans1D4" presStyleIdx="7" presStyleCnt="9"/>
      <dgm:spPr/>
    </dgm:pt>
    <dgm:pt modelId="{7BA9CDB4-841B-41B7-93E6-CA82C1AEDAB6}" type="pres">
      <dgm:prSet presAssocID="{049D1AB7-E994-4DE5-982C-EEA1FEE57695}" presName="Name21" presStyleCnt="0"/>
      <dgm:spPr/>
    </dgm:pt>
    <dgm:pt modelId="{DA387B21-940B-45C1-9244-6083989E5B37}" type="pres">
      <dgm:prSet presAssocID="{049D1AB7-E994-4DE5-982C-EEA1FEE57695}" presName="level2Shape" presStyleLbl="node4" presStyleIdx="7" presStyleCnt="9" custScaleX="177132" custScaleY="159703"/>
      <dgm:spPr/>
    </dgm:pt>
    <dgm:pt modelId="{60449F12-C5C8-4F1A-8515-47313350D77F}" type="pres">
      <dgm:prSet presAssocID="{049D1AB7-E994-4DE5-982C-EEA1FEE57695}" presName="hierChild3" presStyleCnt="0"/>
      <dgm:spPr/>
    </dgm:pt>
    <dgm:pt modelId="{163D64AE-3132-4CD6-A635-0B0687D8F81B}" type="pres">
      <dgm:prSet presAssocID="{0893F820-7767-4771-AFFF-5CE40CFBB797}" presName="Name19" presStyleLbl="parChTrans1D4" presStyleIdx="8" presStyleCnt="9"/>
      <dgm:spPr/>
    </dgm:pt>
    <dgm:pt modelId="{55F82903-CE4D-41E5-B4C1-FC442DB69223}" type="pres">
      <dgm:prSet presAssocID="{4BE7FB27-D522-4259-9C12-62702E3BD2A4}" presName="Name21" presStyleCnt="0"/>
      <dgm:spPr/>
    </dgm:pt>
    <dgm:pt modelId="{807A1699-894F-448E-BAAB-5FCB0E5BFD61}" type="pres">
      <dgm:prSet presAssocID="{4BE7FB27-D522-4259-9C12-62702E3BD2A4}" presName="level2Shape" presStyleLbl="node4" presStyleIdx="8" presStyleCnt="9" custScaleX="118958" custScaleY="159703"/>
      <dgm:spPr/>
    </dgm:pt>
    <dgm:pt modelId="{8B9149FC-31BD-46ED-9E1F-F4A6703424F5}" type="pres">
      <dgm:prSet presAssocID="{4BE7FB27-D522-4259-9C12-62702E3BD2A4}" presName="hierChild3" presStyleCnt="0"/>
      <dgm:spPr/>
    </dgm:pt>
    <dgm:pt modelId="{38C9088D-31FA-4253-8AEE-1D6448C7DF46}" type="pres">
      <dgm:prSet presAssocID="{605BE74B-7FEA-484F-A5F1-566936D2F0F1}" presName="Name19" presStyleLbl="parChTrans1D3" presStyleIdx="1" presStyleCnt="2"/>
      <dgm:spPr/>
    </dgm:pt>
    <dgm:pt modelId="{C10B3257-7DC8-483E-B100-5892F4AED63E}" type="pres">
      <dgm:prSet presAssocID="{C9185060-4F48-482E-B0D4-06D63E9A13DC}" presName="Name21" presStyleCnt="0"/>
      <dgm:spPr/>
    </dgm:pt>
    <dgm:pt modelId="{699BF279-3FAA-4E59-9F8F-8928E0E7EC11}" type="pres">
      <dgm:prSet presAssocID="{C9185060-4F48-482E-B0D4-06D63E9A13DC}" presName="level2Shape" presStyleLbl="node3" presStyleIdx="1" presStyleCnt="2" custScaleX="173901" custScaleY="159703"/>
      <dgm:spPr/>
    </dgm:pt>
    <dgm:pt modelId="{728AED11-3EC8-488C-A743-C5F1FBDB42FB}" type="pres">
      <dgm:prSet presAssocID="{C9185060-4F48-482E-B0D4-06D63E9A13DC}" presName="hierChild3" presStyleCnt="0"/>
      <dgm:spPr/>
    </dgm:pt>
    <dgm:pt modelId="{EC467CE1-466A-48E1-AA0D-31053C097954}" type="pres">
      <dgm:prSet presAssocID="{8529E644-D6FB-4474-9430-55B805939270}" presName="Name19" presStyleLbl="parChTrans1D2" presStyleIdx="1" presStyleCnt="2"/>
      <dgm:spPr/>
    </dgm:pt>
    <dgm:pt modelId="{8CEE276D-7028-4A13-B3D1-CB8CC2BF5009}" type="pres">
      <dgm:prSet presAssocID="{A92094F3-053B-4519-BE72-B1902DD663AE}" presName="Name21" presStyleCnt="0"/>
      <dgm:spPr/>
    </dgm:pt>
    <dgm:pt modelId="{DE6F68F5-E504-4A5F-94A0-E431F3B4DB62}" type="pres">
      <dgm:prSet presAssocID="{A92094F3-053B-4519-BE72-B1902DD663AE}" presName="level2Shape" presStyleLbl="node2" presStyleIdx="1" presStyleCnt="2" custScaleY="159703"/>
      <dgm:spPr/>
    </dgm:pt>
    <dgm:pt modelId="{4992D773-D779-4971-99FA-0189381A5EB2}" type="pres">
      <dgm:prSet presAssocID="{A92094F3-053B-4519-BE72-B1902DD663AE}" presName="hierChild3" presStyleCnt="0"/>
      <dgm:spPr/>
    </dgm:pt>
    <dgm:pt modelId="{4EA1756F-C297-4615-A56E-A00FE9545B79}" type="pres">
      <dgm:prSet presAssocID="{89D17CB0-E6CA-4A5D-B826-749CD1E8211F}" presName="bgShapesFlow" presStyleCnt="0"/>
      <dgm:spPr/>
    </dgm:pt>
  </dgm:ptLst>
  <dgm:cxnLst>
    <dgm:cxn modelId="{EC644C05-0CEE-4442-B662-04B9A91D013A}" type="presOf" srcId="{2E77955B-E438-4298-848D-593DB8D34A6E}" destId="{A70E6866-4F07-4FF2-8D07-518A56A1CC8B}" srcOrd="0" destOrd="0" presId="urn:microsoft.com/office/officeart/2005/8/layout/hierarchy6"/>
    <dgm:cxn modelId="{5823B208-BBA3-4908-9385-93C01947A87A}" type="presOf" srcId="{049D1AB7-E994-4DE5-982C-EEA1FEE57695}" destId="{DA387B21-940B-45C1-9244-6083989E5B37}" srcOrd="0" destOrd="0" presId="urn:microsoft.com/office/officeart/2005/8/layout/hierarchy6"/>
    <dgm:cxn modelId="{7DEC6C12-67E4-4519-B4D7-1B1E8B7543A5}" type="presOf" srcId="{C628E035-40B2-4140-8717-D8B3C48AE4C1}" destId="{5386338C-1CC6-4993-9671-B9426AB11C50}" srcOrd="0" destOrd="0" presId="urn:microsoft.com/office/officeart/2005/8/layout/hierarchy6"/>
    <dgm:cxn modelId="{A5F0F617-04BF-4636-9C23-8C0A8B324DF6}" type="presOf" srcId="{641ACB6E-5C19-41F7-9E21-555E02EFA263}" destId="{DBD320D0-0ECE-4994-81ED-772B9F27C9F4}" srcOrd="0" destOrd="0" presId="urn:microsoft.com/office/officeart/2005/8/layout/hierarchy6"/>
    <dgm:cxn modelId="{9504131B-3095-49D2-A66F-BECD646B84F8}" type="presOf" srcId="{8529E644-D6FB-4474-9430-55B805939270}" destId="{EC467CE1-466A-48E1-AA0D-31053C097954}" srcOrd="0" destOrd="0" presId="urn:microsoft.com/office/officeart/2005/8/layout/hierarchy6"/>
    <dgm:cxn modelId="{44193F20-4961-401F-8457-A655B0C49D16}" srcId="{89D17CB0-E6CA-4A5D-B826-749CD1E8211F}" destId="{00B08790-F28D-47E3-A91D-2FAE9E0CCF69}" srcOrd="0" destOrd="0" parTransId="{65087176-ABDD-46C6-9A1D-7989A2EDCE82}" sibTransId="{2633F4DD-1232-48B5-8E78-117173F66EDD}"/>
    <dgm:cxn modelId="{88F75D28-FFBF-4571-BD03-232C1CB37E70}" type="presOf" srcId="{4BE7FB27-D522-4259-9C12-62702E3BD2A4}" destId="{807A1699-894F-448E-BAAB-5FCB0E5BFD61}" srcOrd="0" destOrd="0" presId="urn:microsoft.com/office/officeart/2005/8/layout/hierarchy6"/>
    <dgm:cxn modelId="{792D023C-BEF3-4B8B-B96A-D8583F08BF6C}" srcId="{E9E334BE-9A98-4738-B645-6F9761E58444}" destId="{C628E035-40B2-4140-8717-D8B3C48AE4C1}" srcOrd="1" destOrd="0" parTransId="{D0A1E73C-402C-46C2-BB6C-BB75C1009C1C}" sibTransId="{432EE642-9E59-4ADF-B9FB-2887C61EA39A}"/>
    <dgm:cxn modelId="{4A646F5B-28F3-410E-8264-009DD8C3CBA5}" type="presOf" srcId="{A92094F3-053B-4519-BE72-B1902DD663AE}" destId="{DE6F68F5-E504-4A5F-94A0-E431F3B4DB62}" srcOrd="0" destOrd="0" presId="urn:microsoft.com/office/officeart/2005/8/layout/hierarchy6"/>
    <dgm:cxn modelId="{366B9063-564B-4037-A70C-3B6140807B42}" type="presOf" srcId="{A473A82A-6B6D-4805-B41C-57DBD0E55980}" destId="{1F4974DB-0478-4833-A24C-C2A634BF8445}" srcOrd="0" destOrd="0" presId="urn:microsoft.com/office/officeart/2005/8/layout/hierarchy6"/>
    <dgm:cxn modelId="{4FFB6965-FE5E-4FB0-90BA-8453DB9F406A}" type="presOf" srcId="{89D17CB0-E6CA-4A5D-B826-749CD1E8211F}" destId="{CC813FF9-E950-4E46-B129-CA7DE4336D93}" srcOrd="0" destOrd="0" presId="urn:microsoft.com/office/officeart/2005/8/layout/hierarchy6"/>
    <dgm:cxn modelId="{A2857646-EA5E-4B17-B820-A41FE02FD5FE}" type="presOf" srcId="{94FB36C6-C41A-44FC-8D3A-8D26C7970E1F}" destId="{B4638B7D-A70F-4D54-8FB2-4B0023899D53}" srcOrd="0" destOrd="0" presId="urn:microsoft.com/office/officeart/2005/8/layout/hierarchy6"/>
    <dgm:cxn modelId="{20519166-8800-4E2D-8201-EA0BF9A25997}" srcId="{DA5B7B62-E0F2-4BC1-B8AB-F84772B12D32}" destId="{0B990D99-1776-4CC3-AEC8-0CEFFD9EB9FD}" srcOrd="0" destOrd="0" parTransId="{8DCACEC7-9261-4A54-B1C9-B41915876939}" sibTransId="{C881C1E5-6895-4E03-A2AC-F54CA869D5AC}"/>
    <dgm:cxn modelId="{3D821947-2A8B-468B-A2F2-8D1AD7B726A3}" type="presOf" srcId="{9E029D9E-E6A0-47B0-9BE8-97EB52D45523}" destId="{32D32147-70FF-4259-81A5-65230164B74E}" srcOrd="0" destOrd="0" presId="urn:microsoft.com/office/officeart/2005/8/layout/hierarchy6"/>
    <dgm:cxn modelId="{76513648-A726-4B34-A702-0BECE1B51070}" type="presOf" srcId="{6C3DAD6C-7A95-44F0-84C0-F546AA98F4BC}" destId="{265C6FFC-7EFB-4CA0-9B5B-CED4B826AA5C}" srcOrd="0" destOrd="0" presId="urn:microsoft.com/office/officeart/2005/8/layout/hierarchy6"/>
    <dgm:cxn modelId="{B55CF768-7C29-4874-A87F-CF467D220D8F}" type="presOf" srcId="{E991925E-C67D-4AF2-8225-80E0671E2B6C}" destId="{BF2E1A78-988B-4C5A-AC42-9650F8F41B6B}" srcOrd="0" destOrd="0" presId="urn:microsoft.com/office/officeart/2005/8/layout/hierarchy6"/>
    <dgm:cxn modelId="{E6DC5253-3E0F-4F5F-963B-B77CC16F89E2}" type="presOf" srcId="{8A83900C-0DDC-4E46-8C9E-AEE3C1C6195A}" destId="{E114BD6E-D8C8-413B-B507-0BF847B08FD0}" srcOrd="0" destOrd="0" presId="urn:microsoft.com/office/officeart/2005/8/layout/hierarchy6"/>
    <dgm:cxn modelId="{A492E174-7BD2-4C65-AD03-423E333D0B5C}" type="presOf" srcId="{9F48DDFD-1E09-4DAD-8CC4-E6856E768FE2}" destId="{84B513EC-E629-43EC-A1B1-44991CFD3E28}" srcOrd="0" destOrd="0" presId="urn:microsoft.com/office/officeart/2005/8/layout/hierarchy6"/>
    <dgm:cxn modelId="{78B2C875-AA8F-473F-9A5C-25722C012D0F}" type="presOf" srcId="{DA5B7B62-E0F2-4BC1-B8AB-F84772B12D32}" destId="{02124F73-45EC-4A77-9A5D-9EF6AEDE4983}" srcOrd="0" destOrd="0" presId="urn:microsoft.com/office/officeart/2005/8/layout/hierarchy6"/>
    <dgm:cxn modelId="{0D48D558-9331-43F2-8992-9F373D9E8D41}" srcId="{E9E334BE-9A98-4738-B645-6F9761E58444}" destId="{7F2A19CB-CE61-488C-BA04-1E035AED96D5}" srcOrd="0" destOrd="0" parTransId="{A473A82A-6B6D-4805-B41C-57DBD0E55980}" sibTransId="{FECEC4BC-126F-45D5-8A51-A9599DD748FA}"/>
    <dgm:cxn modelId="{B8F4D259-D3F0-4F2A-A993-90284C068E02}" type="presOf" srcId="{E9E334BE-9A98-4738-B645-6F9761E58444}" destId="{0D7A03D1-1911-4ED1-8584-D39C9CC8931F}" srcOrd="0" destOrd="0" presId="urn:microsoft.com/office/officeart/2005/8/layout/hierarchy6"/>
    <dgm:cxn modelId="{5D7F117D-3685-4550-AC0E-56DF684BEC01}" type="presOf" srcId="{F53A1EA8-B0D9-4859-B025-1F31A0DE0304}" destId="{A8302314-125F-40A1-8BA7-7D7FF5191841}" srcOrd="0" destOrd="0" presId="urn:microsoft.com/office/officeart/2005/8/layout/hierarchy6"/>
    <dgm:cxn modelId="{EE477C7E-D464-4ED4-8667-099AF9FDCEAE}" type="presOf" srcId="{605BE74B-7FEA-484F-A5F1-566936D2F0F1}" destId="{38C9088D-31FA-4253-8AEE-1D6448C7DF46}" srcOrd="0" destOrd="0" presId="urn:microsoft.com/office/officeart/2005/8/layout/hierarchy6"/>
    <dgm:cxn modelId="{A7AEC384-DDA6-465A-B810-6C143D446435}" type="presOf" srcId="{658B8244-0313-4B99-BDA1-362749B10039}" destId="{1D305C66-4E37-4107-AAB9-8062153589F2}" srcOrd="0" destOrd="0" presId="urn:microsoft.com/office/officeart/2005/8/layout/hierarchy6"/>
    <dgm:cxn modelId="{6964B78A-30F7-4DD5-AA75-8FBF6C131D93}" srcId="{94FB36C6-C41A-44FC-8D3A-8D26C7970E1F}" destId="{F53A1EA8-B0D9-4859-B025-1F31A0DE0304}" srcOrd="1" destOrd="0" parTransId="{6C3DAD6C-7A95-44F0-84C0-F546AA98F4BC}" sibTransId="{97DEFBAF-4ABC-4BDF-A527-C00E30140254}"/>
    <dgm:cxn modelId="{61EF3E8E-9B55-462D-9B62-82ADDA52E6AC}" type="presOf" srcId="{00B08790-F28D-47E3-A91D-2FAE9E0CCF69}" destId="{0CFF3BD4-FF1E-46B5-89F8-0E5A2F1EEAB4}" srcOrd="0" destOrd="0" presId="urn:microsoft.com/office/officeart/2005/8/layout/hierarchy6"/>
    <dgm:cxn modelId="{883CCF9F-645C-4085-A203-52BE13E053CB}" srcId="{9E029D9E-E6A0-47B0-9BE8-97EB52D45523}" destId="{C9185060-4F48-482E-B0D4-06D63E9A13DC}" srcOrd="1" destOrd="0" parTransId="{605BE74B-7FEA-484F-A5F1-566936D2F0F1}" sibTransId="{387EB1F5-19F4-4A04-AD12-79C1A5AE3C4B}"/>
    <dgm:cxn modelId="{EA6CB6A9-25C4-4118-8324-123E51DB170C}" type="presOf" srcId="{0893F820-7767-4771-AFFF-5CE40CFBB797}" destId="{163D64AE-3132-4CD6-A635-0B0687D8F81B}" srcOrd="0" destOrd="0" presId="urn:microsoft.com/office/officeart/2005/8/layout/hierarchy6"/>
    <dgm:cxn modelId="{1725F9AB-C969-4DC2-A29D-254D553BF4C9}" srcId="{0B990D99-1776-4CC3-AEC8-0CEFFD9EB9FD}" destId="{E9E334BE-9A98-4738-B645-6F9761E58444}" srcOrd="0" destOrd="0" parTransId="{641ACB6E-5C19-41F7-9E21-555E02EFA263}" sibTransId="{B4E41BBD-93B8-4575-97B3-6321A9898A52}"/>
    <dgm:cxn modelId="{0C34D4B4-D9A5-440E-BFAA-01EF84D6124B}" srcId="{9E029D9E-E6A0-47B0-9BE8-97EB52D45523}" destId="{DA5B7B62-E0F2-4BC1-B8AB-F84772B12D32}" srcOrd="0" destOrd="0" parTransId="{8A83900C-0DDC-4E46-8C9E-AEE3C1C6195A}" sibTransId="{EF0C31E9-F2F9-4DE4-99BF-AC1198AEB6F8}"/>
    <dgm:cxn modelId="{8061CCB5-4398-4322-9914-B16169130AB7}" type="presOf" srcId="{8F9F3A55-0052-4C39-AEDD-70FD27261DBF}" destId="{4459CF8D-934A-43AF-AC86-406C67A44FB5}" srcOrd="0" destOrd="0" presId="urn:microsoft.com/office/officeart/2005/8/layout/hierarchy6"/>
    <dgm:cxn modelId="{3385CAC2-89DA-4A03-833F-B86C1C35B875}" srcId="{00B08790-F28D-47E3-A91D-2FAE9E0CCF69}" destId="{9E029D9E-E6A0-47B0-9BE8-97EB52D45523}" srcOrd="0" destOrd="0" parTransId="{2E77955B-E438-4298-848D-593DB8D34A6E}" sibTransId="{B03CB074-C3B6-44C2-9168-5E3FEEBD66C8}"/>
    <dgm:cxn modelId="{928D2BC7-60C8-4574-B662-545EC51E2EA9}" type="presOf" srcId="{0B990D99-1776-4CC3-AEC8-0CEFFD9EB9FD}" destId="{3A6CBE1B-AF2B-4912-AD69-E8AC93E1DF62}" srcOrd="0" destOrd="0" presId="urn:microsoft.com/office/officeart/2005/8/layout/hierarchy6"/>
    <dgm:cxn modelId="{26419BCC-C4D8-432C-AB17-555591BE63E3}" type="presOf" srcId="{8DCACEC7-9261-4A54-B1C9-B41915876939}" destId="{5965322D-F163-4F0E-9639-DC1B6C24F797}" srcOrd="0" destOrd="0" presId="urn:microsoft.com/office/officeart/2005/8/layout/hierarchy6"/>
    <dgm:cxn modelId="{B655ECD0-EBB6-49F7-9AC3-7A765A310C0F}" type="presOf" srcId="{C9185060-4F48-482E-B0D4-06D63E9A13DC}" destId="{699BF279-3FAA-4E59-9F8F-8928E0E7EC11}" srcOrd="0" destOrd="0" presId="urn:microsoft.com/office/officeart/2005/8/layout/hierarchy6"/>
    <dgm:cxn modelId="{7E0B4ADD-7966-4AFE-B5A6-F944FCE04995}" srcId="{94FB36C6-C41A-44FC-8D3A-8D26C7970E1F}" destId="{8F9F3A55-0052-4C39-AEDD-70FD27261DBF}" srcOrd="0" destOrd="0" parTransId="{658B8244-0313-4B99-BDA1-362749B10039}" sibTransId="{015835F3-53CA-4BCD-8455-5CD4F423D12A}"/>
    <dgm:cxn modelId="{6EE9EFDF-0521-42CF-8C59-48F1E731BC9E}" srcId="{DA5B7B62-E0F2-4BC1-B8AB-F84772B12D32}" destId="{4BE7FB27-D522-4259-9C12-62702E3BD2A4}" srcOrd="1" destOrd="0" parTransId="{0893F820-7767-4771-AFFF-5CE40CFBB797}" sibTransId="{595D60D2-0E5B-4788-A38C-372E78CC4118}"/>
    <dgm:cxn modelId="{0CFC60E2-0754-4DC8-9297-154274D17CC3}" type="presOf" srcId="{7F2A19CB-CE61-488C-BA04-1E035AED96D5}" destId="{96B332BD-9996-4E11-9D86-A4EA01911642}" srcOrd="0" destOrd="0" presId="urn:microsoft.com/office/officeart/2005/8/layout/hierarchy6"/>
    <dgm:cxn modelId="{405C73F1-EBBC-424B-92BF-16E02F025404}" srcId="{00B08790-F28D-47E3-A91D-2FAE9E0CCF69}" destId="{A92094F3-053B-4519-BE72-B1902DD663AE}" srcOrd="1" destOrd="0" parTransId="{8529E644-D6FB-4474-9430-55B805939270}" sibTransId="{B7F560D0-736F-451A-AF12-18C00EF03ACE}"/>
    <dgm:cxn modelId="{B1460EFA-4802-4FF7-9BCC-4489901E8004}" type="presOf" srcId="{D0A1E73C-402C-46C2-BB6C-BB75C1009C1C}" destId="{FEC830D1-74BA-4C8B-9036-A0F5CEAC621A}" srcOrd="0" destOrd="0" presId="urn:microsoft.com/office/officeart/2005/8/layout/hierarchy6"/>
    <dgm:cxn modelId="{4704F1FA-2700-461D-AB61-0145EF90B0AC}" srcId="{0B990D99-1776-4CC3-AEC8-0CEFFD9EB9FD}" destId="{049D1AB7-E994-4DE5-982C-EEA1FEE57695}" srcOrd="2" destOrd="0" parTransId="{9F48DDFD-1E09-4DAD-8CC4-E6856E768FE2}" sibTransId="{33F08D40-2367-46CF-8995-CCC60E79396E}"/>
    <dgm:cxn modelId="{08D478FE-1F0E-46BE-898B-53076582E09A}" srcId="{0B990D99-1776-4CC3-AEC8-0CEFFD9EB9FD}" destId="{94FB36C6-C41A-44FC-8D3A-8D26C7970E1F}" srcOrd="1" destOrd="0" parTransId="{E991925E-C67D-4AF2-8225-80E0671E2B6C}" sibTransId="{30370E37-9F17-44D7-9DBA-B5857B5D54D3}"/>
    <dgm:cxn modelId="{F4743522-DED1-40B7-88DF-6AC5DC89A0D4}" type="presParOf" srcId="{CC813FF9-E950-4E46-B129-CA7DE4336D93}" destId="{B82F3B72-593F-4ABC-BCA8-43CAFD791E66}" srcOrd="0" destOrd="0" presId="urn:microsoft.com/office/officeart/2005/8/layout/hierarchy6"/>
    <dgm:cxn modelId="{BD2A70D3-F360-4B60-BC38-B837D4891F64}" type="presParOf" srcId="{B82F3B72-593F-4ABC-BCA8-43CAFD791E66}" destId="{6543086E-5EE6-4E10-BF4C-E7859431B7F7}" srcOrd="0" destOrd="0" presId="urn:microsoft.com/office/officeart/2005/8/layout/hierarchy6"/>
    <dgm:cxn modelId="{3FC46CC0-E984-4588-BF5C-3EEC9AF77BCA}" type="presParOf" srcId="{6543086E-5EE6-4E10-BF4C-E7859431B7F7}" destId="{8A94FD87-B3FC-488B-829E-5DDF0D5B429E}" srcOrd="0" destOrd="0" presId="urn:microsoft.com/office/officeart/2005/8/layout/hierarchy6"/>
    <dgm:cxn modelId="{DB8F2767-989F-4E39-BDB4-F9534DD63A06}" type="presParOf" srcId="{8A94FD87-B3FC-488B-829E-5DDF0D5B429E}" destId="{0CFF3BD4-FF1E-46B5-89F8-0E5A2F1EEAB4}" srcOrd="0" destOrd="0" presId="urn:microsoft.com/office/officeart/2005/8/layout/hierarchy6"/>
    <dgm:cxn modelId="{4C6F5383-5119-47D1-99F1-13B40D6DBE96}" type="presParOf" srcId="{8A94FD87-B3FC-488B-829E-5DDF0D5B429E}" destId="{BD4B3F63-F839-43EC-902A-6FE1C0F2C9B4}" srcOrd="1" destOrd="0" presId="urn:microsoft.com/office/officeart/2005/8/layout/hierarchy6"/>
    <dgm:cxn modelId="{83E05BF9-EE76-4F79-AA31-13CF1D4BAC7E}" type="presParOf" srcId="{BD4B3F63-F839-43EC-902A-6FE1C0F2C9B4}" destId="{A70E6866-4F07-4FF2-8D07-518A56A1CC8B}" srcOrd="0" destOrd="0" presId="urn:microsoft.com/office/officeart/2005/8/layout/hierarchy6"/>
    <dgm:cxn modelId="{700C6766-46C4-4F45-8E85-5FEF86FBBA0F}" type="presParOf" srcId="{BD4B3F63-F839-43EC-902A-6FE1C0F2C9B4}" destId="{B359DD63-E5BA-4F65-8E5F-56DDD182AAB9}" srcOrd="1" destOrd="0" presId="urn:microsoft.com/office/officeart/2005/8/layout/hierarchy6"/>
    <dgm:cxn modelId="{F51DB63C-075A-4FFB-BAF9-EB339F1825EE}" type="presParOf" srcId="{B359DD63-E5BA-4F65-8E5F-56DDD182AAB9}" destId="{32D32147-70FF-4259-81A5-65230164B74E}" srcOrd="0" destOrd="0" presId="urn:microsoft.com/office/officeart/2005/8/layout/hierarchy6"/>
    <dgm:cxn modelId="{D2D52C30-13F6-4D26-A829-6F75787A2531}" type="presParOf" srcId="{B359DD63-E5BA-4F65-8E5F-56DDD182AAB9}" destId="{87EDBBF8-B479-42B8-90C8-857B9173857E}" srcOrd="1" destOrd="0" presId="urn:microsoft.com/office/officeart/2005/8/layout/hierarchy6"/>
    <dgm:cxn modelId="{9BE6D6A9-4396-4B6B-8C3D-8E6633DCCE34}" type="presParOf" srcId="{87EDBBF8-B479-42B8-90C8-857B9173857E}" destId="{E114BD6E-D8C8-413B-B507-0BF847B08FD0}" srcOrd="0" destOrd="0" presId="urn:microsoft.com/office/officeart/2005/8/layout/hierarchy6"/>
    <dgm:cxn modelId="{2BDF797E-BCEF-411A-B3DE-D02812F390B0}" type="presParOf" srcId="{87EDBBF8-B479-42B8-90C8-857B9173857E}" destId="{0D728051-46FE-4EBD-AFB5-C5D582F4E5B7}" srcOrd="1" destOrd="0" presId="urn:microsoft.com/office/officeart/2005/8/layout/hierarchy6"/>
    <dgm:cxn modelId="{A3F53612-85DB-4422-B28E-E77BEC7CDBA8}" type="presParOf" srcId="{0D728051-46FE-4EBD-AFB5-C5D582F4E5B7}" destId="{02124F73-45EC-4A77-9A5D-9EF6AEDE4983}" srcOrd="0" destOrd="0" presId="urn:microsoft.com/office/officeart/2005/8/layout/hierarchy6"/>
    <dgm:cxn modelId="{F6AD2233-D8AA-4149-B377-F9946AA1DFD6}" type="presParOf" srcId="{0D728051-46FE-4EBD-AFB5-C5D582F4E5B7}" destId="{EE0D62CE-8CBA-4438-B48F-4C82486B62C1}" srcOrd="1" destOrd="0" presId="urn:microsoft.com/office/officeart/2005/8/layout/hierarchy6"/>
    <dgm:cxn modelId="{8CB49FF0-5FF2-4EC6-8507-9735AA24A416}" type="presParOf" srcId="{EE0D62CE-8CBA-4438-B48F-4C82486B62C1}" destId="{5965322D-F163-4F0E-9639-DC1B6C24F797}" srcOrd="0" destOrd="0" presId="urn:microsoft.com/office/officeart/2005/8/layout/hierarchy6"/>
    <dgm:cxn modelId="{C735BDBB-3ADA-4633-9BA9-F894FA27BB06}" type="presParOf" srcId="{EE0D62CE-8CBA-4438-B48F-4C82486B62C1}" destId="{2F127D67-12B8-4716-A723-181801E5A242}" srcOrd="1" destOrd="0" presId="urn:microsoft.com/office/officeart/2005/8/layout/hierarchy6"/>
    <dgm:cxn modelId="{2E3CDAEA-8918-4033-9DAB-68349CC393D2}" type="presParOf" srcId="{2F127D67-12B8-4716-A723-181801E5A242}" destId="{3A6CBE1B-AF2B-4912-AD69-E8AC93E1DF62}" srcOrd="0" destOrd="0" presId="urn:microsoft.com/office/officeart/2005/8/layout/hierarchy6"/>
    <dgm:cxn modelId="{DB9B0E0F-D2D2-4C41-8A4F-548E0449F09D}" type="presParOf" srcId="{2F127D67-12B8-4716-A723-181801E5A242}" destId="{259FE42F-2EE8-492D-9180-1C43AA7F1527}" srcOrd="1" destOrd="0" presId="urn:microsoft.com/office/officeart/2005/8/layout/hierarchy6"/>
    <dgm:cxn modelId="{34C54EE9-75F1-46E3-B53F-6A36D2330020}" type="presParOf" srcId="{259FE42F-2EE8-492D-9180-1C43AA7F1527}" destId="{DBD320D0-0ECE-4994-81ED-772B9F27C9F4}" srcOrd="0" destOrd="0" presId="urn:microsoft.com/office/officeart/2005/8/layout/hierarchy6"/>
    <dgm:cxn modelId="{AA551312-3D34-4035-AA49-412486C7EBF7}" type="presParOf" srcId="{259FE42F-2EE8-492D-9180-1C43AA7F1527}" destId="{980E2F8F-BC8A-4A59-A0E3-A3398ACDC5CD}" srcOrd="1" destOrd="0" presId="urn:microsoft.com/office/officeart/2005/8/layout/hierarchy6"/>
    <dgm:cxn modelId="{1222DACB-420A-4AA1-8C73-7E4DBB94411C}" type="presParOf" srcId="{980E2F8F-BC8A-4A59-A0E3-A3398ACDC5CD}" destId="{0D7A03D1-1911-4ED1-8584-D39C9CC8931F}" srcOrd="0" destOrd="0" presId="urn:microsoft.com/office/officeart/2005/8/layout/hierarchy6"/>
    <dgm:cxn modelId="{17D729C3-C014-420F-BBE6-F9CF4DA94C93}" type="presParOf" srcId="{980E2F8F-BC8A-4A59-A0E3-A3398ACDC5CD}" destId="{E114AD0A-F976-4754-B92F-6A5D3A8206E3}" srcOrd="1" destOrd="0" presId="urn:microsoft.com/office/officeart/2005/8/layout/hierarchy6"/>
    <dgm:cxn modelId="{4B56B874-0213-4EA6-875F-3A15B5D805F3}" type="presParOf" srcId="{E114AD0A-F976-4754-B92F-6A5D3A8206E3}" destId="{1F4974DB-0478-4833-A24C-C2A634BF8445}" srcOrd="0" destOrd="0" presId="urn:microsoft.com/office/officeart/2005/8/layout/hierarchy6"/>
    <dgm:cxn modelId="{26383E51-44E7-4E42-BC86-9F6990F34B38}" type="presParOf" srcId="{E114AD0A-F976-4754-B92F-6A5D3A8206E3}" destId="{C58DB388-D8AF-4C36-BDE2-7A16B208D3BE}" srcOrd="1" destOrd="0" presId="urn:microsoft.com/office/officeart/2005/8/layout/hierarchy6"/>
    <dgm:cxn modelId="{4E796B23-81AF-4780-8F28-402E60F50536}" type="presParOf" srcId="{C58DB388-D8AF-4C36-BDE2-7A16B208D3BE}" destId="{96B332BD-9996-4E11-9D86-A4EA01911642}" srcOrd="0" destOrd="0" presId="urn:microsoft.com/office/officeart/2005/8/layout/hierarchy6"/>
    <dgm:cxn modelId="{3E7D9602-D1E1-46B8-B869-8D6A2476E6CE}" type="presParOf" srcId="{C58DB388-D8AF-4C36-BDE2-7A16B208D3BE}" destId="{20F3727D-1032-4C9C-88BB-9054A2498EF1}" srcOrd="1" destOrd="0" presId="urn:microsoft.com/office/officeart/2005/8/layout/hierarchy6"/>
    <dgm:cxn modelId="{B3E3638A-2CB4-483C-BE03-55BA2A9109B8}" type="presParOf" srcId="{E114AD0A-F976-4754-B92F-6A5D3A8206E3}" destId="{FEC830D1-74BA-4C8B-9036-A0F5CEAC621A}" srcOrd="2" destOrd="0" presId="urn:microsoft.com/office/officeart/2005/8/layout/hierarchy6"/>
    <dgm:cxn modelId="{71715C97-422B-4A29-B6E1-8652F36BC274}" type="presParOf" srcId="{E114AD0A-F976-4754-B92F-6A5D3A8206E3}" destId="{B57895BA-B444-42DE-BAEB-41D72C71E4DB}" srcOrd="3" destOrd="0" presId="urn:microsoft.com/office/officeart/2005/8/layout/hierarchy6"/>
    <dgm:cxn modelId="{12C968C2-39D7-47B3-9B90-F70F77576FC8}" type="presParOf" srcId="{B57895BA-B444-42DE-BAEB-41D72C71E4DB}" destId="{5386338C-1CC6-4993-9671-B9426AB11C50}" srcOrd="0" destOrd="0" presId="urn:microsoft.com/office/officeart/2005/8/layout/hierarchy6"/>
    <dgm:cxn modelId="{F3DA406F-89B7-45BE-8C73-B2681BE25D3F}" type="presParOf" srcId="{B57895BA-B444-42DE-BAEB-41D72C71E4DB}" destId="{D9BF76C6-F4BA-419F-BF1E-D9D4179D4FF3}" srcOrd="1" destOrd="0" presId="urn:microsoft.com/office/officeart/2005/8/layout/hierarchy6"/>
    <dgm:cxn modelId="{02FAE751-B4A6-4479-BAC2-E4F81A45F29F}" type="presParOf" srcId="{259FE42F-2EE8-492D-9180-1C43AA7F1527}" destId="{BF2E1A78-988B-4C5A-AC42-9650F8F41B6B}" srcOrd="2" destOrd="0" presId="urn:microsoft.com/office/officeart/2005/8/layout/hierarchy6"/>
    <dgm:cxn modelId="{45826D96-4105-415C-8E5F-23B083EBC47C}" type="presParOf" srcId="{259FE42F-2EE8-492D-9180-1C43AA7F1527}" destId="{1FE57C0E-7AFF-40F5-ABB3-EC559E6D5DFD}" srcOrd="3" destOrd="0" presId="urn:microsoft.com/office/officeart/2005/8/layout/hierarchy6"/>
    <dgm:cxn modelId="{61587CE6-E957-494D-8FBF-F5B87EA87C4A}" type="presParOf" srcId="{1FE57C0E-7AFF-40F5-ABB3-EC559E6D5DFD}" destId="{B4638B7D-A70F-4D54-8FB2-4B0023899D53}" srcOrd="0" destOrd="0" presId="urn:microsoft.com/office/officeart/2005/8/layout/hierarchy6"/>
    <dgm:cxn modelId="{CFFE59A0-B86B-472A-90D0-075FB45E469C}" type="presParOf" srcId="{1FE57C0E-7AFF-40F5-ABB3-EC559E6D5DFD}" destId="{817B67CC-45FB-4238-9D13-F61DE4BF3D4D}" srcOrd="1" destOrd="0" presId="urn:microsoft.com/office/officeart/2005/8/layout/hierarchy6"/>
    <dgm:cxn modelId="{AF870832-91EB-4C2E-B739-B1E114644440}" type="presParOf" srcId="{817B67CC-45FB-4238-9D13-F61DE4BF3D4D}" destId="{1D305C66-4E37-4107-AAB9-8062153589F2}" srcOrd="0" destOrd="0" presId="urn:microsoft.com/office/officeart/2005/8/layout/hierarchy6"/>
    <dgm:cxn modelId="{A35DCC8B-3E85-4147-91A2-04DF41F3CAE9}" type="presParOf" srcId="{817B67CC-45FB-4238-9D13-F61DE4BF3D4D}" destId="{75CAA883-59E5-4E34-8B1F-EF082FD2EB9E}" srcOrd="1" destOrd="0" presId="urn:microsoft.com/office/officeart/2005/8/layout/hierarchy6"/>
    <dgm:cxn modelId="{D1A828CD-3035-48DA-9958-255E3C49CF5B}" type="presParOf" srcId="{75CAA883-59E5-4E34-8B1F-EF082FD2EB9E}" destId="{4459CF8D-934A-43AF-AC86-406C67A44FB5}" srcOrd="0" destOrd="0" presId="urn:microsoft.com/office/officeart/2005/8/layout/hierarchy6"/>
    <dgm:cxn modelId="{E4EFAD25-433D-4165-B4EF-B1FFB95C24CD}" type="presParOf" srcId="{75CAA883-59E5-4E34-8B1F-EF082FD2EB9E}" destId="{1169C569-720B-45CE-9292-C418E2A9F653}" srcOrd="1" destOrd="0" presId="urn:microsoft.com/office/officeart/2005/8/layout/hierarchy6"/>
    <dgm:cxn modelId="{782512E3-318E-4740-A74F-C08B9B2C80D5}" type="presParOf" srcId="{817B67CC-45FB-4238-9D13-F61DE4BF3D4D}" destId="{265C6FFC-7EFB-4CA0-9B5B-CED4B826AA5C}" srcOrd="2" destOrd="0" presId="urn:microsoft.com/office/officeart/2005/8/layout/hierarchy6"/>
    <dgm:cxn modelId="{560848FD-130E-47EA-A35D-CD66CE2C5E2E}" type="presParOf" srcId="{817B67CC-45FB-4238-9D13-F61DE4BF3D4D}" destId="{41963D52-F146-4EFE-B1EF-5E9FB06D5A48}" srcOrd="3" destOrd="0" presId="urn:microsoft.com/office/officeart/2005/8/layout/hierarchy6"/>
    <dgm:cxn modelId="{DC672945-05E6-45B2-A007-C3A6EF9B2391}" type="presParOf" srcId="{41963D52-F146-4EFE-B1EF-5E9FB06D5A48}" destId="{A8302314-125F-40A1-8BA7-7D7FF5191841}" srcOrd="0" destOrd="0" presId="urn:microsoft.com/office/officeart/2005/8/layout/hierarchy6"/>
    <dgm:cxn modelId="{39914294-9BD0-42A2-AB89-AB224EB200C1}" type="presParOf" srcId="{41963D52-F146-4EFE-B1EF-5E9FB06D5A48}" destId="{E409D7C0-AC2D-49AA-A278-3E425B4C8B60}" srcOrd="1" destOrd="0" presId="urn:microsoft.com/office/officeart/2005/8/layout/hierarchy6"/>
    <dgm:cxn modelId="{ACB49938-2342-4180-9DCF-BD126A9B9901}" type="presParOf" srcId="{259FE42F-2EE8-492D-9180-1C43AA7F1527}" destId="{84B513EC-E629-43EC-A1B1-44991CFD3E28}" srcOrd="4" destOrd="0" presId="urn:microsoft.com/office/officeart/2005/8/layout/hierarchy6"/>
    <dgm:cxn modelId="{53C5D9EE-51A8-4839-BCBB-64DC9162A801}" type="presParOf" srcId="{259FE42F-2EE8-492D-9180-1C43AA7F1527}" destId="{7BA9CDB4-841B-41B7-93E6-CA82C1AEDAB6}" srcOrd="5" destOrd="0" presId="urn:microsoft.com/office/officeart/2005/8/layout/hierarchy6"/>
    <dgm:cxn modelId="{465C1F7B-40E6-46D8-AF30-9E96F44D2584}" type="presParOf" srcId="{7BA9CDB4-841B-41B7-93E6-CA82C1AEDAB6}" destId="{DA387B21-940B-45C1-9244-6083989E5B37}" srcOrd="0" destOrd="0" presId="urn:microsoft.com/office/officeart/2005/8/layout/hierarchy6"/>
    <dgm:cxn modelId="{F1044931-9141-4EE3-A35E-F578CAD5A9C4}" type="presParOf" srcId="{7BA9CDB4-841B-41B7-93E6-CA82C1AEDAB6}" destId="{60449F12-C5C8-4F1A-8515-47313350D77F}" srcOrd="1" destOrd="0" presId="urn:microsoft.com/office/officeart/2005/8/layout/hierarchy6"/>
    <dgm:cxn modelId="{31F49D3A-2F9C-42F8-9EA8-4A3F3F48E879}" type="presParOf" srcId="{EE0D62CE-8CBA-4438-B48F-4C82486B62C1}" destId="{163D64AE-3132-4CD6-A635-0B0687D8F81B}" srcOrd="2" destOrd="0" presId="urn:microsoft.com/office/officeart/2005/8/layout/hierarchy6"/>
    <dgm:cxn modelId="{46FA768B-4733-45D5-BD9D-784CF3F77CF9}" type="presParOf" srcId="{EE0D62CE-8CBA-4438-B48F-4C82486B62C1}" destId="{55F82903-CE4D-41E5-B4C1-FC442DB69223}" srcOrd="3" destOrd="0" presId="urn:microsoft.com/office/officeart/2005/8/layout/hierarchy6"/>
    <dgm:cxn modelId="{34173DA8-FA82-43DC-A40F-BA89D95E8574}" type="presParOf" srcId="{55F82903-CE4D-41E5-B4C1-FC442DB69223}" destId="{807A1699-894F-448E-BAAB-5FCB0E5BFD61}" srcOrd="0" destOrd="0" presId="urn:microsoft.com/office/officeart/2005/8/layout/hierarchy6"/>
    <dgm:cxn modelId="{A69DB9A5-654C-4A12-9946-E26D10332299}" type="presParOf" srcId="{55F82903-CE4D-41E5-B4C1-FC442DB69223}" destId="{8B9149FC-31BD-46ED-9E1F-F4A6703424F5}" srcOrd="1" destOrd="0" presId="urn:microsoft.com/office/officeart/2005/8/layout/hierarchy6"/>
    <dgm:cxn modelId="{66D04941-DCD8-406C-A404-CD9D0F858237}" type="presParOf" srcId="{87EDBBF8-B479-42B8-90C8-857B9173857E}" destId="{38C9088D-31FA-4253-8AEE-1D6448C7DF46}" srcOrd="2" destOrd="0" presId="urn:microsoft.com/office/officeart/2005/8/layout/hierarchy6"/>
    <dgm:cxn modelId="{D8C39511-E239-4D3A-B9EE-4C77C3D4457E}" type="presParOf" srcId="{87EDBBF8-B479-42B8-90C8-857B9173857E}" destId="{C10B3257-7DC8-483E-B100-5892F4AED63E}" srcOrd="3" destOrd="0" presId="urn:microsoft.com/office/officeart/2005/8/layout/hierarchy6"/>
    <dgm:cxn modelId="{6A92A03E-821B-4B79-810F-667969E15DF6}" type="presParOf" srcId="{C10B3257-7DC8-483E-B100-5892F4AED63E}" destId="{699BF279-3FAA-4E59-9F8F-8928E0E7EC11}" srcOrd="0" destOrd="0" presId="urn:microsoft.com/office/officeart/2005/8/layout/hierarchy6"/>
    <dgm:cxn modelId="{619ED3C6-760E-4D2C-936F-2D17480ECBC3}" type="presParOf" srcId="{C10B3257-7DC8-483E-B100-5892F4AED63E}" destId="{728AED11-3EC8-488C-A743-C5F1FBDB42FB}" srcOrd="1" destOrd="0" presId="urn:microsoft.com/office/officeart/2005/8/layout/hierarchy6"/>
    <dgm:cxn modelId="{C32212ED-286A-4614-8AA0-8336BA310B71}" type="presParOf" srcId="{BD4B3F63-F839-43EC-902A-6FE1C0F2C9B4}" destId="{EC467CE1-466A-48E1-AA0D-31053C097954}" srcOrd="2" destOrd="0" presId="urn:microsoft.com/office/officeart/2005/8/layout/hierarchy6"/>
    <dgm:cxn modelId="{1B9EE99A-1D26-472B-9E88-67246FCD711C}" type="presParOf" srcId="{BD4B3F63-F839-43EC-902A-6FE1C0F2C9B4}" destId="{8CEE276D-7028-4A13-B3D1-CB8CC2BF5009}" srcOrd="3" destOrd="0" presId="urn:microsoft.com/office/officeart/2005/8/layout/hierarchy6"/>
    <dgm:cxn modelId="{B2546B27-38E9-4E23-98A9-C9419376FCAA}" type="presParOf" srcId="{8CEE276D-7028-4A13-B3D1-CB8CC2BF5009}" destId="{DE6F68F5-E504-4A5F-94A0-E431F3B4DB62}" srcOrd="0" destOrd="0" presId="urn:microsoft.com/office/officeart/2005/8/layout/hierarchy6"/>
    <dgm:cxn modelId="{1AD45BB4-9A82-4587-B785-E7771C1707A2}" type="presParOf" srcId="{8CEE276D-7028-4A13-B3D1-CB8CC2BF5009}" destId="{4992D773-D779-4971-99FA-0189381A5EB2}" srcOrd="1" destOrd="0" presId="urn:microsoft.com/office/officeart/2005/8/layout/hierarchy6"/>
    <dgm:cxn modelId="{D070270B-5131-4E5B-A4F1-036AADBC792C}" type="presParOf" srcId="{CC813FF9-E950-4E46-B129-CA7DE4336D93}" destId="{4EA1756F-C297-4615-A56E-A00FE9545B7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9D17CB0-E6CA-4A5D-B826-749CD1E8211F}" type="doc">
      <dgm:prSet loTypeId="urn:microsoft.com/office/officeart/2005/8/layout/hierarchy6" loCatId="hierarchy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0B08790-F28D-47E3-A91D-2FAE9E0CCF69}">
      <dgm:prSet phldrT="[Text]" custT="1"/>
      <dgm:spPr/>
      <dgm:t>
        <a:bodyPr/>
        <a:lstStyle/>
        <a:p>
          <a:pPr rtl="1"/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8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نیاز به مسکن داشته و در حال حاضر مستاجر هستند. چند میلیون هم تازه ازدواج کرده یا در شرف ازدواج هستند.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65087176-ABDD-46C6-9A1D-7989A2EDCE82}" type="parTrans" cxnId="{44193F20-4961-401F-8457-A655B0C49D16}">
      <dgm:prSet/>
      <dgm:spPr/>
      <dgm:t>
        <a:bodyPr/>
        <a:lstStyle/>
        <a:p>
          <a:endParaRPr lang="en-US"/>
        </a:p>
      </dgm:t>
    </dgm:pt>
    <dgm:pt modelId="{2633F4DD-1232-48B5-8E78-117173F66EDD}" type="sibTrans" cxnId="{44193F20-4961-401F-8457-A655B0C49D16}">
      <dgm:prSet/>
      <dgm:spPr/>
      <dgm:t>
        <a:bodyPr/>
        <a:lstStyle/>
        <a:p>
          <a:endParaRPr lang="en-US"/>
        </a:p>
      </dgm:t>
    </dgm:pt>
    <dgm:pt modelId="{9E029D9E-E6A0-47B0-9BE8-97EB52D45523}">
      <dgm:prSet phldrT="[Text]" custT="1"/>
      <dgm:spPr/>
      <dgm:t>
        <a:bodyPr/>
        <a:lstStyle/>
        <a:p>
          <a:pPr rtl="1"/>
          <a:r>
            <a:rPr lang="en-US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6.4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در سامانه ثبت نام کردند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2E77955B-E438-4298-848D-593DB8D34A6E}" type="parTrans" cxnId="{3385CAC2-89DA-4A03-833F-B86C1C35B875}">
      <dgm:prSet/>
      <dgm:spPr/>
      <dgm:t>
        <a:bodyPr/>
        <a:lstStyle/>
        <a:p>
          <a:endParaRPr lang="en-US"/>
        </a:p>
      </dgm:t>
    </dgm:pt>
    <dgm:pt modelId="{B03CB074-C3B6-44C2-9168-5E3FEEBD66C8}" type="sibTrans" cxnId="{3385CAC2-89DA-4A03-833F-B86C1C35B875}">
      <dgm:prSet/>
      <dgm:spPr/>
      <dgm:t>
        <a:bodyPr/>
        <a:lstStyle/>
        <a:p>
          <a:endParaRPr lang="en-US"/>
        </a:p>
      </dgm:t>
    </dgm:pt>
    <dgm:pt modelId="{DA5B7B62-E0F2-4BC1-B8AB-F84772B12D32}">
      <dgm:prSet phldrT="[Text]" custT="1"/>
      <dgm:spPr/>
      <dgm:t>
        <a:bodyPr/>
        <a:lstStyle/>
        <a:p>
          <a:pPr rtl="1"/>
          <a:r>
            <a:rPr lang="en-US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2.2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شرایط مسکن ملی را داشتند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8A83900C-0DDC-4E46-8C9E-AEE3C1C6195A}" type="parTrans" cxnId="{0C34D4B4-D9A5-440E-BFAA-01EF84D6124B}">
      <dgm:prSet/>
      <dgm:spPr/>
      <dgm:t>
        <a:bodyPr/>
        <a:lstStyle/>
        <a:p>
          <a:endParaRPr lang="en-US"/>
        </a:p>
      </dgm:t>
    </dgm:pt>
    <dgm:pt modelId="{EF0C31E9-F2F9-4DE4-99BF-AC1198AEB6F8}" type="sibTrans" cxnId="{0C34D4B4-D9A5-440E-BFAA-01EF84D6124B}">
      <dgm:prSet/>
      <dgm:spPr/>
      <dgm:t>
        <a:bodyPr/>
        <a:lstStyle/>
        <a:p>
          <a:endParaRPr lang="en-US"/>
        </a:p>
      </dgm:t>
    </dgm:pt>
    <dgm:pt modelId="{C9185060-4F48-482E-B0D4-06D63E9A13DC}">
      <dgm:prSet phldrT="[Text]" custT="1"/>
      <dgm:spPr>
        <a:solidFill>
          <a:srgbClr val="FF0000"/>
        </a:solidFill>
      </dgm:spPr>
      <dgm:t>
        <a:bodyPr/>
        <a:lstStyle/>
        <a:p>
          <a:pPr rtl="1"/>
          <a:r>
            <a:rPr lang="en-US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4.2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رد شده‌اند که بخشی از آنها نیازمند به مسکن بوده و با تسهیل قوانین می‌توانند در گام‌های بعدی صاحب مسکن شوند 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605BE74B-7FEA-484F-A5F1-566936D2F0F1}" type="parTrans" cxnId="{883CCF9F-645C-4085-A203-52BE13E053CB}">
      <dgm:prSet/>
      <dgm:spPr/>
      <dgm:t>
        <a:bodyPr/>
        <a:lstStyle/>
        <a:p>
          <a:endParaRPr lang="en-US"/>
        </a:p>
      </dgm:t>
    </dgm:pt>
    <dgm:pt modelId="{387EB1F5-19F4-4A04-AD12-79C1A5AE3C4B}" type="sibTrans" cxnId="{883CCF9F-645C-4085-A203-52BE13E053CB}">
      <dgm:prSet/>
      <dgm:spPr/>
      <dgm:t>
        <a:bodyPr/>
        <a:lstStyle/>
        <a:p>
          <a:endParaRPr lang="en-US"/>
        </a:p>
      </dgm:t>
    </dgm:pt>
    <dgm:pt modelId="{A92094F3-053B-4519-BE72-B1902DD663AE}">
      <dgm:prSet phldrT="[Text]" custT="1"/>
      <dgm:spPr>
        <a:solidFill>
          <a:srgbClr val="FF0000"/>
        </a:solidFill>
      </dgm:spPr>
      <dgm:t>
        <a:bodyPr/>
        <a:lstStyle/>
        <a:p>
          <a:pPr rtl="1"/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1.6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امیدی به خانه‌دار شدن از طریق نهضت ملی ندارند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8529E644-D6FB-4474-9430-55B805939270}" type="parTrans" cxnId="{405C73F1-EBBC-424B-92BF-16E02F025404}">
      <dgm:prSet/>
      <dgm:spPr/>
      <dgm:t>
        <a:bodyPr/>
        <a:lstStyle/>
        <a:p>
          <a:endParaRPr lang="en-US"/>
        </a:p>
      </dgm:t>
    </dgm:pt>
    <dgm:pt modelId="{B7F560D0-736F-451A-AF12-18C00EF03ACE}" type="sibTrans" cxnId="{405C73F1-EBBC-424B-92BF-16E02F025404}">
      <dgm:prSet/>
      <dgm:spPr/>
      <dgm:t>
        <a:bodyPr/>
        <a:lstStyle/>
        <a:p>
          <a:endParaRPr lang="en-US"/>
        </a:p>
      </dgm:t>
    </dgm:pt>
    <dgm:pt modelId="{0B990D99-1776-4CC3-AEC8-0CEFFD9EB9FD}">
      <dgm:prSet phldrT="[Text]" custT="1"/>
      <dgm:spPr/>
      <dgm:t>
        <a:bodyPr/>
        <a:lstStyle/>
        <a:p>
          <a:pPr rtl="1"/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1.5 میلیون </a:t>
          </a:r>
          <a:r>
            <a:rPr lang="fa-IR" sz="1400" b="0" dirty="0">
              <a:latin typeface="Sahel FD" panose="020B0603030804020204" pitchFamily="34" charset="-78"/>
              <a:cs typeface="Sahel FD" panose="020B0603030804020204" pitchFamily="34" charset="-78"/>
            </a:rPr>
            <a:t>خانواده قسط اول 40 میلیونی را واریز کردند</a:t>
          </a:r>
          <a:endParaRPr lang="en-US" sz="1400" b="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8DCACEC7-9261-4A54-B1C9-B41915876939}" type="parTrans" cxnId="{20519166-8800-4E2D-8201-EA0BF9A25997}">
      <dgm:prSet/>
      <dgm:spPr/>
      <dgm:t>
        <a:bodyPr/>
        <a:lstStyle/>
        <a:p>
          <a:endParaRPr lang="en-US"/>
        </a:p>
      </dgm:t>
    </dgm:pt>
    <dgm:pt modelId="{C881C1E5-6895-4E03-A2AC-F54CA869D5AC}" type="sibTrans" cxnId="{20519166-8800-4E2D-8201-EA0BF9A25997}">
      <dgm:prSet/>
      <dgm:spPr/>
      <dgm:t>
        <a:bodyPr/>
        <a:lstStyle/>
        <a:p>
          <a:endParaRPr lang="en-US"/>
        </a:p>
      </dgm:t>
    </dgm:pt>
    <dgm:pt modelId="{4BE7FB27-D522-4259-9C12-62702E3BD2A4}">
      <dgm:prSet phldrT="[Text]" custT="1"/>
      <dgm:spPr>
        <a:solidFill>
          <a:srgbClr val="FF0000"/>
        </a:solidFill>
      </dgm:spPr>
      <dgm:t>
        <a:bodyPr/>
        <a:lstStyle/>
        <a:p>
          <a:pPr rtl="1"/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0.7 میلیون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قسط اول 40 میلیونی را واریز نکرده و از پروژه حذف شدند.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0893F820-7767-4771-AFFF-5CE40CFBB797}" type="parTrans" cxnId="{6EE9EFDF-0521-42CF-8C59-48F1E731BC9E}">
      <dgm:prSet/>
      <dgm:spPr/>
      <dgm:t>
        <a:bodyPr/>
        <a:lstStyle/>
        <a:p>
          <a:endParaRPr lang="en-US"/>
        </a:p>
      </dgm:t>
    </dgm:pt>
    <dgm:pt modelId="{595D60D2-0E5B-4788-A38C-372E78CC4118}" type="sibTrans" cxnId="{6EE9EFDF-0521-42CF-8C59-48F1E731BC9E}">
      <dgm:prSet/>
      <dgm:spPr/>
      <dgm:t>
        <a:bodyPr/>
        <a:lstStyle/>
        <a:p>
          <a:endParaRPr lang="en-US"/>
        </a:p>
      </dgm:t>
    </dgm:pt>
    <dgm:pt modelId="{E9E334BE-9A98-4738-B645-6F9761E58444}">
      <dgm:prSet phldrT="[Text]" custT="1"/>
      <dgm:spPr>
        <a:solidFill>
          <a:srgbClr val="00B05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دولت ساخت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500 هزار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 خانه را شروع کرده است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641ACB6E-5C19-41F7-9E21-555E02EFA263}" type="parTrans" cxnId="{1725F9AB-C969-4DC2-A29D-254D553BF4C9}">
      <dgm:prSet/>
      <dgm:spPr/>
      <dgm:t>
        <a:bodyPr/>
        <a:lstStyle/>
        <a:p>
          <a:endParaRPr lang="en-US"/>
        </a:p>
      </dgm:t>
    </dgm:pt>
    <dgm:pt modelId="{B4E41BBD-93B8-4575-97B3-6321A9898A52}" type="sibTrans" cxnId="{1725F9AB-C969-4DC2-A29D-254D553BF4C9}">
      <dgm:prSet/>
      <dgm:spPr/>
      <dgm:t>
        <a:bodyPr/>
        <a:lstStyle/>
        <a:p>
          <a:endParaRPr lang="en-US"/>
        </a:p>
      </dgm:t>
    </dgm:pt>
    <dgm:pt modelId="{94FB36C6-C41A-44FC-8D3A-8D26C7970E1F}">
      <dgm:prSet phldrT="[Text]" custT="1"/>
      <dgm:spPr>
        <a:solidFill>
          <a:srgbClr val="00B05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به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400 هزار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زمین واگذار شده است (روی بخشی از این زمین‌ها کار آماده‌سازی زمین انجام نشده است)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E991925E-C67D-4AF2-8225-80E0671E2B6C}" type="parTrans" cxnId="{08D478FE-1F0E-46BE-898B-53076582E09A}">
      <dgm:prSet/>
      <dgm:spPr/>
      <dgm:t>
        <a:bodyPr/>
        <a:lstStyle/>
        <a:p>
          <a:endParaRPr lang="en-US"/>
        </a:p>
      </dgm:t>
    </dgm:pt>
    <dgm:pt modelId="{30370E37-9F17-44D7-9DBA-B5857B5D54D3}" type="sibTrans" cxnId="{08D478FE-1F0E-46BE-898B-53076582E09A}">
      <dgm:prSet/>
      <dgm:spPr/>
      <dgm:t>
        <a:bodyPr/>
        <a:lstStyle/>
        <a:p>
          <a:endParaRPr lang="en-US"/>
        </a:p>
      </dgm:t>
    </dgm:pt>
    <dgm:pt modelId="{8F9F3A55-0052-4C39-AEDD-70FD27261DBF}">
      <dgm:prSet phldrT="[Text]" custT="1"/>
      <dgm:spPr>
        <a:solidFill>
          <a:srgbClr val="00B0F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واگذاری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فردی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 که تقریبا 40 درصد به این صورت بوده است</a:t>
          </a:r>
        </a:p>
      </dgm:t>
    </dgm:pt>
    <dgm:pt modelId="{658B8244-0313-4B99-BDA1-362749B10039}" type="parTrans" cxnId="{7E0B4ADD-7966-4AFE-B5A6-F944FCE04995}">
      <dgm:prSet/>
      <dgm:spPr/>
      <dgm:t>
        <a:bodyPr/>
        <a:lstStyle/>
        <a:p>
          <a:endParaRPr lang="en-US"/>
        </a:p>
      </dgm:t>
    </dgm:pt>
    <dgm:pt modelId="{015835F3-53CA-4BCD-8455-5CD4F423D12A}" type="sibTrans" cxnId="{7E0B4ADD-7966-4AFE-B5A6-F944FCE04995}">
      <dgm:prSet/>
      <dgm:spPr/>
      <dgm:t>
        <a:bodyPr/>
        <a:lstStyle/>
        <a:p>
          <a:endParaRPr lang="en-US"/>
        </a:p>
      </dgm:t>
    </dgm:pt>
    <dgm:pt modelId="{7F2A19CB-CE61-488C-BA04-1E035AED96D5}">
      <dgm:prSet phldrT="[Text]" custT="1"/>
      <dgm:spPr>
        <a:solidFill>
          <a:srgbClr val="00B0F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ساخت توسط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پیمان‌کار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 در قالب قرارداد 3 جانبه (تامین کننده مالی (دولت و بانک) -  متقاضی - پیمان‌کار)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A473A82A-6B6D-4805-B41C-57DBD0E55980}" type="parTrans" cxnId="{0D48D558-9331-43F2-8992-9F373D9E8D41}">
      <dgm:prSet/>
      <dgm:spPr/>
      <dgm:t>
        <a:bodyPr/>
        <a:lstStyle/>
        <a:p>
          <a:endParaRPr lang="en-US"/>
        </a:p>
      </dgm:t>
    </dgm:pt>
    <dgm:pt modelId="{FECEC4BC-126F-45D5-8A51-A9599DD748FA}" type="sibTrans" cxnId="{0D48D558-9331-43F2-8992-9F373D9E8D41}">
      <dgm:prSet/>
      <dgm:spPr/>
      <dgm:t>
        <a:bodyPr/>
        <a:lstStyle/>
        <a:p>
          <a:endParaRPr lang="en-US"/>
        </a:p>
      </dgm:t>
    </dgm:pt>
    <dgm:pt modelId="{C628E035-40B2-4140-8717-D8B3C48AE4C1}">
      <dgm:prSet phldrT="[Text]" custT="1"/>
      <dgm:spPr>
        <a:solidFill>
          <a:srgbClr val="00B0F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ساخت توسط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تعاونی</a:t>
          </a:r>
          <a:endParaRPr lang="en-US" sz="1400" b="1" dirty="0">
            <a:solidFill>
              <a:schemeClr val="tx1"/>
            </a:solidFill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D0A1E73C-402C-46C2-BB6C-BB75C1009C1C}" type="parTrans" cxnId="{792D023C-BEF3-4B8B-B96A-D8583F08BF6C}">
      <dgm:prSet/>
      <dgm:spPr/>
      <dgm:t>
        <a:bodyPr/>
        <a:lstStyle/>
        <a:p>
          <a:endParaRPr lang="en-US"/>
        </a:p>
      </dgm:t>
    </dgm:pt>
    <dgm:pt modelId="{432EE642-9E59-4ADF-B9FB-2887C61EA39A}" type="sibTrans" cxnId="{792D023C-BEF3-4B8B-B96A-D8583F08BF6C}">
      <dgm:prSet/>
      <dgm:spPr/>
      <dgm:t>
        <a:bodyPr/>
        <a:lstStyle/>
        <a:p>
          <a:endParaRPr lang="en-US"/>
        </a:p>
      </dgm:t>
    </dgm:pt>
    <dgm:pt modelId="{F53A1EA8-B0D9-4859-B025-1F31A0DE0304}">
      <dgm:prSet phldrT="[Text]" custT="1"/>
      <dgm:spPr>
        <a:solidFill>
          <a:srgbClr val="00B0F0"/>
        </a:solidFill>
      </dgm:spPr>
      <dgm:t>
        <a:bodyPr/>
        <a:lstStyle/>
        <a:p>
          <a:pPr rtl="1"/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گروه ساخت</a:t>
          </a:r>
        </a:p>
      </dgm:t>
    </dgm:pt>
    <dgm:pt modelId="{6C3DAD6C-7A95-44F0-84C0-F546AA98F4BC}" type="parTrans" cxnId="{6964B78A-30F7-4DD5-AA75-8FBF6C131D93}">
      <dgm:prSet/>
      <dgm:spPr/>
      <dgm:t>
        <a:bodyPr/>
        <a:lstStyle/>
        <a:p>
          <a:endParaRPr lang="en-US"/>
        </a:p>
      </dgm:t>
    </dgm:pt>
    <dgm:pt modelId="{97DEFBAF-4ABC-4BDF-A527-C00E30140254}" type="sibTrans" cxnId="{6964B78A-30F7-4DD5-AA75-8FBF6C131D93}">
      <dgm:prSet/>
      <dgm:spPr/>
      <dgm:t>
        <a:bodyPr/>
        <a:lstStyle/>
        <a:p>
          <a:endParaRPr lang="en-US"/>
        </a:p>
      </dgm:t>
    </dgm:pt>
    <dgm:pt modelId="{049D1AB7-E994-4DE5-982C-EEA1FEE57695}">
      <dgm:prSet phldrT="[Text]" custT="1"/>
      <dgm:spPr>
        <a:solidFill>
          <a:srgbClr val="92D050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دولت هنوز برای </a:t>
          </a:r>
          <a:r>
            <a:rPr lang="fa-IR" sz="14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600 هزار </a:t>
          </a:r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خانواده دیگر کاری نکرده ولی دوست دارد که خودش خانه بسازد ولی توان آن را نداشته و بسمت دادن زمین می‌رود</a:t>
          </a:r>
        </a:p>
      </dgm:t>
    </dgm:pt>
    <dgm:pt modelId="{9F48DDFD-1E09-4DAD-8CC4-E6856E768FE2}" type="parTrans" cxnId="{4704F1FA-2700-461D-AB61-0145EF90B0AC}">
      <dgm:prSet/>
      <dgm:spPr/>
      <dgm:t>
        <a:bodyPr/>
        <a:lstStyle/>
        <a:p>
          <a:endParaRPr lang="en-US"/>
        </a:p>
      </dgm:t>
    </dgm:pt>
    <dgm:pt modelId="{33F08D40-2367-46CF-8995-CCC60E79396E}" type="sibTrans" cxnId="{4704F1FA-2700-461D-AB61-0145EF90B0AC}">
      <dgm:prSet/>
      <dgm:spPr/>
      <dgm:t>
        <a:bodyPr/>
        <a:lstStyle/>
        <a:p>
          <a:endParaRPr lang="en-US"/>
        </a:p>
      </dgm:t>
    </dgm:pt>
    <dgm:pt modelId="{CC813FF9-E950-4E46-B129-CA7DE4336D93}" type="pres">
      <dgm:prSet presAssocID="{89D17CB0-E6CA-4A5D-B826-749CD1E8211F}" presName="mainComposite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B82F3B72-593F-4ABC-BCA8-43CAFD791E66}" type="pres">
      <dgm:prSet presAssocID="{89D17CB0-E6CA-4A5D-B826-749CD1E8211F}" presName="hierFlow" presStyleCnt="0"/>
      <dgm:spPr/>
    </dgm:pt>
    <dgm:pt modelId="{6543086E-5EE6-4E10-BF4C-E7859431B7F7}" type="pres">
      <dgm:prSet presAssocID="{89D17CB0-E6CA-4A5D-B826-749CD1E8211F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8A94FD87-B3FC-488B-829E-5DDF0D5B429E}" type="pres">
      <dgm:prSet presAssocID="{00B08790-F28D-47E3-A91D-2FAE9E0CCF69}" presName="Name14" presStyleCnt="0"/>
      <dgm:spPr/>
    </dgm:pt>
    <dgm:pt modelId="{0CFF3BD4-FF1E-46B5-89F8-0E5A2F1EEAB4}" type="pres">
      <dgm:prSet presAssocID="{00B08790-F28D-47E3-A91D-2FAE9E0CCF69}" presName="level1Shape" presStyleLbl="node0" presStyleIdx="0" presStyleCnt="1" custScaleX="167812" custScaleY="159703">
        <dgm:presLayoutVars>
          <dgm:chPref val="3"/>
        </dgm:presLayoutVars>
      </dgm:prSet>
      <dgm:spPr/>
    </dgm:pt>
    <dgm:pt modelId="{BD4B3F63-F839-43EC-902A-6FE1C0F2C9B4}" type="pres">
      <dgm:prSet presAssocID="{00B08790-F28D-47E3-A91D-2FAE9E0CCF69}" presName="hierChild2" presStyleCnt="0"/>
      <dgm:spPr/>
    </dgm:pt>
    <dgm:pt modelId="{A70E6866-4F07-4FF2-8D07-518A56A1CC8B}" type="pres">
      <dgm:prSet presAssocID="{2E77955B-E438-4298-848D-593DB8D34A6E}" presName="Name19" presStyleLbl="parChTrans1D2" presStyleIdx="0" presStyleCnt="2"/>
      <dgm:spPr/>
    </dgm:pt>
    <dgm:pt modelId="{B359DD63-E5BA-4F65-8E5F-56DDD182AAB9}" type="pres">
      <dgm:prSet presAssocID="{9E029D9E-E6A0-47B0-9BE8-97EB52D45523}" presName="Name21" presStyleCnt="0"/>
      <dgm:spPr/>
    </dgm:pt>
    <dgm:pt modelId="{32D32147-70FF-4259-81A5-65230164B74E}" type="pres">
      <dgm:prSet presAssocID="{9E029D9E-E6A0-47B0-9BE8-97EB52D45523}" presName="level2Shape" presStyleLbl="node2" presStyleIdx="0" presStyleCnt="2" custScaleY="159703"/>
      <dgm:spPr/>
    </dgm:pt>
    <dgm:pt modelId="{87EDBBF8-B479-42B8-90C8-857B9173857E}" type="pres">
      <dgm:prSet presAssocID="{9E029D9E-E6A0-47B0-9BE8-97EB52D45523}" presName="hierChild3" presStyleCnt="0"/>
      <dgm:spPr/>
    </dgm:pt>
    <dgm:pt modelId="{E114BD6E-D8C8-413B-B507-0BF847B08FD0}" type="pres">
      <dgm:prSet presAssocID="{8A83900C-0DDC-4E46-8C9E-AEE3C1C6195A}" presName="Name19" presStyleLbl="parChTrans1D3" presStyleIdx="0" presStyleCnt="2"/>
      <dgm:spPr/>
    </dgm:pt>
    <dgm:pt modelId="{0D728051-46FE-4EBD-AFB5-C5D582F4E5B7}" type="pres">
      <dgm:prSet presAssocID="{DA5B7B62-E0F2-4BC1-B8AB-F84772B12D32}" presName="Name21" presStyleCnt="0"/>
      <dgm:spPr/>
    </dgm:pt>
    <dgm:pt modelId="{02124F73-45EC-4A77-9A5D-9EF6AEDE4983}" type="pres">
      <dgm:prSet presAssocID="{DA5B7B62-E0F2-4BC1-B8AB-F84772B12D32}" presName="level2Shape" presStyleLbl="node3" presStyleIdx="0" presStyleCnt="2" custScaleY="159703"/>
      <dgm:spPr/>
    </dgm:pt>
    <dgm:pt modelId="{EE0D62CE-8CBA-4438-B48F-4C82486B62C1}" type="pres">
      <dgm:prSet presAssocID="{DA5B7B62-E0F2-4BC1-B8AB-F84772B12D32}" presName="hierChild3" presStyleCnt="0"/>
      <dgm:spPr/>
    </dgm:pt>
    <dgm:pt modelId="{5965322D-F163-4F0E-9639-DC1B6C24F797}" type="pres">
      <dgm:prSet presAssocID="{8DCACEC7-9261-4A54-B1C9-B41915876939}" presName="Name19" presStyleLbl="parChTrans1D4" presStyleIdx="0" presStyleCnt="9"/>
      <dgm:spPr/>
    </dgm:pt>
    <dgm:pt modelId="{2F127D67-12B8-4716-A723-181801E5A242}" type="pres">
      <dgm:prSet presAssocID="{0B990D99-1776-4CC3-AEC8-0CEFFD9EB9FD}" presName="Name21" presStyleCnt="0"/>
      <dgm:spPr/>
    </dgm:pt>
    <dgm:pt modelId="{3A6CBE1B-AF2B-4912-AD69-E8AC93E1DF62}" type="pres">
      <dgm:prSet presAssocID="{0B990D99-1776-4CC3-AEC8-0CEFFD9EB9FD}" presName="level2Shape" presStyleLbl="node4" presStyleIdx="0" presStyleCnt="9" custScaleY="159703"/>
      <dgm:spPr/>
    </dgm:pt>
    <dgm:pt modelId="{259FE42F-2EE8-492D-9180-1C43AA7F1527}" type="pres">
      <dgm:prSet presAssocID="{0B990D99-1776-4CC3-AEC8-0CEFFD9EB9FD}" presName="hierChild3" presStyleCnt="0"/>
      <dgm:spPr/>
    </dgm:pt>
    <dgm:pt modelId="{DBD320D0-0ECE-4994-81ED-772B9F27C9F4}" type="pres">
      <dgm:prSet presAssocID="{641ACB6E-5C19-41F7-9E21-555E02EFA263}" presName="Name19" presStyleLbl="parChTrans1D4" presStyleIdx="1" presStyleCnt="9"/>
      <dgm:spPr/>
    </dgm:pt>
    <dgm:pt modelId="{980E2F8F-BC8A-4A59-A0E3-A3398ACDC5CD}" type="pres">
      <dgm:prSet presAssocID="{E9E334BE-9A98-4738-B645-6F9761E58444}" presName="Name21" presStyleCnt="0"/>
      <dgm:spPr/>
    </dgm:pt>
    <dgm:pt modelId="{0D7A03D1-1911-4ED1-8584-D39C9CC8931F}" type="pres">
      <dgm:prSet presAssocID="{E9E334BE-9A98-4738-B645-6F9761E58444}" presName="level2Shape" presStyleLbl="node4" presStyleIdx="1" presStyleCnt="9" custScaleX="95846" custScaleY="159703"/>
      <dgm:spPr/>
    </dgm:pt>
    <dgm:pt modelId="{E114AD0A-F976-4754-B92F-6A5D3A8206E3}" type="pres">
      <dgm:prSet presAssocID="{E9E334BE-9A98-4738-B645-6F9761E58444}" presName="hierChild3" presStyleCnt="0"/>
      <dgm:spPr/>
    </dgm:pt>
    <dgm:pt modelId="{1F4974DB-0478-4833-A24C-C2A634BF8445}" type="pres">
      <dgm:prSet presAssocID="{A473A82A-6B6D-4805-B41C-57DBD0E55980}" presName="Name19" presStyleLbl="parChTrans1D4" presStyleIdx="2" presStyleCnt="9"/>
      <dgm:spPr/>
    </dgm:pt>
    <dgm:pt modelId="{C58DB388-D8AF-4C36-BDE2-7A16B208D3BE}" type="pres">
      <dgm:prSet presAssocID="{7F2A19CB-CE61-488C-BA04-1E035AED96D5}" presName="Name21" presStyleCnt="0"/>
      <dgm:spPr/>
    </dgm:pt>
    <dgm:pt modelId="{96B332BD-9996-4E11-9D86-A4EA01911642}" type="pres">
      <dgm:prSet presAssocID="{7F2A19CB-CE61-488C-BA04-1E035AED96D5}" presName="level2Shape" presStyleLbl="node4" presStyleIdx="2" presStyleCnt="9" custScaleX="165591" custScaleY="159703"/>
      <dgm:spPr/>
    </dgm:pt>
    <dgm:pt modelId="{20F3727D-1032-4C9C-88BB-9054A2498EF1}" type="pres">
      <dgm:prSet presAssocID="{7F2A19CB-CE61-488C-BA04-1E035AED96D5}" presName="hierChild3" presStyleCnt="0"/>
      <dgm:spPr/>
    </dgm:pt>
    <dgm:pt modelId="{FEC830D1-74BA-4C8B-9036-A0F5CEAC621A}" type="pres">
      <dgm:prSet presAssocID="{D0A1E73C-402C-46C2-BB6C-BB75C1009C1C}" presName="Name19" presStyleLbl="parChTrans1D4" presStyleIdx="3" presStyleCnt="9"/>
      <dgm:spPr/>
    </dgm:pt>
    <dgm:pt modelId="{B57895BA-B444-42DE-BAEB-41D72C71E4DB}" type="pres">
      <dgm:prSet presAssocID="{C628E035-40B2-4140-8717-D8B3C48AE4C1}" presName="Name21" presStyleCnt="0"/>
      <dgm:spPr/>
    </dgm:pt>
    <dgm:pt modelId="{5386338C-1CC6-4993-9671-B9426AB11C50}" type="pres">
      <dgm:prSet presAssocID="{C628E035-40B2-4140-8717-D8B3C48AE4C1}" presName="level2Shape" presStyleLbl="node4" presStyleIdx="3" presStyleCnt="9" custScaleX="71388" custScaleY="159703"/>
      <dgm:spPr/>
    </dgm:pt>
    <dgm:pt modelId="{D9BF76C6-F4BA-419F-BF1E-D9D4179D4FF3}" type="pres">
      <dgm:prSet presAssocID="{C628E035-40B2-4140-8717-D8B3C48AE4C1}" presName="hierChild3" presStyleCnt="0"/>
      <dgm:spPr/>
    </dgm:pt>
    <dgm:pt modelId="{BF2E1A78-988B-4C5A-AC42-9650F8F41B6B}" type="pres">
      <dgm:prSet presAssocID="{E991925E-C67D-4AF2-8225-80E0671E2B6C}" presName="Name19" presStyleLbl="parChTrans1D4" presStyleIdx="4" presStyleCnt="9"/>
      <dgm:spPr/>
    </dgm:pt>
    <dgm:pt modelId="{1FE57C0E-7AFF-40F5-ABB3-EC559E6D5DFD}" type="pres">
      <dgm:prSet presAssocID="{94FB36C6-C41A-44FC-8D3A-8D26C7970E1F}" presName="Name21" presStyleCnt="0"/>
      <dgm:spPr/>
    </dgm:pt>
    <dgm:pt modelId="{B4638B7D-A70F-4D54-8FB2-4B0023899D53}" type="pres">
      <dgm:prSet presAssocID="{94FB36C6-C41A-44FC-8D3A-8D26C7970E1F}" presName="level2Shape" presStyleLbl="node4" presStyleIdx="4" presStyleCnt="9" custScaleX="142082" custScaleY="159703"/>
      <dgm:spPr/>
    </dgm:pt>
    <dgm:pt modelId="{817B67CC-45FB-4238-9D13-F61DE4BF3D4D}" type="pres">
      <dgm:prSet presAssocID="{94FB36C6-C41A-44FC-8D3A-8D26C7970E1F}" presName="hierChild3" presStyleCnt="0"/>
      <dgm:spPr/>
    </dgm:pt>
    <dgm:pt modelId="{1D305C66-4E37-4107-AAB9-8062153589F2}" type="pres">
      <dgm:prSet presAssocID="{658B8244-0313-4B99-BDA1-362749B10039}" presName="Name19" presStyleLbl="parChTrans1D4" presStyleIdx="5" presStyleCnt="9"/>
      <dgm:spPr/>
    </dgm:pt>
    <dgm:pt modelId="{75CAA883-59E5-4E34-8B1F-EF082FD2EB9E}" type="pres">
      <dgm:prSet presAssocID="{8F9F3A55-0052-4C39-AEDD-70FD27261DBF}" presName="Name21" presStyleCnt="0"/>
      <dgm:spPr/>
    </dgm:pt>
    <dgm:pt modelId="{4459CF8D-934A-43AF-AC86-406C67A44FB5}" type="pres">
      <dgm:prSet presAssocID="{8F9F3A55-0052-4C39-AEDD-70FD27261DBF}" presName="level2Shape" presStyleLbl="node4" presStyleIdx="5" presStyleCnt="9" custScaleX="118335" custScaleY="159703"/>
      <dgm:spPr/>
    </dgm:pt>
    <dgm:pt modelId="{1169C569-720B-45CE-9292-C418E2A9F653}" type="pres">
      <dgm:prSet presAssocID="{8F9F3A55-0052-4C39-AEDD-70FD27261DBF}" presName="hierChild3" presStyleCnt="0"/>
      <dgm:spPr/>
    </dgm:pt>
    <dgm:pt modelId="{265C6FFC-7EFB-4CA0-9B5B-CED4B826AA5C}" type="pres">
      <dgm:prSet presAssocID="{6C3DAD6C-7A95-44F0-84C0-F546AA98F4BC}" presName="Name19" presStyleLbl="parChTrans1D4" presStyleIdx="6" presStyleCnt="9"/>
      <dgm:spPr/>
    </dgm:pt>
    <dgm:pt modelId="{41963D52-F146-4EFE-B1EF-5E9FB06D5A48}" type="pres">
      <dgm:prSet presAssocID="{F53A1EA8-B0D9-4859-B025-1F31A0DE0304}" presName="Name21" presStyleCnt="0"/>
      <dgm:spPr/>
    </dgm:pt>
    <dgm:pt modelId="{A8302314-125F-40A1-8BA7-7D7FF5191841}" type="pres">
      <dgm:prSet presAssocID="{F53A1EA8-B0D9-4859-B025-1F31A0DE0304}" presName="level2Shape" presStyleLbl="node4" presStyleIdx="6" presStyleCnt="9" custScaleX="62787" custScaleY="159703"/>
      <dgm:spPr/>
    </dgm:pt>
    <dgm:pt modelId="{E409D7C0-AC2D-49AA-A278-3E425B4C8B60}" type="pres">
      <dgm:prSet presAssocID="{F53A1EA8-B0D9-4859-B025-1F31A0DE0304}" presName="hierChild3" presStyleCnt="0"/>
      <dgm:spPr/>
    </dgm:pt>
    <dgm:pt modelId="{84B513EC-E629-43EC-A1B1-44991CFD3E28}" type="pres">
      <dgm:prSet presAssocID="{9F48DDFD-1E09-4DAD-8CC4-E6856E768FE2}" presName="Name19" presStyleLbl="parChTrans1D4" presStyleIdx="7" presStyleCnt="9"/>
      <dgm:spPr/>
    </dgm:pt>
    <dgm:pt modelId="{7BA9CDB4-841B-41B7-93E6-CA82C1AEDAB6}" type="pres">
      <dgm:prSet presAssocID="{049D1AB7-E994-4DE5-982C-EEA1FEE57695}" presName="Name21" presStyleCnt="0"/>
      <dgm:spPr/>
    </dgm:pt>
    <dgm:pt modelId="{DA387B21-940B-45C1-9244-6083989E5B37}" type="pres">
      <dgm:prSet presAssocID="{049D1AB7-E994-4DE5-982C-EEA1FEE57695}" presName="level2Shape" presStyleLbl="node4" presStyleIdx="7" presStyleCnt="9" custScaleX="177132" custScaleY="159703"/>
      <dgm:spPr/>
    </dgm:pt>
    <dgm:pt modelId="{60449F12-C5C8-4F1A-8515-47313350D77F}" type="pres">
      <dgm:prSet presAssocID="{049D1AB7-E994-4DE5-982C-EEA1FEE57695}" presName="hierChild3" presStyleCnt="0"/>
      <dgm:spPr/>
    </dgm:pt>
    <dgm:pt modelId="{163D64AE-3132-4CD6-A635-0B0687D8F81B}" type="pres">
      <dgm:prSet presAssocID="{0893F820-7767-4771-AFFF-5CE40CFBB797}" presName="Name19" presStyleLbl="parChTrans1D4" presStyleIdx="8" presStyleCnt="9"/>
      <dgm:spPr/>
    </dgm:pt>
    <dgm:pt modelId="{55F82903-CE4D-41E5-B4C1-FC442DB69223}" type="pres">
      <dgm:prSet presAssocID="{4BE7FB27-D522-4259-9C12-62702E3BD2A4}" presName="Name21" presStyleCnt="0"/>
      <dgm:spPr/>
    </dgm:pt>
    <dgm:pt modelId="{807A1699-894F-448E-BAAB-5FCB0E5BFD61}" type="pres">
      <dgm:prSet presAssocID="{4BE7FB27-D522-4259-9C12-62702E3BD2A4}" presName="level2Shape" presStyleLbl="node4" presStyleIdx="8" presStyleCnt="9" custScaleX="118958" custScaleY="159703"/>
      <dgm:spPr/>
    </dgm:pt>
    <dgm:pt modelId="{8B9149FC-31BD-46ED-9E1F-F4A6703424F5}" type="pres">
      <dgm:prSet presAssocID="{4BE7FB27-D522-4259-9C12-62702E3BD2A4}" presName="hierChild3" presStyleCnt="0"/>
      <dgm:spPr/>
    </dgm:pt>
    <dgm:pt modelId="{38C9088D-31FA-4253-8AEE-1D6448C7DF46}" type="pres">
      <dgm:prSet presAssocID="{605BE74B-7FEA-484F-A5F1-566936D2F0F1}" presName="Name19" presStyleLbl="parChTrans1D3" presStyleIdx="1" presStyleCnt="2"/>
      <dgm:spPr/>
    </dgm:pt>
    <dgm:pt modelId="{C10B3257-7DC8-483E-B100-5892F4AED63E}" type="pres">
      <dgm:prSet presAssocID="{C9185060-4F48-482E-B0D4-06D63E9A13DC}" presName="Name21" presStyleCnt="0"/>
      <dgm:spPr/>
    </dgm:pt>
    <dgm:pt modelId="{699BF279-3FAA-4E59-9F8F-8928E0E7EC11}" type="pres">
      <dgm:prSet presAssocID="{C9185060-4F48-482E-B0D4-06D63E9A13DC}" presName="level2Shape" presStyleLbl="node3" presStyleIdx="1" presStyleCnt="2" custScaleX="173901" custScaleY="159703"/>
      <dgm:spPr/>
    </dgm:pt>
    <dgm:pt modelId="{728AED11-3EC8-488C-A743-C5F1FBDB42FB}" type="pres">
      <dgm:prSet presAssocID="{C9185060-4F48-482E-B0D4-06D63E9A13DC}" presName="hierChild3" presStyleCnt="0"/>
      <dgm:spPr/>
    </dgm:pt>
    <dgm:pt modelId="{EC467CE1-466A-48E1-AA0D-31053C097954}" type="pres">
      <dgm:prSet presAssocID="{8529E644-D6FB-4474-9430-55B805939270}" presName="Name19" presStyleLbl="parChTrans1D2" presStyleIdx="1" presStyleCnt="2"/>
      <dgm:spPr/>
    </dgm:pt>
    <dgm:pt modelId="{8CEE276D-7028-4A13-B3D1-CB8CC2BF5009}" type="pres">
      <dgm:prSet presAssocID="{A92094F3-053B-4519-BE72-B1902DD663AE}" presName="Name21" presStyleCnt="0"/>
      <dgm:spPr/>
    </dgm:pt>
    <dgm:pt modelId="{DE6F68F5-E504-4A5F-94A0-E431F3B4DB62}" type="pres">
      <dgm:prSet presAssocID="{A92094F3-053B-4519-BE72-B1902DD663AE}" presName="level2Shape" presStyleLbl="node2" presStyleIdx="1" presStyleCnt="2" custScaleY="159703"/>
      <dgm:spPr/>
    </dgm:pt>
    <dgm:pt modelId="{4992D773-D779-4971-99FA-0189381A5EB2}" type="pres">
      <dgm:prSet presAssocID="{A92094F3-053B-4519-BE72-B1902DD663AE}" presName="hierChild3" presStyleCnt="0"/>
      <dgm:spPr/>
    </dgm:pt>
    <dgm:pt modelId="{4EA1756F-C297-4615-A56E-A00FE9545B79}" type="pres">
      <dgm:prSet presAssocID="{89D17CB0-E6CA-4A5D-B826-749CD1E8211F}" presName="bgShapesFlow" presStyleCnt="0"/>
      <dgm:spPr/>
    </dgm:pt>
  </dgm:ptLst>
  <dgm:cxnLst>
    <dgm:cxn modelId="{EC644C05-0CEE-4442-B662-04B9A91D013A}" type="presOf" srcId="{2E77955B-E438-4298-848D-593DB8D34A6E}" destId="{A70E6866-4F07-4FF2-8D07-518A56A1CC8B}" srcOrd="0" destOrd="0" presId="urn:microsoft.com/office/officeart/2005/8/layout/hierarchy6"/>
    <dgm:cxn modelId="{5823B208-BBA3-4908-9385-93C01947A87A}" type="presOf" srcId="{049D1AB7-E994-4DE5-982C-EEA1FEE57695}" destId="{DA387B21-940B-45C1-9244-6083989E5B37}" srcOrd="0" destOrd="0" presId="urn:microsoft.com/office/officeart/2005/8/layout/hierarchy6"/>
    <dgm:cxn modelId="{7DEC6C12-67E4-4519-B4D7-1B1E8B7543A5}" type="presOf" srcId="{C628E035-40B2-4140-8717-D8B3C48AE4C1}" destId="{5386338C-1CC6-4993-9671-B9426AB11C50}" srcOrd="0" destOrd="0" presId="urn:microsoft.com/office/officeart/2005/8/layout/hierarchy6"/>
    <dgm:cxn modelId="{A5F0F617-04BF-4636-9C23-8C0A8B324DF6}" type="presOf" srcId="{641ACB6E-5C19-41F7-9E21-555E02EFA263}" destId="{DBD320D0-0ECE-4994-81ED-772B9F27C9F4}" srcOrd="0" destOrd="0" presId="urn:microsoft.com/office/officeart/2005/8/layout/hierarchy6"/>
    <dgm:cxn modelId="{9504131B-3095-49D2-A66F-BECD646B84F8}" type="presOf" srcId="{8529E644-D6FB-4474-9430-55B805939270}" destId="{EC467CE1-466A-48E1-AA0D-31053C097954}" srcOrd="0" destOrd="0" presId="urn:microsoft.com/office/officeart/2005/8/layout/hierarchy6"/>
    <dgm:cxn modelId="{44193F20-4961-401F-8457-A655B0C49D16}" srcId="{89D17CB0-E6CA-4A5D-B826-749CD1E8211F}" destId="{00B08790-F28D-47E3-A91D-2FAE9E0CCF69}" srcOrd="0" destOrd="0" parTransId="{65087176-ABDD-46C6-9A1D-7989A2EDCE82}" sibTransId="{2633F4DD-1232-48B5-8E78-117173F66EDD}"/>
    <dgm:cxn modelId="{88F75D28-FFBF-4571-BD03-232C1CB37E70}" type="presOf" srcId="{4BE7FB27-D522-4259-9C12-62702E3BD2A4}" destId="{807A1699-894F-448E-BAAB-5FCB0E5BFD61}" srcOrd="0" destOrd="0" presId="urn:microsoft.com/office/officeart/2005/8/layout/hierarchy6"/>
    <dgm:cxn modelId="{792D023C-BEF3-4B8B-B96A-D8583F08BF6C}" srcId="{E9E334BE-9A98-4738-B645-6F9761E58444}" destId="{C628E035-40B2-4140-8717-D8B3C48AE4C1}" srcOrd="1" destOrd="0" parTransId="{D0A1E73C-402C-46C2-BB6C-BB75C1009C1C}" sibTransId="{432EE642-9E59-4ADF-B9FB-2887C61EA39A}"/>
    <dgm:cxn modelId="{4A646F5B-28F3-410E-8264-009DD8C3CBA5}" type="presOf" srcId="{A92094F3-053B-4519-BE72-B1902DD663AE}" destId="{DE6F68F5-E504-4A5F-94A0-E431F3B4DB62}" srcOrd="0" destOrd="0" presId="urn:microsoft.com/office/officeart/2005/8/layout/hierarchy6"/>
    <dgm:cxn modelId="{366B9063-564B-4037-A70C-3B6140807B42}" type="presOf" srcId="{A473A82A-6B6D-4805-B41C-57DBD0E55980}" destId="{1F4974DB-0478-4833-A24C-C2A634BF8445}" srcOrd="0" destOrd="0" presId="urn:microsoft.com/office/officeart/2005/8/layout/hierarchy6"/>
    <dgm:cxn modelId="{4FFB6965-FE5E-4FB0-90BA-8453DB9F406A}" type="presOf" srcId="{89D17CB0-E6CA-4A5D-B826-749CD1E8211F}" destId="{CC813FF9-E950-4E46-B129-CA7DE4336D93}" srcOrd="0" destOrd="0" presId="urn:microsoft.com/office/officeart/2005/8/layout/hierarchy6"/>
    <dgm:cxn modelId="{A2857646-EA5E-4B17-B820-A41FE02FD5FE}" type="presOf" srcId="{94FB36C6-C41A-44FC-8D3A-8D26C7970E1F}" destId="{B4638B7D-A70F-4D54-8FB2-4B0023899D53}" srcOrd="0" destOrd="0" presId="urn:microsoft.com/office/officeart/2005/8/layout/hierarchy6"/>
    <dgm:cxn modelId="{20519166-8800-4E2D-8201-EA0BF9A25997}" srcId="{DA5B7B62-E0F2-4BC1-B8AB-F84772B12D32}" destId="{0B990D99-1776-4CC3-AEC8-0CEFFD9EB9FD}" srcOrd="0" destOrd="0" parTransId="{8DCACEC7-9261-4A54-B1C9-B41915876939}" sibTransId="{C881C1E5-6895-4E03-A2AC-F54CA869D5AC}"/>
    <dgm:cxn modelId="{3D821947-2A8B-468B-A2F2-8D1AD7B726A3}" type="presOf" srcId="{9E029D9E-E6A0-47B0-9BE8-97EB52D45523}" destId="{32D32147-70FF-4259-81A5-65230164B74E}" srcOrd="0" destOrd="0" presId="urn:microsoft.com/office/officeart/2005/8/layout/hierarchy6"/>
    <dgm:cxn modelId="{76513648-A726-4B34-A702-0BECE1B51070}" type="presOf" srcId="{6C3DAD6C-7A95-44F0-84C0-F546AA98F4BC}" destId="{265C6FFC-7EFB-4CA0-9B5B-CED4B826AA5C}" srcOrd="0" destOrd="0" presId="urn:microsoft.com/office/officeart/2005/8/layout/hierarchy6"/>
    <dgm:cxn modelId="{B55CF768-7C29-4874-A87F-CF467D220D8F}" type="presOf" srcId="{E991925E-C67D-4AF2-8225-80E0671E2B6C}" destId="{BF2E1A78-988B-4C5A-AC42-9650F8F41B6B}" srcOrd="0" destOrd="0" presId="urn:microsoft.com/office/officeart/2005/8/layout/hierarchy6"/>
    <dgm:cxn modelId="{E6DC5253-3E0F-4F5F-963B-B77CC16F89E2}" type="presOf" srcId="{8A83900C-0DDC-4E46-8C9E-AEE3C1C6195A}" destId="{E114BD6E-D8C8-413B-B507-0BF847B08FD0}" srcOrd="0" destOrd="0" presId="urn:microsoft.com/office/officeart/2005/8/layout/hierarchy6"/>
    <dgm:cxn modelId="{A492E174-7BD2-4C65-AD03-423E333D0B5C}" type="presOf" srcId="{9F48DDFD-1E09-4DAD-8CC4-E6856E768FE2}" destId="{84B513EC-E629-43EC-A1B1-44991CFD3E28}" srcOrd="0" destOrd="0" presId="urn:microsoft.com/office/officeart/2005/8/layout/hierarchy6"/>
    <dgm:cxn modelId="{78B2C875-AA8F-473F-9A5C-25722C012D0F}" type="presOf" srcId="{DA5B7B62-E0F2-4BC1-B8AB-F84772B12D32}" destId="{02124F73-45EC-4A77-9A5D-9EF6AEDE4983}" srcOrd="0" destOrd="0" presId="urn:microsoft.com/office/officeart/2005/8/layout/hierarchy6"/>
    <dgm:cxn modelId="{0D48D558-9331-43F2-8992-9F373D9E8D41}" srcId="{E9E334BE-9A98-4738-B645-6F9761E58444}" destId="{7F2A19CB-CE61-488C-BA04-1E035AED96D5}" srcOrd="0" destOrd="0" parTransId="{A473A82A-6B6D-4805-B41C-57DBD0E55980}" sibTransId="{FECEC4BC-126F-45D5-8A51-A9599DD748FA}"/>
    <dgm:cxn modelId="{B8F4D259-D3F0-4F2A-A993-90284C068E02}" type="presOf" srcId="{E9E334BE-9A98-4738-B645-6F9761E58444}" destId="{0D7A03D1-1911-4ED1-8584-D39C9CC8931F}" srcOrd="0" destOrd="0" presId="urn:microsoft.com/office/officeart/2005/8/layout/hierarchy6"/>
    <dgm:cxn modelId="{5D7F117D-3685-4550-AC0E-56DF684BEC01}" type="presOf" srcId="{F53A1EA8-B0D9-4859-B025-1F31A0DE0304}" destId="{A8302314-125F-40A1-8BA7-7D7FF5191841}" srcOrd="0" destOrd="0" presId="urn:microsoft.com/office/officeart/2005/8/layout/hierarchy6"/>
    <dgm:cxn modelId="{EE477C7E-D464-4ED4-8667-099AF9FDCEAE}" type="presOf" srcId="{605BE74B-7FEA-484F-A5F1-566936D2F0F1}" destId="{38C9088D-31FA-4253-8AEE-1D6448C7DF46}" srcOrd="0" destOrd="0" presId="urn:microsoft.com/office/officeart/2005/8/layout/hierarchy6"/>
    <dgm:cxn modelId="{A7AEC384-DDA6-465A-B810-6C143D446435}" type="presOf" srcId="{658B8244-0313-4B99-BDA1-362749B10039}" destId="{1D305C66-4E37-4107-AAB9-8062153589F2}" srcOrd="0" destOrd="0" presId="urn:microsoft.com/office/officeart/2005/8/layout/hierarchy6"/>
    <dgm:cxn modelId="{6964B78A-30F7-4DD5-AA75-8FBF6C131D93}" srcId="{94FB36C6-C41A-44FC-8D3A-8D26C7970E1F}" destId="{F53A1EA8-B0D9-4859-B025-1F31A0DE0304}" srcOrd="1" destOrd="0" parTransId="{6C3DAD6C-7A95-44F0-84C0-F546AA98F4BC}" sibTransId="{97DEFBAF-4ABC-4BDF-A527-C00E30140254}"/>
    <dgm:cxn modelId="{61EF3E8E-9B55-462D-9B62-82ADDA52E6AC}" type="presOf" srcId="{00B08790-F28D-47E3-A91D-2FAE9E0CCF69}" destId="{0CFF3BD4-FF1E-46B5-89F8-0E5A2F1EEAB4}" srcOrd="0" destOrd="0" presId="urn:microsoft.com/office/officeart/2005/8/layout/hierarchy6"/>
    <dgm:cxn modelId="{883CCF9F-645C-4085-A203-52BE13E053CB}" srcId="{9E029D9E-E6A0-47B0-9BE8-97EB52D45523}" destId="{C9185060-4F48-482E-B0D4-06D63E9A13DC}" srcOrd="1" destOrd="0" parTransId="{605BE74B-7FEA-484F-A5F1-566936D2F0F1}" sibTransId="{387EB1F5-19F4-4A04-AD12-79C1A5AE3C4B}"/>
    <dgm:cxn modelId="{EA6CB6A9-25C4-4118-8324-123E51DB170C}" type="presOf" srcId="{0893F820-7767-4771-AFFF-5CE40CFBB797}" destId="{163D64AE-3132-4CD6-A635-0B0687D8F81B}" srcOrd="0" destOrd="0" presId="urn:microsoft.com/office/officeart/2005/8/layout/hierarchy6"/>
    <dgm:cxn modelId="{1725F9AB-C969-4DC2-A29D-254D553BF4C9}" srcId="{0B990D99-1776-4CC3-AEC8-0CEFFD9EB9FD}" destId="{E9E334BE-9A98-4738-B645-6F9761E58444}" srcOrd="0" destOrd="0" parTransId="{641ACB6E-5C19-41F7-9E21-555E02EFA263}" sibTransId="{B4E41BBD-93B8-4575-97B3-6321A9898A52}"/>
    <dgm:cxn modelId="{0C34D4B4-D9A5-440E-BFAA-01EF84D6124B}" srcId="{9E029D9E-E6A0-47B0-9BE8-97EB52D45523}" destId="{DA5B7B62-E0F2-4BC1-B8AB-F84772B12D32}" srcOrd="0" destOrd="0" parTransId="{8A83900C-0DDC-4E46-8C9E-AEE3C1C6195A}" sibTransId="{EF0C31E9-F2F9-4DE4-99BF-AC1198AEB6F8}"/>
    <dgm:cxn modelId="{8061CCB5-4398-4322-9914-B16169130AB7}" type="presOf" srcId="{8F9F3A55-0052-4C39-AEDD-70FD27261DBF}" destId="{4459CF8D-934A-43AF-AC86-406C67A44FB5}" srcOrd="0" destOrd="0" presId="urn:microsoft.com/office/officeart/2005/8/layout/hierarchy6"/>
    <dgm:cxn modelId="{3385CAC2-89DA-4A03-833F-B86C1C35B875}" srcId="{00B08790-F28D-47E3-A91D-2FAE9E0CCF69}" destId="{9E029D9E-E6A0-47B0-9BE8-97EB52D45523}" srcOrd="0" destOrd="0" parTransId="{2E77955B-E438-4298-848D-593DB8D34A6E}" sibTransId="{B03CB074-C3B6-44C2-9168-5E3FEEBD66C8}"/>
    <dgm:cxn modelId="{928D2BC7-60C8-4574-B662-545EC51E2EA9}" type="presOf" srcId="{0B990D99-1776-4CC3-AEC8-0CEFFD9EB9FD}" destId="{3A6CBE1B-AF2B-4912-AD69-E8AC93E1DF62}" srcOrd="0" destOrd="0" presId="urn:microsoft.com/office/officeart/2005/8/layout/hierarchy6"/>
    <dgm:cxn modelId="{26419BCC-C4D8-432C-AB17-555591BE63E3}" type="presOf" srcId="{8DCACEC7-9261-4A54-B1C9-B41915876939}" destId="{5965322D-F163-4F0E-9639-DC1B6C24F797}" srcOrd="0" destOrd="0" presId="urn:microsoft.com/office/officeart/2005/8/layout/hierarchy6"/>
    <dgm:cxn modelId="{B655ECD0-EBB6-49F7-9AC3-7A765A310C0F}" type="presOf" srcId="{C9185060-4F48-482E-B0D4-06D63E9A13DC}" destId="{699BF279-3FAA-4E59-9F8F-8928E0E7EC11}" srcOrd="0" destOrd="0" presId="urn:microsoft.com/office/officeart/2005/8/layout/hierarchy6"/>
    <dgm:cxn modelId="{7E0B4ADD-7966-4AFE-B5A6-F944FCE04995}" srcId="{94FB36C6-C41A-44FC-8D3A-8D26C7970E1F}" destId="{8F9F3A55-0052-4C39-AEDD-70FD27261DBF}" srcOrd="0" destOrd="0" parTransId="{658B8244-0313-4B99-BDA1-362749B10039}" sibTransId="{015835F3-53CA-4BCD-8455-5CD4F423D12A}"/>
    <dgm:cxn modelId="{6EE9EFDF-0521-42CF-8C59-48F1E731BC9E}" srcId="{DA5B7B62-E0F2-4BC1-B8AB-F84772B12D32}" destId="{4BE7FB27-D522-4259-9C12-62702E3BD2A4}" srcOrd="1" destOrd="0" parTransId="{0893F820-7767-4771-AFFF-5CE40CFBB797}" sibTransId="{595D60D2-0E5B-4788-A38C-372E78CC4118}"/>
    <dgm:cxn modelId="{0CFC60E2-0754-4DC8-9297-154274D17CC3}" type="presOf" srcId="{7F2A19CB-CE61-488C-BA04-1E035AED96D5}" destId="{96B332BD-9996-4E11-9D86-A4EA01911642}" srcOrd="0" destOrd="0" presId="urn:microsoft.com/office/officeart/2005/8/layout/hierarchy6"/>
    <dgm:cxn modelId="{405C73F1-EBBC-424B-92BF-16E02F025404}" srcId="{00B08790-F28D-47E3-A91D-2FAE9E0CCF69}" destId="{A92094F3-053B-4519-BE72-B1902DD663AE}" srcOrd="1" destOrd="0" parTransId="{8529E644-D6FB-4474-9430-55B805939270}" sibTransId="{B7F560D0-736F-451A-AF12-18C00EF03ACE}"/>
    <dgm:cxn modelId="{B1460EFA-4802-4FF7-9BCC-4489901E8004}" type="presOf" srcId="{D0A1E73C-402C-46C2-BB6C-BB75C1009C1C}" destId="{FEC830D1-74BA-4C8B-9036-A0F5CEAC621A}" srcOrd="0" destOrd="0" presId="urn:microsoft.com/office/officeart/2005/8/layout/hierarchy6"/>
    <dgm:cxn modelId="{4704F1FA-2700-461D-AB61-0145EF90B0AC}" srcId="{0B990D99-1776-4CC3-AEC8-0CEFFD9EB9FD}" destId="{049D1AB7-E994-4DE5-982C-EEA1FEE57695}" srcOrd="2" destOrd="0" parTransId="{9F48DDFD-1E09-4DAD-8CC4-E6856E768FE2}" sibTransId="{33F08D40-2367-46CF-8995-CCC60E79396E}"/>
    <dgm:cxn modelId="{08D478FE-1F0E-46BE-898B-53076582E09A}" srcId="{0B990D99-1776-4CC3-AEC8-0CEFFD9EB9FD}" destId="{94FB36C6-C41A-44FC-8D3A-8D26C7970E1F}" srcOrd="1" destOrd="0" parTransId="{E991925E-C67D-4AF2-8225-80E0671E2B6C}" sibTransId="{30370E37-9F17-44D7-9DBA-B5857B5D54D3}"/>
    <dgm:cxn modelId="{F4743522-DED1-40B7-88DF-6AC5DC89A0D4}" type="presParOf" srcId="{CC813FF9-E950-4E46-B129-CA7DE4336D93}" destId="{B82F3B72-593F-4ABC-BCA8-43CAFD791E66}" srcOrd="0" destOrd="0" presId="urn:microsoft.com/office/officeart/2005/8/layout/hierarchy6"/>
    <dgm:cxn modelId="{BD2A70D3-F360-4B60-BC38-B837D4891F64}" type="presParOf" srcId="{B82F3B72-593F-4ABC-BCA8-43CAFD791E66}" destId="{6543086E-5EE6-4E10-BF4C-E7859431B7F7}" srcOrd="0" destOrd="0" presId="urn:microsoft.com/office/officeart/2005/8/layout/hierarchy6"/>
    <dgm:cxn modelId="{3FC46CC0-E984-4588-BF5C-3EEC9AF77BCA}" type="presParOf" srcId="{6543086E-5EE6-4E10-BF4C-E7859431B7F7}" destId="{8A94FD87-B3FC-488B-829E-5DDF0D5B429E}" srcOrd="0" destOrd="0" presId="urn:microsoft.com/office/officeart/2005/8/layout/hierarchy6"/>
    <dgm:cxn modelId="{DB8F2767-989F-4E39-BDB4-F9534DD63A06}" type="presParOf" srcId="{8A94FD87-B3FC-488B-829E-5DDF0D5B429E}" destId="{0CFF3BD4-FF1E-46B5-89F8-0E5A2F1EEAB4}" srcOrd="0" destOrd="0" presId="urn:microsoft.com/office/officeart/2005/8/layout/hierarchy6"/>
    <dgm:cxn modelId="{4C6F5383-5119-47D1-99F1-13B40D6DBE96}" type="presParOf" srcId="{8A94FD87-B3FC-488B-829E-5DDF0D5B429E}" destId="{BD4B3F63-F839-43EC-902A-6FE1C0F2C9B4}" srcOrd="1" destOrd="0" presId="urn:microsoft.com/office/officeart/2005/8/layout/hierarchy6"/>
    <dgm:cxn modelId="{83E05BF9-EE76-4F79-AA31-13CF1D4BAC7E}" type="presParOf" srcId="{BD4B3F63-F839-43EC-902A-6FE1C0F2C9B4}" destId="{A70E6866-4F07-4FF2-8D07-518A56A1CC8B}" srcOrd="0" destOrd="0" presId="urn:microsoft.com/office/officeart/2005/8/layout/hierarchy6"/>
    <dgm:cxn modelId="{700C6766-46C4-4F45-8E85-5FEF86FBBA0F}" type="presParOf" srcId="{BD4B3F63-F839-43EC-902A-6FE1C0F2C9B4}" destId="{B359DD63-E5BA-4F65-8E5F-56DDD182AAB9}" srcOrd="1" destOrd="0" presId="urn:microsoft.com/office/officeart/2005/8/layout/hierarchy6"/>
    <dgm:cxn modelId="{F51DB63C-075A-4FFB-BAF9-EB339F1825EE}" type="presParOf" srcId="{B359DD63-E5BA-4F65-8E5F-56DDD182AAB9}" destId="{32D32147-70FF-4259-81A5-65230164B74E}" srcOrd="0" destOrd="0" presId="urn:microsoft.com/office/officeart/2005/8/layout/hierarchy6"/>
    <dgm:cxn modelId="{D2D52C30-13F6-4D26-A829-6F75787A2531}" type="presParOf" srcId="{B359DD63-E5BA-4F65-8E5F-56DDD182AAB9}" destId="{87EDBBF8-B479-42B8-90C8-857B9173857E}" srcOrd="1" destOrd="0" presId="urn:microsoft.com/office/officeart/2005/8/layout/hierarchy6"/>
    <dgm:cxn modelId="{9BE6D6A9-4396-4B6B-8C3D-8E6633DCCE34}" type="presParOf" srcId="{87EDBBF8-B479-42B8-90C8-857B9173857E}" destId="{E114BD6E-D8C8-413B-B507-0BF847B08FD0}" srcOrd="0" destOrd="0" presId="urn:microsoft.com/office/officeart/2005/8/layout/hierarchy6"/>
    <dgm:cxn modelId="{2BDF797E-BCEF-411A-B3DE-D02812F390B0}" type="presParOf" srcId="{87EDBBF8-B479-42B8-90C8-857B9173857E}" destId="{0D728051-46FE-4EBD-AFB5-C5D582F4E5B7}" srcOrd="1" destOrd="0" presId="urn:microsoft.com/office/officeart/2005/8/layout/hierarchy6"/>
    <dgm:cxn modelId="{A3F53612-85DB-4422-B28E-E77BEC7CDBA8}" type="presParOf" srcId="{0D728051-46FE-4EBD-AFB5-C5D582F4E5B7}" destId="{02124F73-45EC-4A77-9A5D-9EF6AEDE4983}" srcOrd="0" destOrd="0" presId="urn:microsoft.com/office/officeart/2005/8/layout/hierarchy6"/>
    <dgm:cxn modelId="{F6AD2233-D8AA-4149-B377-F9946AA1DFD6}" type="presParOf" srcId="{0D728051-46FE-4EBD-AFB5-C5D582F4E5B7}" destId="{EE0D62CE-8CBA-4438-B48F-4C82486B62C1}" srcOrd="1" destOrd="0" presId="urn:microsoft.com/office/officeart/2005/8/layout/hierarchy6"/>
    <dgm:cxn modelId="{8CB49FF0-5FF2-4EC6-8507-9735AA24A416}" type="presParOf" srcId="{EE0D62CE-8CBA-4438-B48F-4C82486B62C1}" destId="{5965322D-F163-4F0E-9639-DC1B6C24F797}" srcOrd="0" destOrd="0" presId="urn:microsoft.com/office/officeart/2005/8/layout/hierarchy6"/>
    <dgm:cxn modelId="{C735BDBB-3ADA-4633-9BA9-F894FA27BB06}" type="presParOf" srcId="{EE0D62CE-8CBA-4438-B48F-4C82486B62C1}" destId="{2F127D67-12B8-4716-A723-181801E5A242}" srcOrd="1" destOrd="0" presId="urn:microsoft.com/office/officeart/2005/8/layout/hierarchy6"/>
    <dgm:cxn modelId="{2E3CDAEA-8918-4033-9DAB-68349CC393D2}" type="presParOf" srcId="{2F127D67-12B8-4716-A723-181801E5A242}" destId="{3A6CBE1B-AF2B-4912-AD69-E8AC93E1DF62}" srcOrd="0" destOrd="0" presId="urn:microsoft.com/office/officeart/2005/8/layout/hierarchy6"/>
    <dgm:cxn modelId="{DB9B0E0F-D2D2-4C41-8A4F-548E0449F09D}" type="presParOf" srcId="{2F127D67-12B8-4716-A723-181801E5A242}" destId="{259FE42F-2EE8-492D-9180-1C43AA7F1527}" srcOrd="1" destOrd="0" presId="urn:microsoft.com/office/officeart/2005/8/layout/hierarchy6"/>
    <dgm:cxn modelId="{34C54EE9-75F1-46E3-B53F-6A36D2330020}" type="presParOf" srcId="{259FE42F-2EE8-492D-9180-1C43AA7F1527}" destId="{DBD320D0-0ECE-4994-81ED-772B9F27C9F4}" srcOrd="0" destOrd="0" presId="urn:microsoft.com/office/officeart/2005/8/layout/hierarchy6"/>
    <dgm:cxn modelId="{AA551312-3D34-4035-AA49-412486C7EBF7}" type="presParOf" srcId="{259FE42F-2EE8-492D-9180-1C43AA7F1527}" destId="{980E2F8F-BC8A-4A59-A0E3-A3398ACDC5CD}" srcOrd="1" destOrd="0" presId="urn:microsoft.com/office/officeart/2005/8/layout/hierarchy6"/>
    <dgm:cxn modelId="{1222DACB-420A-4AA1-8C73-7E4DBB94411C}" type="presParOf" srcId="{980E2F8F-BC8A-4A59-A0E3-A3398ACDC5CD}" destId="{0D7A03D1-1911-4ED1-8584-D39C9CC8931F}" srcOrd="0" destOrd="0" presId="urn:microsoft.com/office/officeart/2005/8/layout/hierarchy6"/>
    <dgm:cxn modelId="{17D729C3-C014-420F-BBE6-F9CF4DA94C93}" type="presParOf" srcId="{980E2F8F-BC8A-4A59-A0E3-A3398ACDC5CD}" destId="{E114AD0A-F976-4754-B92F-6A5D3A8206E3}" srcOrd="1" destOrd="0" presId="urn:microsoft.com/office/officeart/2005/8/layout/hierarchy6"/>
    <dgm:cxn modelId="{4B56B874-0213-4EA6-875F-3A15B5D805F3}" type="presParOf" srcId="{E114AD0A-F976-4754-B92F-6A5D3A8206E3}" destId="{1F4974DB-0478-4833-A24C-C2A634BF8445}" srcOrd="0" destOrd="0" presId="urn:microsoft.com/office/officeart/2005/8/layout/hierarchy6"/>
    <dgm:cxn modelId="{26383E51-44E7-4E42-BC86-9F6990F34B38}" type="presParOf" srcId="{E114AD0A-F976-4754-B92F-6A5D3A8206E3}" destId="{C58DB388-D8AF-4C36-BDE2-7A16B208D3BE}" srcOrd="1" destOrd="0" presId="urn:microsoft.com/office/officeart/2005/8/layout/hierarchy6"/>
    <dgm:cxn modelId="{4E796B23-81AF-4780-8F28-402E60F50536}" type="presParOf" srcId="{C58DB388-D8AF-4C36-BDE2-7A16B208D3BE}" destId="{96B332BD-9996-4E11-9D86-A4EA01911642}" srcOrd="0" destOrd="0" presId="urn:microsoft.com/office/officeart/2005/8/layout/hierarchy6"/>
    <dgm:cxn modelId="{3E7D9602-D1E1-46B8-B869-8D6A2476E6CE}" type="presParOf" srcId="{C58DB388-D8AF-4C36-BDE2-7A16B208D3BE}" destId="{20F3727D-1032-4C9C-88BB-9054A2498EF1}" srcOrd="1" destOrd="0" presId="urn:microsoft.com/office/officeart/2005/8/layout/hierarchy6"/>
    <dgm:cxn modelId="{B3E3638A-2CB4-483C-BE03-55BA2A9109B8}" type="presParOf" srcId="{E114AD0A-F976-4754-B92F-6A5D3A8206E3}" destId="{FEC830D1-74BA-4C8B-9036-A0F5CEAC621A}" srcOrd="2" destOrd="0" presId="urn:microsoft.com/office/officeart/2005/8/layout/hierarchy6"/>
    <dgm:cxn modelId="{71715C97-422B-4A29-B6E1-8652F36BC274}" type="presParOf" srcId="{E114AD0A-F976-4754-B92F-6A5D3A8206E3}" destId="{B57895BA-B444-42DE-BAEB-41D72C71E4DB}" srcOrd="3" destOrd="0" presId="urn:microsoft.com/office/officeart/2005/8/layout/hierarchy6"/>
    <dgm:cxn modelId="{12C968C2-39D7-47B3-9B90-F70F77576FC8}" type="presParOf" srcId="{B57895BA-B444-42DE-BAEB-41D72C71E4DB}" destId="{5386338C-1CC6-4993-9671-B9426AB11C50}" srcOrd="0" destOrd="0" presId="urn:microsoft.com/office/officeart/2005/8/layout/hierarchy6"/>
    <dgm:cxn modelId="{F3DA406F-89B7-45BE-8C73-B2681BE25D3F}" type="presParOf" srcId="{B57895BA-B444-42DE-BAEB-41D72C71E4DB}" destId="{D9BF76C6-F4BA-419F-BF1E-D9D4179D4FF3}" srcOrd="1" destOrd="0" presId="urn:microsoft.com/office/officeart/2005/8/layout/hierarchy6"/>
    <dgm:cxn modelId="{02FAE751-B4A6-4479-BAC2-E4F81A45F29F}" type="presParOf" srcId="{259FE42F-2EE8-492D-9180-1C43AA7F1527}" destId="{BF2E1A78-988B-4C5A-AC42-9650F8F41B6B}" srcOrd="2" destOrd="0" presId="urn:microsoft.com/office/officeart/2005/8/layout/hierarchy6"/>
    <dgm:cxn modelId="{45826D96-4105-415C-8E5F-23B083EBC47C}" type="presParOf" srcId="{259FE42F-2EE8-492D-9180-1C43AA7F1527}" destId="{1FE57C0E-7AFF-40F5-ABB3-EC559E6D5DFD}" srcOrd="3" destOrd="0" presId="urn:microsoft.com/office/officeart/2005/8/layout/hierarchy6"/>
    <dgm:cxn modelId="{61587CE6-E957-494D-8FBF-F5B87EA87C4A}" type="presParOf" srcId="{1FE57C0E-7AFF-40F5-ABB3-EC559E6D5DFD}" destId="{B4638B7D-A70F-4D54-8FB2-4B0023899D53}" srcOrd="0" destOrd="0" presId="urn:microsoft.com/office/officeart/2005/8/layout/hierarchy6"/>
    <dgm:cxn modelId="{CFFE59A0-B86B-472A-90D0-075FB45E469C}" type="presParOf" srcId="{1FE57C0E-7AFF-40F5-ABB3-EC559E6D5DFD}" destId="{817B67CC-45FB-4238-9D13-F61DE4BF3D4D}" srcOrd="1" destOrd="0" presId="urn:microsoft.com/office/officeart/2005/8/layout/hierarchy6"/>
    <dgm:cxn modelId="{AF870832-91EB-4C2E-B739-B1E114644440}" type="presParOf" srcId="{817B67CC-45FB-4238-9D13-F61DE4BF3D4D}" destId="{1D305C66-4E37-4107-AAB9-8062153589F2}" srcOrd="0" destOrd="0" presId="urn:microsoft.com/office/officeart/2005/8/layout/hierarchy6"/>
    <dgm:cxn modelId="{A35DCC8B-3E85-4147-91A2-04DF41F3CAE9}" type="presParOf" srcId="{817B67CC-45FB-4238-9D13-F61DE4BF3D4D}" destId="{75CAA883-59E5-4E34-8B1F-EF082FD2EB9E}" srcOrd="1" destOrd="0" presId="urn:microsoft.com/office/officeart/2005/8/layout/hierarchy6"/>
    <dgm:cxn modelId="{D1A828CD-3035-48DA-9958-255E3C49CF5B}" type="presParOf" srcId="{75CAA883-59E5-4E34-8B1F-EF082FD2EB9E}" destId="{4459CF8D-934A-43AF-AC86-406C67A44FB5}" srcOrd="0" destOrd="0" presId="urn:microsoft.com/office/officeart/2005/8/layout/hierarchy6"/>
    <dgm:cxn modelId="{E4EFAD25-433D-4165-B4EF-B1FFB95C24CD}" type="presParOf" srcId="{75CAA883-59E5-4E34-8B1F-EF082FD2EB9E}" destId="{1169C569-720B-45CE-9292-C418E2A9F653}" srcOrd="1" destOrd="0" presId="urn:microsoft.com/office/officeart/2005/8/layout/hierarchy6"/>
    <dgm:cxn modelId="{782512E3-318E-4740-A74F-C08B9B2C80D5}" type="presParOf" srcId="{817B67CC-45FB-4238-9D13-F61DE4BF3D4D}" destId="{265C6FFC-7EFB-4CA0-9B5B-CED4B826AA5C}" srcOrd="2" destOrd="0" presId="urn:microsoft.com/office/officeart/2005/8/layout/hierarchy6"/>
    <dgm:cxn modelId="{560848FD-130E-47EA-A35D-CD66CE2C5E2E}" type="presParOf" srcId="{817B67CC-45FB-4238-9D13-F61DE4BF3D4D}" destId="{41963D52-F146-4EFE-B1EF-5E9FB06D5A48}" srcOrd="3" destOrd="0" presId="urn:microsoft.com/office/officeart/2005/8/layout/hierarchy6"/>
    <dgm:cxn modelId="{DC672945-05E6-45B2-A007-C3A6EF9B2391}" type="presParOf" srcId="{41963D52-F146-4EFE-B1EF-5E9FB06D5A48}" destId="{A8302314-125F-40A1-8BA7-7D7FF5191841}" srcOrd="0" destOrd="0" presId="urn:microsoft.com/office/officeart/2005/8/layout/hierarchy6"/>
    <dgm:cxn modelId="{39914294-9BD0-42A2-AB89-AB224EB200C1}" type="presParOf" srcId="{41963D52-F146-4EFE-B1EF-5E9FB06D5A48}" destId="{E409D7C0-AC2D-49AA-A278-3E425B4C8B60}" srcOrd="1" destOrd="0" presId="urn:microsoft.com/office/officeart/2005/8/layout/hierarchy6"/>
    <dgm:cxn modelId="{ACB49938-2342-4180-9DCF-BD126A9B9901}" type="presParOf" srcId="{259FE42F-2EE8-492D-9180-1C43AA7F1527}" destId="{84B513EC-E629-43EC-A1B1-44991CFD3E28}" srcOrd="4" destOrd="0" presId="urn:microsoft.com/office/officeart/2005/8/layout/hierarchy6"/>
    <dgm:cxn modelId="{53C5D9EE-51A8-4839-BCBB-64DC9162A801}" type="presParOf" srcId="{259FE42F-2EE8-492D-9180-1C43AA7F1527}" destId="{7BA9CDB4-841B-41B7-93E6-CA82C1AEDAB6}" srcOrd="5" destOrd="0" presId="urn:microsoft.com/office/officeart/2005/8/layout/hierarchy6"/>
    <dgm:cxn modelId="{465C1F7B-40E6-46D8-AF30-9E96F44D2584}" type="presParOf" srcId="{7BA9CDB4-841B-41B7-93E6-CA82C1AEDAB6}" destId="{DA387B21-940B-45C1-9244-6083989E5B37}" srcOrd="0" destOrd="0" presId="urn:microsoft.com/office/officeart/2005/8/layout/hierarchy6"/>
    <dgm:cxn modelId="{F1044931-9141-4EE3-A35E-F578CAD5A9C4}" type="presParOf" srcId="{7BA9CDB4-841B-41B7-93E6-CA82C1AEDAB6}" destId="{60449F12-C5C8-4F1A-8515-47313350D77F}" srcOrd="1" destOrd="0" presId="urn:microsoft.com/office/officeart/2005/8/layout/hierarchy6"/>
    <dgm:cxn modelId="{31F49D3A-2F9C-42F8-9EA8-4A3F3F48E879}" type="presParOf" srcId="{EE0D62CE-8CBA-4438-B48F-4C82486B62C1}" destId="{163D64AE-3132-4CD6-A635-0B0687D8F81B}" srcOrd="2" destOrd="0" presId="urn:microsoft.com/office/officeart/2005/8/layout/hierarchy6"/>
    <dgm:cxn modelId="{46FA768B-4733-45D5-BD9D-784CF3F77CF9}" type="presParOf" srcId="{EE0D62CE-8CBA-4438-B48F-4C82486B62C1}" destId="{55F82903-CE4D-41E5-B4C1-FC442DB69223}" srcOrd="3" destOrd="0" presId="urn:microsoft.com/office/officeart/2005/8/layout/hierarchy6"/>
    <dgm:cxn modelId="{34173DA8-FA82-43DC-A40F-BA89D95E8574}" type="presParOf" srcId="{55F82903-CE4D-41E5-B4C1-FC442DB69223}" destId="{807A1699-894F-448E-BAAB-5FCB0E5BFD61}" srcOrd="0" destOrd="0" presId="urn:microsoft.com/office/officeart/2005/8/layout/hierarchy6"/>
    <dgm:cxn modelId="{A69DB9A5-654C-4A12-9946-E26D10332299}" type="presParOf" srcId="{55F82903-CE4D-41E5-B4C1-FC442DB69223}" destId="{8B9149FC-31BD-46ED-9E1F-F4A6703424F5}" srcOrd="1" destOrd="0" presId="urn:microsoft.com/office/officeart/2005/8/layout/hierarchy6"/>
    <dgm:cxn modelId="{66D04941-DCD8-406C-A404-CD9D0F858237}" type="presParOf" srcId="{87EDBBF8-B479-42B8-90C8-857B9173857E}" destId="{38C9088D-31FA-4253-8AEE-1D6448C7DF46}" srcOrd="2" destOrd="0" presId="urn:microsoft.com/office/officeart/2005/8/layout/hierarchy6"/>
    <dgm:cxn modelId="{D8C39511-E239-4D3A-B9EE-4C77C3D4457E}" type="presParOf" srcId="{87EDBBF8-B479-42B8-90C8-857B9173857E}" destId="{C10B3257-7DC8-483E-B100-5892F4AED63E}" srcOrd="3" destOrd="0" presId="urn:microsoft.com/office/officeart/2005/8/layout/hierarchy6"/>
    <dgm:cxn modelId="{6A92A03E-821B-4B79-810F-667969E15DF6}" type="presParOf" srcId="{C10B3257-7DC8-483E-B100-5892F4AED63E}" destId="{699BF279-3FAA-4E59-9F8F-8928E0E7EC11}" srcOrd="0" destOrd="0" presId="urn:microsoft.com/office/officeart/2005/8/layout/hierarchy6"/>
    <dgm:cxn modelId="{619ED3C6-760E-4D2C-936F-2D17480ECBC3}" type="presParOf" srcId="{C10B3257-7DC8-483E-B100-5892F4AED63E}" destId="{728AED11-3EC8-488C-A743-C5F1FBDB42FB}" srcOrd="1" destOrd="0" presId="urn:microsoft.com/office/officeart/2005/8/layout/hierarchy6"/>
    <dgm:cxn modelId="{C32212ED-286A-4614-8AA0-8336BA310B71}" type="presParOf" srcId="{BD4B3F63-F839-43EC-902A-6FE1C0F2C9B4}" destId="{EC467CE1-466A-48E1-AA0D-31053C097954}" srcOrd="2" destOrd="0" presId="urn:microsoft.com/office/officeart/2005/8/layout/hierarchy6"/>
    <dgm:cxn modelId="{1B9EE99A-1D26-472B-9E88-67246FCD711C}" type="presParOf" srcId="{BD4B3F63-F839-43EC-902A-6FE1C0F2C9B4}" destId="{8CEE276D-7028-4A13-B3D1-CB8CC2BF5009}" srcOrd="3" destOrd="0" presId="urn:microsoft.com/office/officeart/2005/8/layout/hierarchy6"/>
    <dgm:cxn modelId="{B2546B27-38E9-4E23-98A9-C9419376FCAA}" type="presParOf" srcId="{8CEE276D-7028-4A13-B3D1-CB8CC2BF5009}" destId="{DE6F68F5-E504-4A5F-94A0-E431F3B4DB62}" srcOrd="0" destOrd="0" presId="urn:microsoft.com/office/officeart/2005/8/layout/hierarchy6"/>
    <dgm:cxn modelId="{1AD45BB4-9A82-4587-B785-E7771C1707A2}" type="presParOf" srcId="{8CEE276D-7028-4A13-B3D1-CB8CC2BF5009}" destId="{4992D773-D779-4971-99FA-0189381A5EB2}" srcOrd="1" destOrd="0" presId="urn:microsoft.com/office/officeart/2005/8/layout/hierarchy6"/>
    <dgm:cxn modelId="{D070270B-5131-4E5B-A4F1-036AADBC792C}" type="presParOf" srcId="{CC813FF9-E950-4E46-B129-CA7DE4336D93}" destId="{4EA1756F-C297-4615-A56E-A00FE9545B79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2AEA185D-4F6D-4B5E-BED4-6CAE78C4C510}" type="doc">
      <dgm:prSet loTypeId="urn:microsoft.com/office/officeart/2005/8/layout/hierarchy6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27447AC4-4299-4E4C-8010-C674E712BA04}">
      <dgm:prSet phldrT="[Text]" custT="1"/>
      <dgm:spPr/>
      <dgm:t>
        <a:bodyPr/>
        <a:lstStyle/>
        <a:p>
          <a:pPr rtl="1"/>
          <a:r>
            <a:rPr lang="fa-IR" sz="20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300 هزار نفر </a:t>
          </a:r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مشمول ماده 4 قانون حمایت از خانواده و جوانی جمعیت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728A2708-554A-48C1-B1DE-6E038BB5308E}" type="parTrans" cxnId="{0E64C81C-63A1-47D1-BDEE-5330DE004291}">
      <dgm:prSet/>
      <dgm:spPr/>
      <dgm:t>
        <a:bodyPr/>
        <a:lstStyle/>
        <a:p>
          <a:endParaRPr lang="en-US"/>
        </a:p>
      </dgm:t>
    </dgm:pt>
    <dgm:pt modelId="{14154CCD-D508-41A8-A163-52E98A1CB9B0}" type="sibTrans" cxnId="{0E64C81C-63A1-47D1-BDEE-5330DE004291}">
      <dgm:prSet/>
      <dgm:spPr/>
      <dgm:t>
        <a:bodyPr/>
        <a:lstStyle/>
        <a:p>
          <a:endParaRPr lang="en-US"/>
        </a:p>
      </dgm:t>
    </dgm:pt>
    <dgm:pt modelId="{2159B842-1456-45A4-B5BA-E62FAF6A1028}">
      <dgm:prSet phldrT="[Text]" custT="1"/>
      <dgm:spPr/>
      <dgm:t>
        <a:bodyPr/>
        <a:lstStyle/>
        <a:p>
          <a:pPr rtl="1"/>
          <a:r>
            <a:rPr lang="fa-IR" sz="18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80 هزار نفر </a:t>
          </a:r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ثبت‌نام نکرده‌اند که یا در نهضت ملی ثبت‌نام کرده‌اند یا از این قانون بی‌اطلاعند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05FFD5D7-9010-4CAC-8AA5-CBA2D7963136}" type="parTrans" cxnId="{D36E1A33-884B-4AF5-B74E-916DF36F22E3}">
      <dgm:prSet/>
      <dgm:spPr/>
      <dgm:t>
        <a:bodyPr/>
        <a:lstStyle/>
        <a:p>
          <a:endParaRPr lang="en-US"/>
        </a:p>
      </dgm:t>
    </dgm:pt>
    <dgm:pt modelId="{E72C7FDA-F3A0-4775-A732-AA7FC57DE102}" type="sibTrans" cxnId="{D36E1A33-884B-4AF5-B74E-916DF36F22E3}">
      <dgm:prSet/>
      <dgm:spPr/>
      <dgm:t>
        <a:bodyPr/>
        <a:lstStyle/>
        <a:p>
          <a:endParaRPr lang="en-US"/>
        </a:p>
      </dgm:t>
    </dgm:pt>
    <dgm:pt modelId="{21CED350-B0E5-47E1-B3E0-D382FAC2A3D3}">
      <dgm:prSet phldrT="[Text]" custT="1"/>
      <dgm:spPr/>
      <dgm:t>
        <a:bodyPr/>
        <a:lstStyle/>
        <a:p>
          <a:r>
            <a:rPr lang="fa-IR" sz="20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220 هزار نفر </a:t>
          </a:r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در سامانه جامع طرح‌های حمایتی مسکن ثبت‌نام کردند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D8CE0BFA-C312-4B29-8BED-3560C7DCE82F}" type="parTrans" cxnId="{73C2974B-6B38-4A88-B826-3650E457DDC8}">
      <dgm:prSet/>
      <dgm:spPr/>
      <dgm:t>
        <a:bodyPr/>
        <a:lstStyle/>
        <a:p>
          <a:endParaRPr lang="en-US"/>
        </a:p>
      </dgm:t>
    </dgm:pt>
    <dgm:pt modelId="{F4921EE3-52F9-4048-BE1F-8A37EC483DE5}" type="sibTrans" cxnId="{73C2974B-6B38-4A88-B826-3650E457DDC8}">
      <dgm:prSet/>
      <dgm:spPr/>
      <dgm:t>
        <a:bodyPr/>
        <a:lstStyle/>
        <a:p>
          <a:endParaRPr lang="en-US"/>
        </a:p>
      </dgm:t>
    </dgm:pt>
    <dgm:pt modelId="{03BC8B01-2111-4E0B-B4A3-0B55E3FD28B3}">
      <dgm:prSet phldrT="[Text]" custT="1"/>
      <dgm:spPr/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واگذاری </a:t>
          </a:r>
          <a:r>
            <a:rPr lang="fa-IR" sz="20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34 هزار </a:t>
          </a:r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قطعه  زمین تاکنون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7796F78C-D3C7-408D-B4F2-3F51406DA135}" type="parTrans" cxnId="{4FE0B81D-9156-49A2-9ED1-81567898CCB8}">
      <dgm:prSet/>
      <dgm:spPr/>
      <dgm:t>
        <a:bodyPr/>
        <a:lstStyle/>
        <a:p>
          <a:endParaRPr lang="en-US"/>
        </a:p>
      </dgm:t>
    </dgm:pt>
    <dgm:pt modelId="{8840C953-7FB1-4D43-A053-A97400D6CC31}" type="sibTrans" cxnId="{4FE0B81D-9156-49A2-9ED1-81567898CCB8}">
      <dgm:prSet/>
      <dgm:spPr/>
      <dgm:t>
        <a:bodyPr/>
        <a:lstStyle/>
        <a:p>
          <a:endParaRPr lang="en-US"/>
        </a:p>
      </dgm:t>
    </dgm:pt>
    <dgm:pt modelId="{1C908C55-F7BE-4DB5-867D-27BC60FD7075}">
      <dgm:prSet phldrT="[Text]" custT="1"/>
      <dgm:spPr/>
      <dgm:t>
        <a:bodyPr/>
        <a:lstStyle/>
        <a:p>
          <a:pPr rtl="1"/>
          <a:r>
            <a:rPr lang="fa-IR" sz="20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12 هزار </a:t>
          </a:r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قطعه زمین </a:t>
          </a:r>
          <a:r>
            <a:rPr lang="fa-IR" sz="20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گروهی</a:t>
          </a:r>
          <a:endParaRPr lang="en-US" sz="2000" b="1" dirty="0">
            <a:solidFill>
              <a:schemeClr val="tx1"/>
            </a:solidFill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E9E90FCA-5D54-41CE-8597-AC8F62C2C354}" type="parTrans" cxnId="{E992CF20-41C6-4FC9-948C-5635DA6246D9}">
      <dgm:prSet/>
      <dgm:spPr/>
      <dgm:t>
        <a:bodyPr/>
        <a:lstStyle/>
        <a:p>
          <a:endParaRPr lang="en-US"/>
        </a:p>
      </dgm:t>
    </dgm:pt>
    <dgm:pt modelId="{9EA19D34-D9A1-451E-BDAD-1991DB0EFCF3}" type="sibTrans" cxnId="{E992CF20-41C6-4FC9-948C-5635DA6246D9}">
      <dgm:prSet/>
      <dgm:spPr/>
      <dgm:t>
        <a:bodyPr/>
        <a:lstStyle/>
        <a:p>
          <a:endParaRPr lang="en-US"/>
        </a:p>
      </dgm:t>
    </dgm:pt>
    <dgm:pt modelId="{9E0CB4AF-61CB-4BE2-B310-BD5B193D4E8A}">
      <dgm:prSet phldrT="[Text]" custT="1"/>
      <dgm:spPr/>
      <dgm:t>
        <a:bodyPr/>
        <a:lstStyle/>
        <a:p>
          <a:pPr rtl="1"/>
          <a:r>
            <a:rPr lang="fa-IR" sz="20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22 هزار </a:t>
          </a:r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قطعه زمین </a:t>
          </a:r>
          <a:r>
            <a:rPr lang="fa-IR" sz="2000" b="1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انفرادی</a:t>
          </a:r>
          <a:endParaRPr lang="en-US" sz="2000" b="1" dirty="0">
            <a:solidFill>
              <a:schemeClr val="tx1"/>
            </a:solidFill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34588BCD-3862-406B-93D9-74560296D51E}" type="parTrans" cxnId="{C75E654D-739B-4049-8D98-C05D1BF9A09C}">
      <dgm:prSet/>
      <dgm:spPr/>
      <dgm:t>
        <a:bodyPr/>
        <a:lstStyle/>
        <a:p>
          <a:endParaRPr lang="en-US"/>
        </a:p>
      </dgm:t>
    </dgm:pt>
    <dgm:pt modelId="{C3D9B7E8-AD11-4910-9555-A8D414604560}" type="sibTrans" cxnId="{C75E654D-739B-4049-8D98-C05D1BF9A09C}">
      <dgm:prSet/>
      <dgm:spPr/>
      <dgm:t>
        <a:bodyPr/>
        <a:lstStyle/>
        <a:p>
          <a:endParaRPr lang="en-US"/>
        </a:p>
      </dgm:t>
    </dgm:pt>
    <dgm:pt modelId="{148A2936-C1EE-48D8-98FB-3C805CE0C462}" type="pres">
      <dgm:prSet presAssocID="{2AEA185D-4F6D-4B5E-BED4-6CAE78C4C510}" presName="mainComposite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0ECD9DF2-EBE6-4CCB-8D4C-F6170EBF3AF0}" type="pres">
      <dgm:prSet presAssocID="{2AEA185D-4F6D-4B5E-BED4-6CAE78C4C510}" presName="hierFlow" presStyleCnt="0"/>
      <dgm:spPr/>
    </dgm:pt>
    <dgm:pt modelId="{36320DF6-9C9E-43AA-8858-C95C6497D0C6}" type="pres">
      <dgm:prSet presAssocID="{2AEA185D-4F6D-4B5E-BED4-6CAE78C4C510}" presName="hierChild1" presStyleCnt="0">
        <dgm:presLayoutVars>
          <dgm:chPref val="1"/>
          <dgm:animOne val="branch"/>
          <dgm:animLvl val="lvl"/>
        </dgm:presLayoutVars>
      </dgm:prSet>
      <dgm:spPr/>
    </dgm:pt>
    <dgm:pt modelId="{C94405D2-3B0F-4D60-B4A0-D377D53D1729}" type="pres">
      <dgm:prSet presAssocID="{27447AC4-4299-4E4C-8010-C674E712BA04}" presName="Name14" presStyleCnt="0"/>
      <dgm:spPr/>
    </dgm:pt>
    <dgm:pt modelId="{18F35027-ABE2-448D-AEC5-96727B1F0056}" type="pres">
      <dgm:prSet presAssocID="{27447AC4-4299-4E4C-8010-C674E712BA04}" presName="level1Shape" presStyleLbl="node0" presStyleIdx="0" presStyleCnt="1" custScaleX="148088">
        <dgm:presLayoutVars>
          <dgm:chPref val="3"/>
        </dgm:presLayoutVars>
      </dgm:prSet>
      <dgm:spPr/>
    </dgm:pt>
    <dgm:pt modelId="{17A48D2C-D758-4ED2-8034-7CB82FEFFCF6}" type="pres">
      <dgm:prSet presAssocID="{27447AC4-4299-4E4C-8010-C674E712BA04}" presName="hierChild2" presStyleCnt="0"/>
      <dgm:spPr/>
    </dgm:pt>
    <dgm:pt modelId="{90A1609E-494F-4807-9401-B7ED6AEB8D4F}" type="pres">
      <dgm:prSet presAssocID="{05FFD5D7-9010-4CAC-8AA5-CBA2D7963136}" presName="Name19" presStyleLbl="parChTrans1D2" presStyleIdx="0" presStyleCnt="2"/>
      <dgm:spPr/>
    </dgm:pt>
    <dgm:pt modelId="{370B283C-80E9-404A-B8A2-133FD27846B9}" type="pres">
      <dgm:prSet presAssocID="{2159B842-1456-45A4-B5BA-E62FAF6A1028}" presName="Name21" presStyleCnt="0"/>
      <dgm:spPr/>
    </dgm:pt>
    <dgm:pt modelId="{D762B903-E7EE-470E-A347-886D4E1251EB}" type="pres">
      <dgm:prSet presAssocID="{2159B842-1456-45A4-B5BA-E62FAF6A1028}" presName="level2Shape" presStyleLbl="node2" presStyleIdx="0" presStyleCnt="2" custScaleX="174424"/>
      <dgm:spPr/>
    </dgm:pt>
    <dgm:pt modelId="{B4DAEA74-0018-4810-ABB7-AA52731C0621}" type="pres">
      <dgm:prSet presAssocID="{2159B842-1456-45A4-B5BA-E62FAF6A1028}" presName="hierChild3" presStyleCnt="0"/>
      <dgm:spPr/>
    </dgm:pt>
    <dgm:pt modelId="{04ECAF76-B740-488C-8AC5-465080114430}" type="pres">
      <dgm:prSet presAssocID="{D8CE0BFA-C312-4B29-8BED-3560C7DCE82F}" presName="Name19" presStyleLbl="parChTrans1D2" presStyleIdx="1" presStyleCnt="2"/>
      <dgm:spPr/>
    </dgm:pt>
    <dgm:pt modelId="{4A895DBB-BAC7-4080-BBB5-0B8B882728EB}" type="pres">
      <dgm:prSet presAssocID="{21CED350-B0E5-47E1-B3E0-D382FAC2A3D3}" presName="Name21" presStyleCnt="0"/>
      <dgm:spPr/>
    </dgm:pt>
    <dgm:pt modelId="{218BF4C6-A2AD-47AB-8504-F9B32F737FC9}" type="pres">
      <dgm:prSet presAssocID="{21CED350-B0E5-47E1-B3E0-D382FAC2A3D3}" presName="level2Shape" presStyleLbl="node2" presStyleIdx="1" presStyleCnt="2" custScaleX="142799"/>
      <dgm:spPr/>
    </dgm:pt>
    <dgm:pt modelId="{893EAFA7-BACC-455D-9AD4-15E046DC138E}" type="pres">
      <dgm:prSet presAssocID="{21CED350-B0E5-47E1-B3E0-D382FAC2A3D3}" presName="hierChild3" presStyleCnt="0"/>
      <dgm:spPr/>
    </dgm:pt>
    <dgm:pt modelId="{B4A89422-0BEA-416B-A91F-DD8192E3010C}" type="pres">
      <dgm:prSet presAssocID="{7796F78C-D3C7-408D-B4F2-3F51406DA135}" presName="Name19" presStyleLbl="parChTrans1D3" presStyleIdx="0" presStyleCnt="1"/>
      <dgm:spPr/>
    </dgm:pt>
    <dgm:pt modelId="{40DE2474-78E8-487C-8935-343774654BC3}" type="pres">
      <dgm:prSet presAssocID="{03BC8B01-2111-4E0B-B4A3-0B55E3FD28B3}" presName="Name21" presStyleCnt="0"/>
      <dgm:spPr/>
    </dgm:pt>
    <dgm:pt modelId="{600A5637-15E4-4061-A209-472496B76A92}" type="pres">
      <dgm:prSet presAssocID="{03BC8B01-2111-4E0B-B4A3-0B55E3FD28B3}" presName="level2Shape" presStyleLbl="node3" presStyleIdx="0" presStyleCnt="1"/>
      <dgm:spPr/>
    </dgm:pt>
    <dgm:pt modelId="{63D3A0D6-E0C4-4C04-AB36-39C47E4FBB19}" type="pres">
      <dgm:prSet presAssocID="{03BC8B01-2111-4E0B-B4A3-0B55E3FD28B3}" presName="hierChild3" presStyleCnt="0"/>
      <dgm:spPr/>
    </dgm:pt>
    <dgm:pt modelId="{EDB1EAF5-99E1-4302-8B02-28B975DEDF8A}" type="pres">
      <dgm:prSet presAssocID="{34588BCD-3862-406B-93D9-74560296D51E}" presName="Name19" presStyleLbl="parChTrans1D4" presStyleIdx="0" presStyleCnt="2"/>
      <dgm:spPr/>
    </dgm:pt>
    <dgm:pt modelId="{250B093B-E8DC-468D-8EE9-B87E4DF0212A}" type="pres">
      <dgm:prSet presAssocID="{9E0CB4AF-61CB-4BE2-B310-BD5B193D4E8A}" presName="Name21" presStyleCnt="0"/>
      <dgm:spPr/>
    </dgm:pt>
    <dgm:pt modelId="{0F0F294D-EA42-4D73-9B2D-906B0E093430}" type="pres">
      <dgm:prSet presAssocID="{9E0CB4AF-61CB-4BE2-B310-BD5B193D4E8A}" presName="level2Shape" presStyleLbl="node4" presStyleIdx="0" presStyleCnt="2"/>
      <dgm:spPr/>
    </dgm:pt>
    <dgm:pt modelId="{430DCEDD-D7FA-4B2D-92EE-607B1A24B11C}" type="pres">
      <dgm:prSet presAssocID="{9E0CB4AF-61CB-4BE2-B310-BD5B193D4E8A}" presName="hierChild3" presStyleCnt="0"/>
      <dgm:spPr/>
    </dgm:pt>
    <dgm:pt modelId="{E81B335E-4897-4D2D-92C4-941C42304EC9}" type="pres">
      <dgm:prSet presAssocID="{E9E90FCA-5D54-41CE-8597-AC8F62C2C354}" presName="Name19" presStyleLbl="parChTrans1D4" presStyleIdx="1" presStyleCnt="2"/>
      <dgm:spPr/>
    </dgm:pt>
    <dgm:pt modelId="{F6D339C7-FDF0-40F6-8809-1DB877C75B45}" type="pres">
      <dgm:prSet presAssocID="{1C908C55-F7BE-4DB5-867D-27BC60FD7075}" presName="Name21" presStyleCnt="0"/>
      <dgm:spPr/>
    </dgm:pt>
    <dgm:pt modelId="{933DA430-7A28-4D74-9F1F-3B60025CDBBF}" type="pres">
      <dgm:prSet presAssocID="{1C908C55-F7BE-4DB5-867D-27BC60FD7075}" presName="level2Shape" presStyleLbl="node4" presStyleIdx="1" presStyleCnt="2"/>
      <dgm:spPr/>
    </dgm:pt>
    <dgm:pt modelId="{8A4744B8-255F-4668-AA1D-48A9DBEF86F7}" type="pres">
      <dgm:prSet presAssocID="{1C908C55-F7BE-4DB5-867D-27BC60FD7075}" presName="hierChild3" presStyleCnt="0"/>
      <dgm:spPr/>
    </dgm:pt>
    <dgm:pt modelId="{DC22C7F9-B110-44A8-8F6C-5A9113023A15}" type="pres">
      <dgm:prSet presAssocID="{2AEA185D-4F6D-4B5E-BED4-6CAE78C4C510}" presName="bgShapesFlow" presStyleCnt="0"/>
      <dgm:spPr/>
    </dgm:pt>
  </dgm:ptLst>
  <dgm:cxnLst>
    <dgm:cxn modelId="{1E607A1A-6BAD-40D8-9195-7C75510E3D46}" type="presOf" srcId="{2AEA185D-4F6D-4B5E-BED4-6CAE78C4C510}" destId="{148A2936-C1EE-48D8-98FB-3C805CE0C462}" srcOrd="0" destOrd="0" presId="urn:microsoft.com/office/officeart/2005/8/layout/hierarchy6"/>
    <dgm:cxn modelId="{0E64C81C-63A1-47D1-BDEE-5330DE004291}" srcId="{2AEA185D-4F6D-4B5E-BED4-6CAE78C4C510}" destId="{27447AC4-4299-4E4C-8010-C674E712BA04}" srcOrd="0" destOrd="0" parTransId="{728A2708-554A-48C1-B1DE-6E038BB5308E}" sibTransId="{14154CCD-D508-41A8-A163-52E98A1CB9B0}"/>
    <dgm:cxn modelId="{4FE0B81D-9156-49A2-9ED1-81567898CCB8}" srcId="{21CED350-B0E5-47E1-B3E0-D382FAC2A3D3}" destId="{03BC8B01-2111-4E0B-B4A3-0B55E3FD28B3}" srcOrd="0" destOrd="0" parTransId="{7796F78C-D3C7-408D-B4F2-3F51406DA135}" sibTransId="{8840C953-7FB1-4D43-A053-A97400D6CC31}"/>
    <dgm:cxn modelId="{E992CF20-41C6-4FC9-948C-5635DA6246D9}" srcId="{03BC8B01-2111-4E0B-B4A3-0B55E3FD28B3}" destId="{1C908C55-F7BE-4DB5-867D-27BC60FD7075}" srcOrd="1" destOrd="0" parTransId="{E9E90FCA-5D54-41CE-8597-AC8F62C2C354}" sibTransId="{9EA19D34-D9A1-451E-BDAD-1991DB0EFCF3}"/>
    <dgm:cxn modelId="{99D1B829-8BD2-4458-A71A-4463E2D7DA86}" type="presOf" srcId="{9E0CB4AF-61CB-4BE2-B310-BD5B193D4E8A}" destId="{0F0F294D-EA42-4D73-9B2D-906B0E093430}" srcOrd="0" destOrd="0" presId="urn:microsoft.com/office/officeart/2005/8/layout/hierarchy6"/>
    <dgm:cxn modelId="{D36E1A33-884B-4AF5-B74E-916DF36F22E3}" srcId="{27447AC4-4299-4E4C-8010-C674E712BA04}" destId="{2159B842-1456-45A4-B5BA-E62FAF6A1028}" srcOrd="0" destOrd="0" parTransId="{05FFD5D7-9010-4CAC-8AA5-CBA2D7963136}" sibTransId="{E72C7FDA-F3A0-4775-A732-AA7FC57DE102}"/>
    <dgm:cxn modelId="{2E22CB62-BADB-49EC-AF7B-146D51990199}" type="presOf" srcId="{34588BCD-3862-406B-93D9-74560296D51E}" destId="{EDB1EAF5-99E1-4302-8B02-28B975DEDF8A}" srcOrd="0" destOrd="0" presId="urn:microsoft.com/office/officeart/2005/8/layout/hierarchy6"/>
    <dgm:cxn modelId="{352D7F64-2A35-4140-B523-5C2ED71B97B8}" type="presOf" srcId="{E9E90FCA-5D54-41CE-8597-AC8F62C2C354}" destId="{E81B335E-4897-4D2D-92C4-941C42304EC9}" srcOrd="0" destOrd="0" presId="urn:microsoft.com/office/officeart/2005/8/layout/hierarchy6"/>
    <dgm:cxn modelId="{CD55986A-5DD7-4361-8475-7B11E4CCD751}" type="presOf" srcId="{05FFD5D7-9010-4CAC-8AA5-CBA2D7963136}" destId="{90A1609E-494F-4807-9401-B7ED6AEB8D4F}" srcOrd="0" destOrd="0" presId="urn:microsoft.com/office/officeart/2005/8/layout/hierarchy6"/>
    <dgm:cxn modelId="{73C2974B-6B38-4A88-B826-3650E457DDC8}" srcId="{27447AC4-4299-4E4C-8010-C674E712BA04}" destId="{21CED350-B0E5-47E1-B3E0-D382FAC2A3D3}" srcOrd="1" destOrd="0" parTransId="{D8CE0BFA-C312-4B29-8BED-3560C7DCE82F}" sibTransId="{F4921EE3-52F9-4048-BE1F-8A37EC483DE5}"/>
    <dgm:cxn modelId="{C75E654D-739B-4049-8D98-C05D1BF9A09C}" srcId="{03BC8B01-2111-4E0B-B4A3-0B55E3FD28B3}" destId="{9E0CB4AF-61CB-4BE2-B310-BD5B193D4E8A}" srcOrd="0" destOrd="0" parTransId="{34588BCD-3862-406B-93D9-74560296D51E}" sibTransId="{C3D9B7E8-AD11-4910-9555-A8D414604560}"/>
    <dgm:cxn modelId="{47F174A0-2190-4C34-8860-A20ACDD0439C}" type="presOf" srcId="{7796F78C-D3C7-408D-B4F2-3F51406DA135}" destId="{B4A89422-0BEA-416B-A91F-DD8192E3010C}" srcOrd="0" destOrd="0" presId="urn:microsoft.com/office/officeart/2005/8/layout/hierarchy6"/>
    <dgm:cxn modelId="{AE8561AC-FB3F-4A47-903A-6851437EA82D}" type="presOf" srcId="{03BC8B01-2111-4E0B-B4A3-0B55E3FD28B3}" destId="{600A5637-15E4-4061-A209-472496B76A92}" srcOrd="0" destOrd="0" presId="urn:microsoft.com/office/officeart/2005/8/layout/hierarchy6"/>
    <dgm:cxn modelId="{C70BF7B6-CF0F-4230-BBF7-1C17AADCBEAB}" type="presOf" srcId="{D8CE0BFA-C312-4B29-8BED-3560C7DCE82F}" destId="{04ECAF76-B740-488C-8AC5-465080114430}" srcOrd="0" destOrd="0" presId="urn:microsoft.com/office/officeart/2005/8/layout/hierarchy6"/>
    <dgm:cxn modelId="{DB8C2ABE-F44F-4B89-9998-293131CAFB03}" type="presOf" srcId="{21CED350-B0E5-47E1-B3E0-D382FAC2A3D3}" destId="{218BF4C6-A2AD-47AB-8504-F9B32F737FC9}" srcOrd="0" destOrd="0" presId="urn:microsoft.com/office/officeart/2005/8/layout/hierarchy6"/>
    <dgm:cxn modelId="{F42920C3-9741-4591-81B5-5C47A3E15255}" type="presOf" srcId="{2159B842-1456-45A4-B5BA-E62FAF6A1028}" destId="{D762B903-E7EE-470E-A347-886D4E1251EB}" srcOrd="0" destOrd="0" presId="urn:microsoft.com/office/officeart/2005/8/layout/hierarchy6"/>
    <dgm:cxn modelId="{C0860FDC-E587-4256-B2B9-E1F9B0BADCFB}" type="presOf" srcId="{1C908C55-F7BE-4DB5-867D-27BC60FD7075}" destId="{933DA430-7A28-4D74-9F1F-3B60025CDBBF}" srcOrd="0" destOrd="0" presId="urn:microsoft.com/office/officeart/2005/8/layout/hierarchy6"/>
    <dgm:cxn modelId="{10FEEEE1-AD0F-4D82-9E27-5586C65F15B7}" type="presOf" srcId="{27447AC4-4299-4E4C-8010-C674E712BA04}" destId="{18F35027-ABE2-448D-AEC5-96727B1F0056}" srcOrd="0" destOrd="0" presId="urn:microsoft.com/office/officeart/2005/8/layout/hierarchy6"/>
    <dgm:cxn modelId="{8613460B-48A0-416D-B88B-0C9921822350}" type="presParOf" srcId="{148A2936-C1EE-48D8-98FB-3C805CE0C462}" destId="{0ECD9DF2-EBE6-4CCB-8D4C-F6170EBF3AF0}" srcOrd="0" destOrd="0" presId="urn:microsoft.com/office/officeart/2005/8/layout/hierarchy6"/>
    <dgm:cxn modelId="{C2B948DA-1D8A-4A6B-A2F5-5F957275380D}" type="presParOf" srcId="{0ECD9DF2-EBE6-4CCB-8D4C-F6170EBF3AF0}" destId="{36320DF6-9C9E-43AA-8858-C95C6497D0C6}" srcOrd="0" destOrd="0" presId="urn:microsoft.com/office/officeart/2005/8/layout/hierarchy6"/>
    <dgm:cxn modelId="{1BC945C7-4373-4A6D-85F8-A41C79AE6946}" type="presParOf" srcId="{36320DF6-9C9E-43AA-8858-C95C6497D0C6}" destId="{C94405D2-3B0F-4D60-B4A0-D377D53D1729}" srcOrd="0" destOrd="0" presId="urn:microsoft.com/office/officeart/2005/8/layout/hierarchy6"/>
    <dgm:cxn modelId="{8C32BBF6-AF3B-4C29-BD8D-5A0E4058A6D0}" type="presParOf" srcId="{C94405D2-3B0F-4D60-B4A0-D377D53D1729}" destId="{18F35027-ABE2-448D-AEC5-96727B1F0056}" srcOrd="0" destOrd="0" presId="urn:microsoft.com/office/officeart/2005/8/layout/hierarchy6"/>
    <dgm:cxn modelId="{7734701B-81B7-471C-89DA-33F514908511}" type="presParOf" srcId="{C94405D2-3B0F-4D60-B4A0-D377D53D1729}" destId="{17A48D2C-D758-4ED2-8034-7CB82FEFFCF6}" srcOrd="1" destOrd="0" presId="urn:microsoft.com/office/officeart/2005/8/layout/hierarchy6"/>
    <dgm:cxn modelId="{AEE92D47-BDD8-454E-A715-ABBD41C15B35}" type="presParOf" srcId="{17A48D2C-D758-4ED2-8034-7CB82FEFFCF6}" destId="{90A1609E-494F-4807-9401-B7ED6AEB8D4F}" srcOrd="0" destOrd="0" presId="urn:microsoft.com/office/officeart/2005/8/layout/hierarchy6"/>
    <dgm:cxn modelId="{3E8B8A9D-5E71-411A-9098-2BE73777D04B}" type="presParOf" srcId="{17A48D2C-D758-4ED2-8034-7CB82FEFFCF6}" destId="{370B283C-80E9-404A-B8A2-133FD27846B9}" srcOrd="1" destOrd="0" presId="urn:microsoft.com/office/officeart/2005/8/layout/hierarchy6"/>
    <dgm:cxn modelId="{040FA228-8215-4D57-A34C-CDAE3918D382}" type="presParOf" srcId="{370B283C-80E9-404A-B8A2-133FD27846B9}" destId="{D762B903-E7EE-470E-A347-886D4E1251EB}" srcOrd="0" destOrd="0" presId="urn:microsoft.com/office/officeart/2005/8/layout/hierarchy6"/>
    <dgm:cxn modelId="{554E8A80-027A-4A64-9AC3-DA48A52825E0}" type="presParOf" srcId="{370B283C-80E9-404A-B8A2-133FD27846B9}" destId="{B4DAEA74-0018-4810-ABB7-AA52731C0621}" srcOrd="1" destOrd="0" presId="urn:microsoft.com/office/officeart/2005/8/layout/hierarchy6"/>
    <dgm:cxn modelId="{2172F861-52ED-4269-8890-A947AC2C8827}" type="presParOf" srcId="{17A48D2C-D758-4ED2-8034-7CB82FEFFCF6}" destId="{04ECAF76-B740-488C-8AC5-465080114430}" srcOrd="2" destOrd="0" presId="urn:microsoft.com/office/officeart/2005/8/layout/hierarchy6"/>
    <dgm:cxn modelId="{E957049F-5DD9-416B-9EC5-7E4175BD0DB2}" type="presParOf" srcId="{17A48D2C-D758-4ED2-8034-7CB82FEFFCF6}" destId="{4A895DBB-BAC7-4080-BBB5-0B8B882728EB}" srcOrd="3" destOrd="0" presId="urn:microsoft.com/office/officeart/2005/8/layout/hierarchy6"/>
    <dgm:cxn modelId="{7CA3A2D7-438C-4727-B76E-154BC102BC10}" type="presParOf" srcId="{4A895DBB-BAC7-4080-BBB5-0B8B882728EB}" destId="{218BF4C6-A2AD-47AB-8504-F9B32F737FC9}" srcOrd="0" destOrd="0" presId="urn:microsoft.com/office/officeart/2005/8/layout/hierarchy6"/>
    <dgm:cxn modelId="{6FBF9E5A-FA32-4596-9787-9130E87664C5}" type="presParOf" srcId="{4A895DBB-BAC7-4080-BBB5-0B8B882728EB}" destId="{893EAFA7-BACC-455D-9AD4-15E046DC138E}" srcOrd="1" destOrd="0" presId="urn:microsoft.com/office/officeart/2005/8/layout/hierarchy6"/>
    <dgm:cxn modelId="{36A0DEC7-1FAE-4D6C-95A9-1746E8916B73}" type="presParOf" srcId="{893EAFA7-BACC-455D-9AD4-15E046DC138E}" destId="{B4A89422-0BEA-416B-A91F-DD8192E3010C}" srcOrd="0" destOrd="0" presId="urn:microsoft.com/office/officeart/2005/8/layout/hierarchy6"/>
    <dgm:cxn modelId="{B71201BF-B2FE-4C37-8BBD-CDAE2EF6CBF5}" type="presParOf" srcId="{893EAFA7-BACC-455D-9AD4-15E046DC138E}" destId="{40DE2474-78E8-487C-8935-343774654BC3}" srcOrd="1" destOrd="0" presId="urn:microsoft.com/office/officeart/2005/8/layout/hierarchy6"/>
    <dgm:cxn modelId="{5A785B0F-3C9F-4154-9BEC-7AE582BEC86E}" type="presParOf" srcId="{40DE2474-78E8-487C-8935-343774654BC3}" destId="{600A5637-15E4-4061-A209-472496B76A92}" srcOrd="0" destOrd="0" presId="urn:microsoft.com/office/officeart/2005/8/layout/hierarchy6"/>
    <dgm:cxn modelId="{CFA68DCE-FB97-4119-824F-E1A045732A32}" type="presParOf" srcId="{40DE2474-78E8-487C-8935-343774654BC3}" destId="{63D3A0D6-E0C4-4C04-AB36-39C47E4FBB19}" srcOrd="1" destOrd="0" presId="urn:microsoft.com/office/officeart/2005/8/layout/hierarchy6"/>
    <dgm:cxn modelId="{99682145-A863-4018-9361-12D9F6ED2611}" type="presParOf" srcId="{63D3A0D6-E0C4-4C04-AB36-39C47E4FBB19}" destId="{EDB1EAF5-99E1-4302-8B02-28B975DEDF8A}" srcOrd="0" destOrd="0" presId="urn:microsoft.com/office/officeart/2005/8/layout/hierarchy6"/>
    <dgm:cxn modelId="{D62A02E7-59BA-4BCF-8A1A-EB1ADDF21B1B}" type="presParOf" srcId="{63D3A0D6-E0C4-4C04-AB36-39C47E4FBB19}" destId="{250B093B-E8DC-468D-8EE9-B87E4DF0212A}" srcOrd="1" destOrd="0" presId="urn:microsoft.com/office/officeart/2005/8/layout/hierarchy6"/>
    <dgm:cxn modelId="{7EEED785-80B1-4D80-AA30-9A99AA455745}" type="presParOf" srcId="{250B093B-E8DC-468D-8EE9-B87E4DF0212A}" destId="{0F0F294D-EA42-4D73-9B2D-906B0E093430}" srcOrd="0" destOrd="0" presId="urn:microsoft.com/office/officeart/2005/8/layout/hierarchy6"/>
    <dgm:cxn modelId="{5634D7FC-7839-4BFE-9592-B8247EEF257A}" type="presParOf" srcId="{250B093B-E8DC-468D-8EE9-B87E4DF0212A}" destId="{430DCEDD-D7FA-4B2D-92EE-607B1A24B11C}" srcOrd="1" destOrd="0" presId="urn:microsoft.com/office/officeart/2005/8/layout/hierarchy6"/>
    <dgm:cxn modelId="{555990AB-6014-46D1-8DD8-F2CCCBCA02AD}" type="presParOf" srcId="{63D3A0D6-E0C4-4C04-AB36-39C47E4FBB19}" destId="{E81B335E-4897-4D2D-92C4-941C42304EC9}" srcOrd="2" destOrd="0" presId="urn:microsoft.com/office/officeart/2005/8/layout/hierarchy6"/>
    <dgm:cxn modelId="{E73974AC-C48D-4A32-AAFB-7770D7FB7031}" type="presParOf" srcId="{63D3A0D6-E0C4-4C04-AB36-39C47E4FBB19}" destId="{F6D339C7-FDF0-40F6-8809-1DB877C75B45}" srcOrd="3" destOrd="0" presId="urn:microsoft.com/office/officeart/2005/8/layout/hierarchy6"/>
    <dgm:cxn modelId="{D3F3AC21-CB76-4B80-8B5C-2F4CD6A259C5}" type="presParOf" srcId="{F6D339C7-FDF0-40F6-8809-1DB877C75B45}" destId="{933DA430-7A28-4D74-9F1F-3B60025CDBBF}" srcOrd="0" destOrd="0" presId="urn:microsoft.com/office/officeart/2005/8/layout/hierarchy6"/>
    <dgm:cxn modelId="{8F47245B-A844-4D4B-8D73-41C3D5932766}" type="presParOf" srcId="{F6D339C7-FDF0-40F6-8809-1DB877C75B45}" destId="{8A4744B8-255F-4668-AA1D-48A9DBEF86F7}" srcOrd="1" destOrd="0" presId="urn:microsoft.com/office/officeart/2005/8/layout/hierarchy6"/>
    <dgm:cxn modelId="{26B02830-DD78-43D6-9A23-52EBE315C5F0}" type="presParOf" srcId="{148A2936-C1EE-48D8-98FB-3C805CE0C462}" destId="{DC22C7F9-B110-44A8-8F6C-5A9113023A15}" srcOrd="1" destOrd="0" presId="urn:microsoft.com/office/officeart/2005/8/layout/hierarchy6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F1333212-A0E5-48C7-A7D1-519F4181CC82}" type="doc">
      <dgm:prSet loTypeId="urn:microsoft.com/office/officeart/2005/8/layout/hierarchy2" loCatId="hierarchy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568F2FC0-AF33-4A3F-827B-8725B6287CF3}">
      <dgm:prSet phldrT="[Text]" custT="1"/>
      <dgm:spPr/>
      <dgm:t>
        <a:bodyPr/>
        <a:lstStyle/>
        <a:p>
          <a:pPr rtl="1"/>
          <a:r>
            <a:rPr lang="fa-IR" sz="2000" b="1" dirty="0">
              <a:latin typeface="Sahel FD" panose="020B0603030804020204" pitchFamily="34" charset="-78"/>
              <a:cs typeface="Sahel FD" panose="020B0603030804020204" pitchFamily="34" charset="-78"/>
            </a:rPr>
            <a:t>انواع زمین برای آزادسازی</a:t>
          </a:r>
          <a:endParaRPr lang="en-US" sz="2000" b="1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9A2933F9-5CE6-4F14-AD5D-EAEEAC52E424}" type="parTrans" cxnId="{2C43DD86-939F-4CEA-BD96-9BD3FC35C0A9}">
      <dgm:prSet/>
      <dgm:spPr/>
      <dgm:t>
        <a:bodyPr/>
        <a:lstStyle/>
        <a:p>
          <a:endParaRPr lang="en-US" sz="2800"/>
        </a:p>
      </dgm:t>
    </dgm:pt>
    <dgm:pt modelId="{E0873AA9-4A2D-47D3-A0A3-E1B84E8C1D33}" type="sibTrans" cxnId="{2C43DD86-939F-4CEA-BD96-9BD3FC35C0A9}">
      <dgm:prSet/>
      <dgm:spPr/>
      <dgm:t>
        <a:bodyPr/>
        <a:lstStyle/>
        <a:p>
          <a:endParaRPr lang="en-US" sz="2800"/>
        </a:p>
      </dgm:t>
    </dgm:pt>
    <dgm:pt modelId="{805F856F-B3D5-41B0-A402-D10C89FE8F7D}">
      <dgm:prSet phldrT="[Text]" custT="1"/>
      <dgm:spPr/>
      <dgm:t>
        <a:bodyPr/>
        <a:lstStyle/>
        <a:p>
          <a:pPr rtl="1"/>
          <a:r>
            <a:rPr lang="fa-IR" sz="2000" b="1" dirty="0">
              <a:latin typeface="Sahel FD" panose="020B0603030804020204" pitchFamily="34" charset="-78"/>
              <a:cs typeface="Sahel FD" panose="020B0603030804020204" pitchFamily="34" charset="-78"/>
            </a:rPr>
            <a:t>ملی (منابع طبیعی) و دولتی</a:t>
          </a:r>
          <a:endParaRPr lang="en-US" sz="2000" b="1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3D4C1870-D21B-462D-867D-ED2B5E2AB652}" type="parTrans" cxnId="{FDC958D0-D1A1-4564-9F3F-FA704E295DEB}">
      <dgm:prSet custT="1"/>
      <dgm:spPr/>
      <dgm:t>
        <a:bodyPr/>
        <a:lstStyle/>
        <a:p>
          <a:endParaRPr lang="en-US" sz="800"/>
        </a:p>
      </dgm:t>
    </dgm:pt>
    <dgm:pt modelId="{5EE08055-C205-4C12-A7B4-0AA07CF88EB2}" type="sibTrans" cxnId="{FDC958D0-D1A1-4564-9F3F-FA704E295DEB}">
      <dgm:prSet/>
      <dgm:spPr/>
      <dgm:t>
        <a:bodyPr/>
        <a:lstStyle/>
        <a:p>
          <a:endParaRPr lang="en-US" sz="2800"/>
        </a:p>
      </dgm:t>
    </dgm:pt>
    <dgm:pt modelId="{0899E7C7-14C0-4720-A2C3-EF97AC28D3E6}">
      <dgm:prSet phldrT="[Text]" custT="1"/>
      <dgm:spPr/>
      <dgm:t>
        <a:bodyPr/>
        <a:lstStyle/>
        <a:p>
          <a:pPr rtl="1"/>
          <a:r>
            <a:rPr lang="fa-IR" sz="1600" dirty="0">
              <a:latin typeface="Sahel FD" panose="020B0603030804020204" pitchFamily="34" charset="-78"/>
              <a:cs typeface="Sahel FD" panose="020B0603030804020204" pitchFamily="34" charset="-78"/>
            </a:rPr>
            <a:t>طبق قانون مجلس باید در اختیار قرار دهد. عمده زمین‌هایی که داده می‌شود از اینجاست.</a:t>
          </a:r>
          <a:endParaRPr lang="en-US" sz="16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B05EC0A1-624E-4DEA-9ACD-FD462573E1E2}" type="parTrans" cxnId="{BD79583C-57DA-4A9D-A4AC-3100243D81EB}">
      <dgm:prSet custT="1"/>
      <dgm:spPr/>
      <dgm:t>
        <a:bodyPr/>
        <a:lstStyle/>
        <a:p>
          <a:endParaRPr lang="en-US" sz="800"/>
        </a:p>
      </dgm:t>
    </dgm:pt>
    <dgm:pt modelId="{152DC8EA-BDF7-4805-9197-F4A397369BB1}" type="sibTrans" cxnId="{BD79583C-57DA-4A9D-A4AC-3100243D81EB}">
      <dgm:prSet/>
      <dgm:spPr/>
      <dgm:t>
        <a:bodyPr/>
        <a:lstStyle/>
        <a:p>
          <a:endParaRPr lang="en-US" sz="2800"/>
        </a:p>
      </dgm:t>
    </dgm:pt>
    <dgm:pt modelId="{D1F65A2F-8018-41A3-AC7F-E6710CE6885A}">
      <dgm:prSet phldrT="[Text]" custT="1"/>
      <dgm:spPr/>
      <dgm:t>
        <a:bodyPr/>
        <a:lstStyle/>
        <a:p>
          <a:pPr rtl="1"/>
          <a:r>
            <a:rPr lang="fa-IR" sz="2000" b="1" dirty="0">
              <a:latin typeface="Sahel FD" panose="020B0603030804020204" pitchFamily="34" charset="-78"/>
              <a:cs typeface="Sahel FD" panose="020B0603030804020204" pitchFamily="34" charset="-78"/>
            </a:rPr>
            <a:t>اوقافی</a:t>
          </a:r>
          <a:endParaRPr lang="en-US" sz="2000" b="1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EA192D5D-5880-4F6F-ACF4-17B63863EBDD}" type="parTrans" cxnId="{505456C8-3AA2-4401-99C0-09FF246B61D1}">
      <dgm:prSet custT="1"/>
      <dgm:spPr/>
      <dgm:t>
        <a:bodyPr/>
        <a:lstStyle/>
        <a:p>
          <a:endParaRPr lang="en-US" sz="800"/>
        </a:p>
      </dgm:t>
    </dgm:pt>
    <dgm:pt modelId="{B9983D63-C0F4-492B-8F49-1C95EBF67072}" type="sibTrans" cxnId="{505456C8-3AA2-4401-99C0-09FF246B61D1}">
      <dgm:prSet/>
      <dgm:spPr/>
      <dgm:t>
        <a:bodyPr/>
        <a:lstStyle/>
        <a:p>
          <a:endParaRPr lang="en-US" sz="2800"/>
        </a:p>
      </dgm:t>
    </dgm:pt>
    <dgm:pt modelId="{CD382913-5C7E-4BC2-981D-BED45C3F45B3}">
      <dgm:prSet phldrT="[Text]" custT="1"/>
      <dgm:spPr/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امضای صلح‌نامه. فقط برای نهضت ملی مسکن قابل استفاده است.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BF1F59D9-928B-4150-BA65-CA1440C17181}" type="parTrans" cxnId="{C4B47826-4E66-4D9F-A468-05BF9B9C2A1F}">
      <dgm:prSet custT="1"/>
      <dgm:spPr/>
      <dgm:t>
        <a:bodyPr/>
        <a:lstStyle/>
        <a:p>
          <a:endParaRPr lang="en-US" sz="800"/>
        </a:p>
      </dgm:t>
    </dgm:pt>
    <dgm:pt modelId="{AC5BB2B3-68B3-4AE4-BA23-815EA6A80DA7}" type="sibTrans" cxnId="{C4B47826-4E66-4D9F-A468-05BF9B9C2A1F}">
      <dgm:prSet/>
      <dgm:spPr/>
      <dgm:t>
        <a:bodyPr/>
        <a:lstStyle/>
        <a:p>
          <a:endParaRPr lang="en-US" sz="2800"/>
        </a:p>
      </dgm:t>
    </dgm:pt>
    <dgm:pt modelId="{5450A81A-8F11-4D4B-8527-1F7A96099F46}">
      <dgm:prSet phldrT="[Text]" custT="1"/>
      <dgm:spPr/>
      <dgm:t>
        <a:bodyPr/>
        <a:lstStyle/>
        <a:p>
          <a:pPr rtl="1"/>
          <a:r>
            <a:rPr lang="fa-IR" sz="2000" b="1" dirty="0">
              <a:latin typeface="Sahel FD" panose="020B0603030804020204" pitchFamily="34" charset="-78"/>
              <a:cs typeface="Sahel FD" panose="020B0603030804020204" pitchFamily="34" charset="-78"/>
            </a:rPr>
            <a:t>غیردولتی</a:t>
          </a:r>
          <a:endParaRPr lang="en-US" sz="2000" b="1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4CC118A3-6A16-4BE5-B79E-4642209C9200}" type="parTrans" cxnId="{ACC4E382-0235-4CEE-ABD4-63A5B701A109}">
      <dgm:prSet custT="1"/>
      <dgm:spPr/>
      <dgm:t>
        <a:bodyPr/>
        <a:lstStyle/>
        <a:p>
          <a:endParaRPr lang="en-US" sz="800"/>
        </a:p>
      </dgm:t>
    </dgm:pt>
    <dgm:pt modelId="{465B46CB-39E7-4C9F-ACAE-D885F0BC88F6}" type="sibTrans" cxnId="{ACC4E382-0235-4CEE-ABD4-63A5B701A109}">
      <dgm:prSet/>
      <dgm:spPr/>
      <dgm:t>
        <a:bodyPr/>
        <a:lstStyle/>
        <a:p>
          <a:endParaRPr lang="en-US" sz="2800"/>
        </a:p>
      </dgm:t>
    </dgm:pt>
    <dgm:pt modelId="{0BD99278-FB22-42AC-B7A0-CBFBDC8D5805}">
      <dgm:prSet phldrT="[Text]" custT="1"/>
      <dgm:spPr/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امضای صلح‌نامه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04613192-F6BE-4D39-A566-D0A42D04D093}" type="parTrans" cxnId="{4D013927-57C6-49C6-BAB4-C5F72CBBAB72}">
      <dgm:prSet custT="1"/>
      <dgm:spPr/>
      <dgm:t>
        <a:bodyPr/>
        <a:lstStyle/>
        <a:p>
          <a:endParaRPr lang="en-US" sz="800"/>
        </a:p>
      </dgm:t>
    </dgm:pt>
    <dgm:pt modelId="{41E29566-4C8F-49A1-B3A2-5D2E8C8F521D}" type="sibTrans" cxnId="{4D013927-57C6-49C6-BAB4-C5F72CBBAB72}">
      <dgm:prSet/>
      <dgm:spPr/>
      <dgm:t>
        <a:bodyPr/>
        <a:lstStyle/>
        <a:p>
          <a:endParaRPr lang="en-US" sz="2800"/>
        </a:p>
      </dgm:t>
    </dgm:pt>
    <dgm:pt modelId="{0F0E7042-A156-4CC4-857A-E505F97351B9}" type="pres">
      <dgm:prSet presAssocID="{F1333212-A0E5-48C7-A7D1-519F4181CC82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48584580-47AB-4841-A660-69340771A57E}" type="pres">
      <dgm:prSet presAssocID="{568F2FC0-AF33-4A3F-827B-8725B6287CF3}" presName="root1" presStyleCnt="0"/>
      <dgm:spPr/>
    </dgm:pt>
    <dgm:pt modelId="{6C6606B5-8739-42AA-9B4D-121F68FF5D96}" type="pres">
      <dgm:prSet presAssocID="{568F2FC0-AF33-4A3F-827B-8725B6287CF3}" presName="LevelOneTextNode" presStyleLbl="node0" presStyleIdx="0" presStyleCnt="1">
        <dgm:presLayoutVars>
          <dgm:chPref val="3"/>
        </dgm:presLayoutVars>
      </dgm:prSet>
      <dgm:spPr/>
    </dgm:pt>
    <dgm:pt modelId="{480CB277-6242-4E2D-A4CA-ABBB19F3CDE8}" type="pres">
      <dgm:prSet presAssocID="{568F2FC0-AF33-4A3F-827B-8725B6287CF3}" presName="level2hierChild" presStyleCnt="0"/>
      <dgm:spPr/>
    </dgm:pt>
    <dgm:pt modelId="{1442190C-5DC1-4684-9CA6-AE8A4E7BC89C}" type="pres">
      <dgm:prSet presAssocID="{3D4C1870-D21B-462D-867D-ED2B5E2AB652}" presName="conn2-1" presStyleLbl="parChTrans1D2" presStyleIdx="0" presStyleCnt="3"/>
      <dgm:spPr/>
    </dgm:pt>
    <dgm:pt modelId="{2BB1A5D2-FAE8-4904-8BD9-8A706603F36D}" type="pres">
      <dgm:prSet presAssocID="{3D4C1870-D21B-462D-867D-ED2B5E2AB652}" presName="connTx" presStyleLbl="parChTrans1D2" presStyleIdx="0" presStyleCnt="3"/>
      <dgm:spPr/>
    </dgm:pt>
    <dgm:pt modelId="{F1280C56-C9DD-4135-8558-1611A1A4810A}" type="pres">
      <dgm:prSet presAssocID="{805F856F-B3D5-41B0-A402-D10C89FE8F7D}" presName="root2" presStyleCnt="0"/>
      <dgm:spPr/>
    </dgm:pt>
    <dgm:pt modelId="{10735B1A-935A-45C8-9C6D-0E92CE92445D}" type="pres">
      <dgm:prSet presAssocID="{805F856F-B3D5-41B0-A402-D10C89FE8F7D}" presName="LevelTwoTextNode" presStyleLbl="node2" presStyleIdx="0" presStyleCnt="3">
        <dgm:presLayoutVars>
          <dgm:chPref val="3"/>
        </dgm:presLayoutVars>
      </dgm:prSet>
      <dgm:spPr/>
    </dgm:pt>
    <dgm:pt modelId="{E9CEB058-8C48-4D12-96C9-9D5391DF0745}" type="pres">
      <dgm:prSet presAssocID="{805F856F-B3D5-41B0-A402-D10C89FE8F7D}" presName="level3hierChild" presStyleCnt="0"/>
      <dgm:spPr/>
    </dgm:pt>
    <dgm:pt modelId="{22174A30-70FB-4D67-B3C8-AD9C2E41A538}" type="pres">
      <dgm:prSet presAssocID="{B05EC0A1-624E-4DEA-9ACD-FD462573E1E2}" presName="conn2-1" presStyleLbl="parChTrans1D3" presStyleIdx="0" presStyleCnt="3"/>
      <dgm:spPr/>
    </dgm:pt>
    <dgm:pt modelId="{2D1FB056-C3D1-4B9A-A08B-D6C9C5A59E74}" type="pres">
      <dgm:prSet presAssocID="{B05EC0A1-624E-4DEA-9ACD-FD462573E1E2}" presName="connTx" presStyleLbl="parChTrans1D3" presStyleIdx="0" presStyleCnt="3"/>
      <dgm:spPr/>
    </dgm:pt>
    <dgm:pt modelId="{275F54A4-52D0-41FA-B7F6-9E4457A0018E}" type="pres">
      <dgm:prSet presAssocID="{0899E7C7-14C0-4720-A2C3-EF97AC28D3E6}" presName="root2" presStyleCnt="0"/>
      <dgm:spPr/>
    </dgm:pt>
    <dgm:pt modelId="{528E811D-F116-4BA6-8DC5-CF954A27B84E}" type="pres">
      <dgm:prSet presAssocID="{0899E7C7-14C0-4720-A2C3-EF97AC28D3E6}" presName="LevelTwoTextNode" presStyleLbl="node3" presStyleIdx="0" presStyleCnt="3">
        <dgm:presLayoutVars>
          <dgm:chPref val="3"/>
        </dgm:presLayoutVars>
      </dgm:prSet>
      <dgm:spPr/>
    </dgm:pt>
    <dgm:pt modelId="{AD1489CC-D216-4C66-9A63-613633B3B129}" type="pres">
      <dgm:prSet presAssocID="{0899E7C7-14C0-4720-A2C3-EF97AC28D3E6}" presName="level3hierChild" presStyleCnt="0"/>
      <dgm:spPr/>
    </dgm:pt>
    <dgm:pt modelId="{2CA58324-1BF5-4FF3-A90B-ED9A73430225}" type="pres">
      <dgm:prSet presAssocID="{EA192D5D-5880-4F6F-ACF4-17B63863EBDD}" presName="conn2-1" presStyleLbl="parChTrans1D2" presStyleIdx="1" presStyleCnt="3"/>
      <dgm:spPr/>
    </dgm:pt>
    <dgm:pt modelId="{C59A7A5F-F7CB-4224-A3BF-EB187649387B}" type="pres">
      <dgm:prSet presAssocID="{EA192D5D-5880-4F6F-ACF4-17B63863EBDD}" presName="connTx" presStyleLbl="parChTrans1D2" presStyleIdx="1" presStyleCnt="3"/>
      <dgm:spPr/>
    </dgm:pt>
    <dgm:pt modelId="{C165C9AD-729E-4436-B592-D11D8D017A7E}" type="pres">
      <dgm:prSet presAssocID="{D1F65A2F-8018-41A3-AC7F-E6710CE6885A}" presName="root2" presStyleCnt="0"/>
      <dgm:spPr/>
    </dgm:pt>
    <dgm:pt modelId="{C11D7E10-323B-4D15-A11C-A970E453089C}" type="pres">
      <dgm:prSet presAssocID="{D1F65A2F-8018-41A3-AC7F-E6710CE6885A}" presName="LevelTwoTextNode" presStyleLbl="node2" presStyleIdx="1" presStyleCnt="3">
        <dgm:presLayoutVars>
          <dgm:chPref val="3"/>
        </dgm:presLayoutVars>
      </dgm:prSet>
      <dgm:spPr/>
    </dgm:pt>
    <dgm:pt modelId="{25A60089-7876-454B-9CAC-AB1FC292C670}" type="pres">
      <dgm:prSet presAssocID="{D1F65A2F-8018-41A3-AC7F-E6710CE6885A}" presName="level3hierChild" presStyleCnt="0"/>
      <dgm:spPr/>
    </dgm:pt>
    <dgm:pt modelId="{72232BB1-7431-4898-8B87-0CFB07073915}" type="pres">
      <dgm:prSet presAssocID="{BF1F59D9-928B-4150-BA65-CA1440C17181}" presName="conn2-1" presStyleLbl="parChTrans1D3" presStyleIdx="1" presStyleCnt="3"/>
      <dgm:spPr/>
    </dgm:pt>
    <dgm:pt modelId="{A01FA46A-C815-4AD5-AEE9-9E8D569B2BE3}" type="pres">
      <dgm:prSet presAssocID="{BF1F59D9-928B-4150-BA65-CA1440C17181}" presName="connTx" presStyleLbl="parChTrans1D3" presStyleIdx="1" presStyleCnt="3"/>
      <dgm:spPr/>
    </dgm:pt>
    <dgm:pt modelId="{A12E4707-8B62-4AC4-BF19-F2DE6B946F7C}" type="pres">
      <dgm:prSet presAssocID="{CD382913-5C7E-4BC2-981D-BED45C3F45B3}" presName="root2" presStyleCnt="0"/>
      <dgm:spPr/>
    </dgm:pt>
    <dgm:pt modelId="{86865034-0732-41B0-80FD-B03E81488323}" type="pres">
      <dgm:prSet presAssocID="{CD382913-5C7E-4BC2-981D-BED45C3F45B3}" presName="LevelTwoTextNode" presStyleLbl="node3" presStyleIdx="1" presStyleCnt="3">
        <dgm:presLayoutVars>
          <dgm:chPref val="3"/>
        </dgm:presLayoutVars>
      </dgm:prSet>
      <dgm:spPr/>
    </dgm:pt>
    <dgm:pt modelId="{5DBF4BA8-32E4-44D6-AE90-6C537301C589}" type="pres">
      <dgm:prSet presAssocID="{CD382913-5C7E-4BC2-981D-BED45C3F45B3}" presName="level3hierChild" presStyleCnt="0"/>
      <dgm:spPr/>
    </dgm:pt>
    <dgm:pt modelId="{39A61B8C-938B-450D-A07A-BBAE3A3E4D21}" type="pres">
      <dgm:prSet presAssocID="{4CC118A3-6A16-4BE5-B79E-4642209C9200}" presName="conn2-1" presStyleLbl="parChTrans1D2" presStyleIdx="2" presStyleCnt="3"/>
      <dgm:spPr/>
    </dgm:pt>
    <dgm:pt modelId="{DB7DB1EC-B2AF-44C2-8A5C-48684F48BD1B}" type="pres">
      <dgm:prSet presAssocID="{4CC118A3-6A16-4BE5-B79E-4642209C9200}" presName="connTx" presStyleLbl="parChTrans1D2" presStyleIdx="2" presStyleCnt="3"/>
      <dgm:spPr/>
    </dgm:pt>
    <dgm:pt modelId="{92EEFC9C-97ED-4E84-BD11-2D5CE4BEB8EE}" type="pres">
      <dgm:prSet presAssocID="{5450A81A-8F11-4D4B-8527-1F7A96099F46}" presName="root2" presStyleCnt="0"/>
      <dgm:spPr/>
    </dgm:pt>
    <dgm:pt modelId="{7EC0E408-1EA5-4873-9097-08FF9FB49B95}" type="pres">
      <dgm:prSet presAssocID="{5450A81A-8F11-4D4B-8527-1F7A96099F46}" presName="LevelTwoTextNode" presStyleLbl="node2" presStyleIdx="2" presStyleCnt="3">
        <dgm:presLayoutVars>
          <dgm:chPref val="3"/>
        </dgm:presLayoutVars>
      </dgm:prSet>
      <dgm:spPr/>
    </dgm:pt>
    <dgm:pt modelId="{AFF3D826-EE57-4CD3-9AA9-9084B6A21216}" type="pres">
      <dgm:prSet presAssocID="{5450A81A-8F11-4D4B-8527-1F7A96099F46}" presName="level3hierChild" presStyleCnt="0"/>
      <dgm:spPr/>
    </dgm:pt>
    <dgm:pt modelId="{8156F55F-C482-48BE-BF69-2A8E457BC21B}" type="pres">
      <dgm:prSet presAssocID="{04613192-F6BE-4D39-A566-D0A42D04D093}" presName="conn2-1" presStyleLbl="parChTrans1D3" presStyleIdx="2" presStyleCnt="3"/>
      <dgm:spPr/>
    </dgm:pt>
    <dgm:pt modelId="{0DC058C1-675B-480E-9DFE-6EC3F543C032}" type="pres">
      <dgm:prSet presAssocID="{04613192-F6BE-4D39-A566-D0A42D04D093}" presName="connTx" presStyleLbl="parChTrans1D3" presStyleIdx="2" presStyleCnt="3"/>
      <dgm:spPr/>
    </dgm:pt>
    <dgm:pt modelId="{33A97CFC-B99E-4FA4-82F7-F849E222D861}" type="pres">
      <dgm:prSet presAssocID="{0BD99278-FB22-42AC-B7A0-CBFBDC8D5805}" presName="root2" presStyleCnt="0"/>
      <dgm:spPr/>
    </dgm:pt>
    <dgm:pt modelId="{0D0B364A-D20D-4A16-9C1D-CE3B3E664B49}" type="pres">
      <dgm:prSet presAssocID="{0BD99278-FB22-42AC-B7A0-CBFBDC8D5805}" presName="LevelTwoTextNode" presStyleLbl="node3" presStyleIdx="2" presStyleCnt="3">
        <dgm:presLayoutVars>
          <dgm:chPref val="3"/>
        </dgm:presLayoutVars>
      </dgm:prSet>
      <dgm:spPr/>
    </dgm:pt>
    <dgm:pt modelId="{A37494B5-E461-42FD-B415-4AE78EBEB06E}" type="pres">
      <dgm:prSet presAssocID="{0BD99278-FB22-42AC-B7A0-CBFBDC8D5805}" presName="level3hierChild" presStyleCnt="0"/>
      <dgm:spPr/>
    </dgm:pt>
  </dgm:ptLst>
  <dgm:cxnLst>
    <dgm:cxn modelId="{3D329F00-F10D-4B76-BF5D-EA54049A25E7}" type="presOf" srcId="{0BD99278-FB22-42AC-B7A0-CBFBDC8D5805}" destId="{0D0B364A-D20D-4A16-9C1D-CE3B3E664B49}" srcOrd="0" destOrd="0" presId="urn:microsoft.com/office/officeart/2005/8/layout/hierarchy2"/>
    <dgm:cxn modelId="{DF038208-3E8B-490D-A287-C3329817803F}" type="presOf" srcId="{04613192-F6BE-4D39-A566-D0A42D04D093}" destId="{0DC058C1-675B-480E-9DFE-6EC3F543C032}" srcOrd="1" destOrd="0" presId="urn:microsoft.com/office/officeart/2005/8/layout/hierarchy2"/>
    <dgm:cxn modelId="{F86D940D-566B-4C01-93F4-7DF1B2B0980E}" type="presOf" srcId="{4CC118A3-6A16-4BE5-B79E-4642209C9200}" destId="{39A61B8C-938B-450D-A07A-BBAE3A3E4D21}" srcOrd="0" destOrd="0" presId="urn:microsoft.com/office/officeart/2005/8/layout/hierarchy2"/>
    <dgm:cxn modelId="{E2803419-3DE8-40B2-8F5C-5F1359995DCA}" type="presOf" srcId="{04613192-F6BE-4D39-A566-D0A42D04D093}" destId="{8156F55F-C482-48BE-BF69-2A8E457BC21B}" srcOrd="0" destOrd="0" presId="urn:microsoft.com/office/officeart/2005/8/layout/hierarchy2"/>
    <dgm:cxn modelId="{E45C241A-32E8-447D-AFF0-D979EB7FD20B}" type="presOf" srcId="{4CC118A3-6A16-4BE5-B79E-4642209C9200}" destId="{DB7DB1EC-B2AF-44C2-8A5C-48684F48BD1B}" srcOrd="1" destOrd="0" presId="urn:microsoft.com/office/officeart/2005/8/layout/hierarchy2"/>
    <dgm:cxn modelId="{C4B47826-4E66-4D9F-A468-05BF9B9C2A1F}" srcId="{D1F65A2F-8018-41A3-AC7F-E6710CE6885A}" destId="{CD382913-5C7E-4BC2-981D-BED45C3F45B3}" srcOrd="0" destOrd="0" parTransId="{BF1F59D9-928B-4150-BA65-CA1440C17181}" sibTransId="{AC5BB2B3-68B3-4AE4-BA23-815EA6A80DA7}"/>
    <dgm:cxn modelId="{4D013927-57C6-49C6-BAB4-C5F72CBBAB72}" srcId="{5450A81A-8F11-4D4B-8527-1F7A96099F46}" destId="{0BD99278-FB22-42AC-B7A0-CBFBDC8D5805}" srcOrd="0" destOrd="0" parTransId="{04613192-F6BE-4D39-A566-D0A42D04D093}" sibTransId="{41E29566-4C8F-49A1-B3A2-5D2E8C8F521D}"/>
    <dgm:cxn modelId="{6ED1A22D-CBD3-4C75-9758-799F048EBDA4}" type="presOf" srcId="{D1F65A2F-8018-41A3-AC7F-E6710CE6885A}" destId="{C11D7E10-323B-4D15-A11C-A970E453089C}" srcOrd="0" destOrd="0" presId="urn:microsoft.com/office/officeart/2005/8/layout/hierarchy2"/>
    <dgm:cxn modelId="{8E2F902E-4F32-4C6D-B193-CFAB09915BB9}" type="presOf" srcId="{5450A81A-8F11-4D4B-8527-1F7A96099F46}" destId="{7EC0E408-1EA5-4873-9097-08FF9FB49B95}" srcOrd="0" destOrd="0" presId="urn:microsoft.com/office/officeart/2005/8/layout/hierarchy2"/>
    <dgm:cxn modelId="{BD79583C-57DA-4A9D-A4AC-3100243D81EB}" srcId="{805F856F-B3D5-41B0-A402-D10C89FE8F7D}" destId="{0899E7C7-14C0-4720-A2C3-EF97AC28D3E6}" srcOrd="0" destOrd="0" parTransId="{B05EC0A1-624E-4DEA-9ACD-FD462573E1E2}" sibTransId="{152DC8EA-BDF7-4805-9197-F4A397369BB1}"/>
    <dgm:cxn modelId="{C907A948-24B9-4D1A-BF43-FE65B17BC9BD}" type="presOf" srcId="{BF1F59D9-928B-4150-BA65-CA1440C17181}" destId="{A01FA46A-C815-4AD5-AEE9-9E8D569B2BE3}" srcOrd="1" destOrd="0" presId="urn:microsoft.com/office/officeart/2005/8/layout/hierarchy2"/>
    <dgm:cxn modelId="{705A0B69-2606-41C0-890C-BDB5483B56A5}" type="presOf" srcId="{805F856F-B3D5-41B0-A402-D10C89FE8F7D}" destId="{10735B1A-935A-45C8-9C6D-0E92CE92445D}" srcOrd="0" destOrd="0" presId="urn:microsoft.com/office/officeart/2005/8/layout/hierarchy2"/>
    <dgm:cxn modelId="{ACC4E382-0235-4CEE-ABD4-63A5B701A109}" srcId="{568F2FC0-AF33-4A3F-827B-8725B6287CF3}" destId="{5450A81A-8F11-4D4B-8527-1F7A96099F46}" srcOrd="2" destOrd="0" parTransId="{4CC118A3-6A16-4BE5-B79E-4642209C9200}" sibTransId="{465B46CB-39E7-4C9F-ACAE-D885F0BC88F6}"/>
    <dgm:cxn modelId="{71BBCB85-FE44-45DC-81C6-A27A3CF31838}" type="presOf" srcId="{0899E7C7-14C0-4720-A2C3-EF97AC28D3E6}" destId="{528E811D-F116-4BA6-8DC5-CF954A27B84E}" srcOrd="0" destOrd="0" presId="urn:microsoft.com/office/officeart/2005/8/layout/hierarchy2"/>
    <dgm:cxn modelId="{2C43DD86-939F-4CEA-BD96-9BD3FC35C0A9}" srcId="{F1333212-A0E5-48C7-A7D1-519F4181CC82}" destId="{568F2FC0-AF33-4A3F-827B-8725B6287CF3}" srcOrd="0" destOrd="0" parTransId="{9A2933F9-5CE6-4F14-AD5D-EAEEAC52E424}" sibTransId="{E0873AA9-4A2D-47D3-A0A3-E1B84E8C1D33}"/>
    <dgm:cxn modelId="{28080989-2D68-445A-80FC-6A4704C32A48}" type="presOf" srcId="{EA192D5D-5880-4F6F-ACF4-17B63863EBDD}" destId="{C59A7A5F-F7CB-4224-A3BF-EB187649387B}" srcOrd="1" destOrd="0" presId="urn:microsoft.com/office/officeart/2005/8/layout/hierarchy2"/>
    <dgm:cxn modelId="{08BBBF8A-2C1A-49FD-A91A-FEE7AC8F2987}" type="presOf" srcId="{B05EC0A1-624E-4DEA-9ACD-FD462573E1E2}" destId="{22174A30-70FB-4D67-B3C8-AD9C2E41A538}" srcOrd="0" destOrd="0" presId="urn:microsoft.com/office/officeart/2005/8/layout/hierarchy2"/>
    <dgm:cxn modelId="{FB765F99-B9E7-4A2C-8E13-35BEFB38ACA9}" type="presOf" srcId="{B05EC0A1-624E-4DEA-9ACD-FD462573E1E2}" destId="{2D1FB056-C3D1-4B9A-A08B-D6C9C5A59E74}" srcOrd="1" destOrd="0" presId="urn:microsoft.com/office/officeart/2005/8/layout/hierarchy2"/>
    <dgm:cxn modelId="{D24661A2-E536-4FE2-BF15-1791113A055B}" type="presOf" srcId="{BF1F59D9-928B-4150-BA65-CA1440C17181}" destId="{72232BB1-7431-4898-8B87-0CFB07073915}" srcOrd="0" destOrd="0" presId="urn:microsoft.com/office/officeart/2005/8/layout/hierarchy2"/>
    <dgm:cxn modelId="{A1D64DC4-E55D-4B42-881B-949700528EF5}" type="presOf" srcId="{F1333212-A0E5-48C7-A7D1-519F4181CC82}" destId="{0F0E7042-A156-4CC4-857A-E505F97351B9}" srcOrd="0" destOrd="0" presId="urn:microsoft.com/office/officeart/2005/8/layout/hierarchy2"/>
    <dgm:cxn modelId="{505456C8-3AA2-4401-99C0-09FF246B61D1}" srcId="{568F2FC0-AF33-4A3F-827B-8725B6287CF3}" destId="{D1F65A2F-8018-41A3-AC7F-E6710CE6885A}" srcOrd="1" destOrd="0" parTransId="{EA192D5D-5880-4F6F-ACF4-17B63863EBDD}" sibTransId="{B9983D63-C0F4-492B-8F49-1C95EBF67072}"/>
    <dgm:cxn modelId="{FDC958D0-D1A1-4564-9F3F-FA704E295DEB}" srcId="{568F2FC0-AF33-4A3F-827B-8725B6287CF3}" destId="{805F856F-B3D5-41B0-A402-D10C89FE8F7D}" srcOrd="0" destOrd="0" parTransId="{3D4C1870-D21B-462D-867D-ED2B5E2AB652}" sibTransId="{5EE08055-C205-4C12-A7B4-0AA07CF88EB2}"/>
    <dgm:cxn modelId="{E5C763D9-90F9-4A44-8836-72248F770FA9}" type="presOf" srcId="{CD382913-5C7E-4BC2-981D-BED45C3F45B3}" destId="{86865034-0732-41B0-80FD-B03E81488323}" srcOrd="0" destOrd="0" presId="urn:microsoft.com/office/officeart/2005/8/layout/hierarchy2"/>
    <dgm:cxn modelId="{73A3CADC-5140-4091-B5A5-4721350C289D}" type="presOf" srcId="{568F2FC0-AF33-4A3F-827B-8725B6287CF3}" destId="{6C6606B5-8739-42AA-9B4D-121F68FF5D96}" srcOrd="0" destOrd="0" presId="urn:microsoft.com/office/officeart/2005/8/layout/hierarchy2"/>
    <dgm:cxn modelId="{ACFE8AE4-0036-4D0C-A199-B8F6537958FF}" type="presOf" srcId="{EA192D5D-5880-4F6F-ACF4-17B63863EBDD}" destId="{2CA58324-1BF5-4FF3-A90B-ED9A73430225}" srcOrd="0" destOrd="0" presId="urn:microsoft.com/office/officeart/2005/8/layout/hierarchy2"/>
    <dgm:cxn modelId="{A49147EB-CF86-41E8-88D3-61B8109A9D8D}" type="presOf" srcId="{3D4C1870-D21B-462D-867D-ED2B5E2AB652}" destId="{1442190C-5DC1-4684-9CA6-AE8A4E7BC89C}" srcOrd="0" destOrd="0" presId="urn:microsoft.com/office/officeart/2005/8/layout/hierarchy2"/>
    <dgm:cxn modelId="{317216FF-7CA4-412B-ADAC-A1BF7C487386}" type="presOf" srcId="{3D4C1870-D21B-462D-867D-ED2B5E2AB652}" destId="{2BB1A5D2-FAE8-4904-8BD9-8A706603F36D}" srcOrd="1" destOrd="0" presId="urn:microsoft.com/office/officeart/2005/8/layout/hierarchy2"/>
    <dgm:cxn modelId="{910F130F-2F43-4E07-B289-E4FAA08FD6AB}" type="presParOf" srcId="{0F0E7042-A156-4CC4-857A-E505F97351B9}" destId="{48584580-47AB-4841-A660-69340771A57E}" srcOrd="0" destOrd="0" presId="urn:microsoft.com/office/officeart/2005/8/layout/hierarchy2"/>
    <dgm:cxn modelId="{73B6248F-CBEE-4882-A3A4-AFC816F4E977}" type="presParOf" srcId="{48584580-47AB-4841-A660-69340771A57E}" destId="{6C6606B5-8739-42AA-9B4D-121F68FF5D96}" srcOrd="0" destOrd="0" presId="urn:microsoft.com/office/officeart/2005/8/layout/hierarchy2"/>
    <dgm:cxn modelId="{B3DF739E-8998-429B-BE6F-BA0B27A38218}" type="presParOf" srcId="{48584580-47AB-4841-A660-69340771A57E}" destId="{480CB277-6242-4E2D-A4CA-ABBB19F3CDE8}" srcOrd="1" destOrd="0" presId="urn:microsoft.com/office/officeart/2005/8/layout/hierarchy2"/>
    <dgm:cxn modelId="{C9817127-1AEA-45DA-81EA-3DBB6F0FBC4E}" type="presParOf" srcId="{480CB277-6242-4E2D-A4CA-ABBB19F3CDE8}" destId="{1442190C-5DC1-4684-9CA6-AE8A4E7BC89C}" srcOrd="0" destOrd="0" presId="urn:microsoft.com/office/officeart/2005/8/layout/hierarchy2"/>
    <dgm:cxn modelId="{00CEBC85-E988-4E15-876B-5E40E8AD7922}" type="presParOf" srcId="{1442190C-5DC1-4684-9CA6-AE8A4E7BC89C}" destId="{2BB1A5D2-FAE8-4904-8BD9-8A706603F36D}" srcOrd="0" destOrd="0" presId="urn:microsoft.com/office/officeart/2005/8/layout/hierarchy2"/>
    <dgm:cxn modelId="{64D156C0-6F6D-4466-89B5-F94D42260B0C}" type="presParOf" srcId="{480CB277-6242-4E2D-A4CA-ABBB19F3CDE8}" destId="{F1280C56-C9DD-4135-8558-1611A1A4810A}" srcOrd="1" destOrd="0" presId="urn:microsoft.com/office/officeart/2005/8/layout/hierarchy2"/>
    <dgm:cxn modelId="{F92E7AEE-569E-457C-BA46-2F0F59A96332}" type="presParOf" srcId="{F1280C56-C9DD-4135-8558-1611A1A4810A}" destId="{10735B1A-935A-45C8-9C6D-0E92CE92445D}" srcOrd="0" destOrd="0" presId="urn:microsoft.com/office/officeart/2005/8/layout/hierarchy2"/>
    <dgm:cxn modelId="{E1A58694-AA21-4575-929C-617849136A1A}" type="presParOf" srcId="{F1280C56-C9DD-4135-8558-1611A1A4810A}" destId="{E9CEB058-8C48-4D12-96C9-9D5391DF0745}" srcOrd="1" destOrd="0" presId="urn:microsoft.com/office/officeart/2005/8/layout/hierarchy2"/>
    <dgm:cxn modelId="{BD886528-0EDE-42AA-BA44-4DB71F93EFD9}" type="presParOf" srcId="{E9CEB058-8C48-4D12-96C9-9D5391DF0745}" destId="{22174A30-70FB-4D67-B3C8-AD9C2E41A538}" srcOrd="0" destOrd="0" presId="urn:microsoft.com/office/officeart/2005/8/layout/hierarchy2"/>
    <dgm:cxn modelId="{457D4593-C535-436D-8993-424BFEE7DD2A}" type="presParOf" srcId="{22174A30-70FB-4D67-B3C8-AD9C2E41A538}" destId="{2D1FB056-C3D1-4B9A-A08B-D6C9C5A59E74}" srcOrd="0" destOrd="0" presId="urn:microsoft.com/office/officeart/2005/8/layout/hierarchy2"/>
    <dgm:cxn modelId="{CA001BA8-60F1-4A93-A9EF-B657987BD40A}" type="presParOf" srcId="{E9CEB058-8C48-4D12-96C9-9D5391DF0745}" destId="{275F54A4-52D0-41FA-B7F6-9E4457A0018E}" srcOrd="1" destOrd="0" presId="urn:microsoft.com/office/officeart/2005/8/layout/hierarchy2"/>
    <dgm:cxn modelId="{1521CEF4-EBE6-46CB-8804-4B0E16A41338}" type="presParOf" srcId="{275F54A4-52D0-41FA-B7F6-9E4457A0018E}" destId="{528E811D-F116-4BA6-8DC5-CF954A27B84E}" srcOrd="0" destOrd="0" presId="urn:microsoft.com/office/officeart/2005/8/layout/hierarchy2"/>
    <dgm:cxn modelId="{883296CE-EBB0-41FF-A7DF-A26868D697CB}" type="presParOf" srcId="{275F54A4-52D0-41FA-B7F6-9E4457A0018E}" destId="{AD1489CC-D216-4C66-9A63-613633B3B129}" srcOrd="1" destOrd="0" presId="urn:microsoft.com/office/officeart/2005/8/layout/hierarchy2"/>
    <dgm:cxn modelId="{3D0746C9-5A16-4E84-AA42-050E23F9D16F}" type="presParOf" srcId="{480CB277-6242-4E2D-A4CA-ABBB19F3CDE8}" destId="{2CA58324-1BF5-4FF3-A90B-ED9A73430225}" srcOrd="2" destOrd="0" presId="urn:microsoft.com/office/officeart/2005/8/layout/hierarchy2"/>
    <dgm:cxn modelId="{0343B944-DFBC-42C0-80D6-27DA9D5D0B48}" type="presParOf" srcId="{2CA58324-1BF5-4FF3-A90B-ED9A73430225}" destId="{C59A7A5F-F7CB-4224-A3BF-EB187649387B}" srcOrd="0" destOrd="0" presId="urn:microsoft.com/office/officeart/2005/8/layout/hierarchy2"/>
    <dgm:cxn modelId="{00001615-690B-4AE5-B0BB-486FF678CE35}" type="presParOf" srcId="{480CB277-6242-4E2D-A4CA-ABBB19F3CDE8}" destId="{C165C9AD-729E-4436-B592-D11D8D017A7E}" srcOrd="3" destOrd="0" presId="urn:microsoft.com/office/officeart/2005/8/layout/hierarchy2"/>
    <dgm:cxn modelId="{6D51F2EF-BE37-451A-9CB3-1F07D0A695B2}" type="presParOf" srcId="{C165C9AD-729E-4436-B592-D11D8D017A7E}" destId="{C11D7E10-323B-4D15-A11C-A970E453089C}" srcOrd="0" destOrd="0" presId="urn:microsoft.com/office/officeart/2005/8/layout/hierarchy2"/>
    <dgm:cxn modelId="{07DD1D04-5FA1-4992-B907-F3736B3E8429}" type="presParOf" srcId="{C165C9AD-729E-4436-B592-D11D8D017A7E}" destId="{25A60089-7876-454B-9CAC-AB1FC292C670}" srcOrd="1" destOrd="0" presId="urn:microsoft.com/office/officeart/2005/8/layout/hierarchy2"/>
    <dgm:cxn modelId="{CF021B16-3EAC-4568-A840-87AAC07063AC}" type="presParOf" srcId="{25A60089-7876-454B-9CAC-AB1FC292C670}" destId="{72232BB1-7431-4898-8B87-0CFB07073915}" srcOrd="0" destOrd="0" presId="urn:microsoft.com/office/officeart/2005/8/layout/hierarchy2"/>
    <dgm:cxn modelId="{D2167954-0A30-4E77-B2A7-904171A0ACB1}" type="presParOf" srcId="{72232BB1-7431-4898-8B87-0CFB07073915}" destId="{A01FA46A-C815-4AD5-AEE9-9E8D569B2BE3}" srcOrd="0" destOrd="0" presId="urn:microsoft.com/office/officeart/2005/8/layout/hierarchy2"/>
    <dgm:cxn modelId="{6708F84B-6024-4C4E-895D-8A3016450256}" type="presParOf" srcId="{25A60089-7876-454B-9CAC-AB1FC292C670}" destId="{A12E4707-8B62-4AC4-BF19-F2DE6B946F7C}" srcOrd="1" destOrd="0" presId="urn:microsoft.com/office/officeart/2005/8/layout/hierarchy2"/>
    <dgm:cxn modelId="{F8C8A33F-31DC-4FFA-8DE8-B4D9E90DEEC2}" type="presParOf" srcId="{A12E4707-8B62-4AC4-BF19-F2DE6B946F7C}" destId="{86865034-0732-41B0-80FD-B03E81488323}" srcOrd="0" destOrd="0" presId="urn:microsoft.com/office/officeart/2005/8/layout/hierarchy2"/>
    <dgm:cxn modelId="{14523EB1-4521-4D20-AF91-A33F149F25D9}" type="presParOf" srcId="{A12E4707-8B62-4AC4-BF19-F2DE6B946F7C}" destId="{5DBF4BA8-32E4-44D6-AE90-6C537301C589}" srcOrd="1" destOrd="0" presId="urn:microsoft.com/office/officeart/2005/8/layout/hierarchy2"/>
    <dgm:cxn modelId="{DC249F50-0AD8-4A05-8E3A-791C8D985229}" type="presParOf" srcId="{480CB277-6242-4E2D-A4CA-ABBB19F3CDE8}" destId="{39A61B8C-938B-450D-A07A-BBAE3A3E4D21}" srcOrd="4" destOrd="0" presId="urn:microsoft.com/office/officeart/2005/8/layout/hierarchy2"/>
    <dgm:cxn modelId="{88CE6738-3812-43A4-B229-071F7A71619E}" type="presParOf" srcId="{39A61B8C-938B-450D-A07A-BBAE3A3E4D21}" destId="{DB7DB1EC-B2AF-44C2-8A5C-48684F48BD1B}" srcOrd="0" destOrd="0" presId="urn:microsoft.com/office/officeart/2005/8/layout/hierarchy2"/>
    <dgm:cxn modelId="{16CC2BD8-E0B1-431A-92B2-F1B17F5D9D4D}" type="presParOf" srcId="{480CB277-6242-4E2D-A4CA-ABBB19F3CDE8}" destId="{92EEFC9C-97ED-4E84-BD11-2D5CE4BEB8EE}" srcOrd="5" destOrd="0" presId="urn:microsoft.com/office/officeart/2005/8/layout/hierarchy2"/>
    <dgm:cxn modelId="{250C37E6-BEEB-495C-9078-ADBDF0933143}" type="presParOf" srcId="{92EEFC9C-97ED-4E84-BD11-2D5CE4BEB8EE}" destId="{7EC0E408-1EA5-4873-9097-08FF9FB49B95}" srcOrd="0" destOrd="0" presId="urn:microsoft.com/office/officeart/2005/8/layout/hierarchy2"/>
    <dgm:cxn modelId="{01C443E4-3FC5-4A04-9D87-44EDE0A4CEAD}" type="presParOf" srcId="{92EEFC9C-97ED-4E84-BD11-2D5CE4BEB8EE}" destId="{AFF3D826-EE57-4CD3-9AA9-9084B6A21216}" srcOrd="1" destOrd="0" presId="urn:microsoft.com/office/officeart/2005/8/layout/hierarchy2"/>
    <dgm:cxn modelId="{8DF897EC-74A2-43C1-BE0B-69EB5E48E0C1}" type="presParOf" srcId="{AFF3D826-EE57-4CD3-9AA9-9084B6A21216}" destId="{8156F55F-C482-48BE-BF69-2A8E457BC21B}" srcOrd="0" destOrd="0" presId="urn:microsoft.com/office/officeart/2005/8/layout/hierarchy2"/>
    <dgm:cxn modelId="{68DAE289-6900-47E5-AC3C-D199B3B6B366}" type="presParOf" srcId="{8156F55F-C482-48BE-BF69-2A8E457BC21B}" destId="{0DC058C1-675B-480E-9DFE-6EC3F543C032}" srcOrd="0" destOrd="0" presId="urn:microsoft.com/office/officeart/2005/8/layout/hierarchy2"/>
    <dgm:cxn modelId="{8DA59A2F-B4ED-443E-A19E-6F9139F70EAE}" type="presParOf" srcId="{AFF3D826-EE57-4CD3-9AA9-9084B6A21216}" destId="{33A97CFC-B99E-4FA4-82F7-F849E222D861}" srcOrd="1" destOrd="0" presId="urn:microsoft.com/office/officeart/2005/8/layout/hierarchy2"/>
    <dgm:cxn modelId="{4FCB55CA-8400-4180-BB95-212BF3D069BC}" type="presParOf" srcId="{33A97CFC-B99E-4FA4-82F7-F849E222D861}" destId="{0D0B364A-D20D-4A16-9C1D-CE3B3E664B49}" srcOrd="0" destOrd="0" presId="urn:microsoft.com/office/officeart/2005/8/layout/hierarchy2"/>
    <dgm:cxn modelId="{114BF527-90C5-4F93-B9CF-3CE6D066F602}" type="presParOf" srcId="{33A97CFC-B99E-4FA4-82F7-F849E222D861}" destId="{A37494B5-E461-42FD-B415-4AE78EBEB06E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B74235AB-5ACE-4992-841F-CE286DC34667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38A7CE1D-D3BD-4CB8-A7E6-6AD793AAFCCC}">
      <dgm:prSet phldrT="[Text]" custT="1"/>
      <dgm:spPr>
        <a:solidFill>
          <a:srgbClr val="00B050"/>
        </a:solidFill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معاون هماهنگی امور عمرانی استاندار (رئیس)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795064CA-B430-4BDD-9F28-43F7C4295596}" type="parTrans" cxnId="{4EBCF80C-AC6A-46A5-B568-BEBE41CCEBA5}">
      <dgm:prSet/>
      <dgm:spPr/>
      <dgm:t>
        <a:bodyPr/>
        <a:lstStyle/>
        <a:p>
          <a:endParaRPr lang="en-US" sz="2000"/>
        </a:p>
      </dgm:t>
    </dgm:pt>
    <dgm:pt modelId="{D415E8E0-0E7A-4457-8D3C-264AD15C3190}" type="sibTrans" cxnId="{4EBCF80C-AC6A-46A5-B568-BEBE41CCEBA5}">
      <dgm:prSet/>
      <dgm:spPr/>
      <dgm:t>
        <a:bodyPr/>
        <a:lstStyle/>
        <a:p>
          <a:endParaRPr lang="en-US" sz="2000"/>
        </a:p>
      </dgm:t>
    </dgm:pt>
    <dgm:pt modelId="{68742880-9C69-4822-8E65-D2DFBC32CF6B}">
      <dgm:prSet custT="1"/>
      <dgm:spPr>
        <a:solidFill>
          <a:srgbClr val="00B050"/>
        </a:solidFill>
      </dgm:spPr>
      <dgm:t>
        <a:bodyPr/>
        <a:lstStyle/>
        <a:p>
          <a:pPr rtl="1"/>
          <a:r>
            <a:rPr lang="fa-IR" sz="1600" dirty="0">
              <a:latin typeface="Sahel FD" panose="020B0603030804020204" pitchFamily="34" charset="-78"/>
              <a:cs typeface="Sahel FD" panose="020B0603030804020204" pitchFamily="34" charset="-78"/>
            </a:rPr>
            <a:t>رئیس اداره کل راه و شهرسازی استان (دبیر)</a:t>
          </a:r>
          <a:endParaRPr lang="en-US" sz="16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7CCAD70C-6AA7-463A-873A-FEDA5E6DEF9D}" type="parTrans" cxnId="{B1E90231-1EA1-4D20-ABD0-27344D459035}">
      <dgm:prSet/>
      <dgm:spPr/>
      <dgm:t>
        <a:bodyPr/>
        <a:lstStyle/>
        <a:p>
          <a:endParaRPr lang="en-US" sz="2000"/>
        </a:p>
      </dgm:t>
    </dgm:pt>
    <dgm:pt modelId="{0A7D357D-2EC6-4760-8568-D5EFA011F339}" type="sibTrans" cxnId="{B1E90231-1EA1-4D20-ABD0-27344D459035}">
      <dgm:prSet/>
      <dgm:spPr/>
      <dgm:t>
        <a:bodyPr/>
        <a:lstStyle/>
        <a:p>
          <a:endParaRPr lang="en-US" sz="2000"/>
        </a:p>
      </dgm:t>
    </dgm:pt>
    <dgm:pt modelId="{FE659751-819E-4AA9-9E92-895362CA5D09}">
      <dgm:prSet custT="1"/>
      <dgm:spPr>
        <a:solidFill>
          <a:srgbClr val="00B050"/>
        </a:solidFill>
        <a:ln>
          <a:solidFill>
            <a:srgbClr val="00B050"/>
          </a:solidFill>
        </a:ln>
      </dgm:spPr>
      <dgm:t>
        <a:bodyPr/>
        <a:lstStyle/>
        <a:p>
          <a:pPr rtl="1"/>
          <a:r>
            <a:rPr lang="fa-IR" sz="1600" dirty="0">
              <a:latin typeface="Sahel FD" panose="020B0603030804020204" pitchFamily="34" charset="-78"/>
              <a:cs typeface="Sahel FD" panose="020B0603030804020204" pitchFamily="34" charset="-78"/>
            </a:rPr>
            <a:t>رئیس بنیاد مسکن انقلاب اسلامی استان</a:t>
          </a:r>
          <a:endParaRPr lang="en-US" sz="16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331CCD1E-5BCD-48D9-8178-50AABCCD23A4}" type="parTrans" cxnId="{4905BEA3-32A5-40F6-8577-44C62DA4A00D}">
      <dgm:prSet/>
      <dgm:spPr/>
      <dgm:t>
        <a:bodyPr/>
        <a:lstStyle/>
        <a:p>
          <a:endParaRPr lang="en-US" sz="2000"/>
        </a:p>
      </dgm:t>
    </dgm:pt>
    <dgm:pt modelId="{02D9C111-3EE7-4133-A93D-7E1DA9B27F8B}" type="sibTrans" cxnId="{4905BEA3-32A5-40F6-8577-44C62DA4A00D}">
      <dgm:prSet/>
      <dgm:spPr/>
      <dgm:t>
        <a:bodyPr/>
        <a:lstStyle/>
        <a:p>
          <a:endParaRPr lang="en-US" sz="2000"/>
        </a:p>
      </dgm:t>
    </dgm:pt>
    <dgm:pt modelId="{41805EE3-9805-4D08-A210-C56CF3DF004B}">
      <dgm:prSet custT="1"/>
      <dgm:spPr>
        <a:solidFill>
          <a:srgbClr val="00B050"/>
        </a:solidFill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مدیر کل ثبت اسناد و املاک استان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AE025494-196C-4F5D-9E72-D9C785C36706}" type="parTrans" cxnId="{243B39E9-88AB-4687-B9E0-517EDB8BE8CD}">
      <dgm:prSet/>
      <dgm:spPr/>
      <dgm:t>
        <a:bodyPr/>
        <a:lstStyle/>
        <a:p>
          <a:endParaRPr lang="en-US" sz="2000"/>
        </a:p>
      </dgm:t>
    </dgm:pt>
    <dgm:pt modelId="{C84622E1-5A54-48AD-87CC-B65B51156EB7}" type="sibTrans" cxnId="{243B39E9-88AB-4687-B9E0-517EDB8BE8CD}">
      <dgm:prSet/>
      <dgm:spPr/>
      <dgm:t>
        <a:bodyPr/>
        <a:lstStyle/>
        <a:p>
          <a:endParaRPr lang="en-US" sz="2000"/>
        </a:p>
      </dgm:t>
    </dgm:pt>
    <dgm:pt modelId="{D4388550-7D29-49B5-8BE2-5D47A8BA5B0C}">
      <dgm:prSet custT="1"/>
      <dgm:spPr>
        <a:solidFill>
          <a:srgbClr val="92D050"/>
        </a:solidFill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یکی از رؤسای بانک‌های استان (حسب مورد)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4E295B27-ACC6-4A90-89BC-0B9EB244AB3B}" type="parTrans" cxnId="{27EB7B80-C58E-4886-9302-A8BF0DB11EA7}">
      <dgm:prSet/>
      <dgm:spPr/>
      <dgm:t>
        <a:bodyPr/>
        <a:lstStyle/>
        <a:p>
          <a:endParaRPr lang="en-US" sz="2000"/>
        </a:p>
      </dgm:t>
    </dgm:pt>
    <dgm:pt modelId="{E37273B9-8D73-4F43-B442-5EE2DA937B25}" type="sibTrans" cxnId="{27EB7B80-C58E-4886-9302-A8BF0DB11EA7}">
      <dgm:prSet/>
      <dgm:spPr/>
      <dgm:t>
        <a:bodyPr/>
        <a:lstStyle/>
        <a:p>
          <a:endParaRPr lang="en-US" sz="2000"/>
        </a:p>
      </dgm:t>
    </dgm:pt>
    <dgm:pt modelId="{C4123634-27AF-4E12-A837-07EA901EC154}">
      <dgm:prSet custT="1"/>
      <dgm:spPr>
        <a:solidFill>
          <a:srgbClr val="FF0000"/>
        </a:solidFill>
      </dgm:spPr>
      <dgm:t>
        <a:bodyPr/>
        <a:lstStyle/>
        <a:p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نماینده تام‌الاختیار معاون برنامه‌ریزی استاندار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23EEF6E1-7700-479A-B66A-5DB0C887875E}" type="parTrans" cxnId="{79699BA1-2DF0-4883-8A0F-16D9B79BB315}">
      <dgm:prSet/>
      <dgm:spPr/>
      <dgm:t>
        <a:bodyPr/>
        <a:lstStyle/>
        <a:p>
          <a:endParaRPr lang="en-US" sz="2000"/>
        </a:p>
      </dgm:t>
    </dgm:pt>
    <dgm:pt modelId="{C6555FE0-A35D-457E-A0B8-33DADADC5592}" type="sibTrans" cxnId="{79699BA1-2DF0-4883-8A0F-16D9B79BB315}">
      <dgm:prSet/>
      <dgm:spPr/>
      <dgm:t>
        <a:bodyPr/>
        <a:lstStyle/>
        <a:p>
          <a:endParaRPr lang="en-US" sz="2000"/>
        </a:p>
      </dgm:t>
    </dgm:pt>
    <dgm:pt modelId="{673A6E24-CF17-4331-8FC4-364AF61260D7}">
      <dgm:prSet custT="1"/>
      <dgm:spPr>
        <a:solidFill>
          <a:schemeClr val="accent6"/>
        </a:solidFill>
        <a:ln>
          <a:noFill/>
        </a:ln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مدیر عامل شرکت توزیع برق استان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450E5C65-61C2-46F1-8F4A-89FF19769A54}" type="parTrans" cxnId="{D35D8701-0159-41D5-AE30-4B1114FAE691}">
      <dgm:prSet/>
      <dgm:spPr/>
      <dgm:t>
        <a:bodyPr/>
        <a:lstStyle/>
        <a:p>
          <a:endParaRPr lang="en-US" sz="2000"/>
        </a:p>
      </dgm:t>
    </dgm:pt>
    <dgm:pt modelId="{264E8B92-05F7-4460-A53F-C48266B316E1}" type="sibTrans" cxnId="{D35D8701-0159-41D5-AE30-4B1114FAE691}">
      <dgm:prSet/>
      <dgm:spPr/>
      <dgm:t>
        <a:bodyPr/>
        <a:lstStyle/>
        <a:p>
          <a:endParaRPr lang="en-US" sz="2000"/>
        </a:p>
      </dgm:t>
    </dgm:pt>
    <dgm:pt modelId="{0B84E1F4-E6EB-4E45-BB55-E6B3EA41091F}">
      <dgm:prSet custT="1"/>
      <dgm:spPr>
        <a:solidFill>
          <a:srgbClr val="FF0000"/>
        </a:solidFill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مدیر کل دفتر فنی استانداری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8FD9BCDD-C3D2-4DDC-BF7E-E99EB5B731D4}" type="parTrans" cxnId="{236B5662-A245-4EDE-9EB9-BC54C1ED4246}">
      <dgm:prSet/>
      <dgm:spPr/>
      <dgm:t>
        <a:bodyPr/>
        <a:lstStyle/>
        <a:p>
          <a:endParaRPr lang="en-US" sz="2000"/>
        </a:p>
      </dgm:t>
    </dgm:pt>
    <dgm:pt modelId="{346DA986-1903-4AA3-9467-3EDFCC37F540}" type="sibTrans" cxnId="{236B5662-A245-4EDE-9EB9-BC54C1ED4246}">
      <dgm:prSet/>
      <dgm:spPr/>
      <dgm:t>
        <a:bodyPr/>
        <a:lstStyle/>
        <a:p>
          <a:endParaRPr lang="en-US" sz="2000"/>
        </a:p>
      </dgm:t>
    </dgm:pt>
    <dgm:pt modelId="{E261B901-8320-47C1-8140-BAE6F1DF0D97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مدیر کل حفاظت محیط زیست استان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C6E3974C-540E-4F03-AB79-11359F07F4E9}" type="parTrans" cxnId="{BDCC297C-C303-42C5-B8C2-D795EF77A591}">
      <dgm:prSet/>
      <dgm:spPr/>
      <dgm:t>
        <a:bodyPr/>
        <a:lstStyle/>
        <a:p>
          <a:endParaRPr lang="en-US" sz="2000"/>
        </a:p>
      </dgm:t>
    </dgm:pt>
    <dgm:pt modelId="{53C02131-AFE6-445C-917A-0B5123D8C588}" type="sibTrans" cxnId="{BDCC297C-C303-42C5-B8C2-D795EF77A591}">
      <dgm:prSet/>
      <dgm:spPr/>
      <dgm:t>
        <a:bodyPr/>
        <a:lstStyle/>
        <a:p>
          <a:endParaRPr lang="en-US" sz="2000"/>
        </a:p>
      </dgm:t>
    </dgm:pt>
    <dgm:pt modelId="{9443155C-D157-404B-BE5D-56516E385F00}">
      <dgm:prSet custT="1"/>
      <dgm:spPr>
        <a:solidFill>
          <a:srgbClr val="92D050"/>
        </a:solidFill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شهردار شهر مربوط (حسب مورد)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3A08C696-6931-4CC3-93F3-098B56C2E84D}" type="parTrans" cxnId="{88F96715-B3B8-4560-8516-D88DAD8EEB50}">
      <dgm:prSet/>
      <dgm:spPr/>
      <dgm:t>
        <a:bodyPr/>
        <a:lstStyle/>
        <a:p>
          <a:endParaRPr lang="en-US" sz="2000"/>
        </a:p>
      </dgm:t>
    </dgm:pt>
    <dgm:pt modelId="{3207F195-D4E0-40C2-9563-051EAD20E605}" type="sibTrans" cxnId="{88F96715-B3B8-4560-8516-D88DAD8EEB50}">
      <dgm:prSet/>
      <dgm:spPr/>
      <dgm:t>
        <a:bodyPr/>
        <a:lstStyle/>
        <a:p>
          <a:endParaRPr lang="en-US" sz="2000"/>
        </a:p>
      </dgm:t>
    </dgm:pt>
    <dgm:pt modelId="{F5F3BA98-BC0E-4E21-B09B-CB40BEAF5CEB}">
      <dgm:prSet custT="1"/>
      <dgm:spPr>
        <a:solidFill>
          <a:srgbClr val="92D050"/>
        </a:solidFill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رئیس سازمان جهاد کشاورزی استان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2E055703-6D62-44D8-B4F6-E305C6F49C89}" type="parTrans" cxnId="{27C1C288-1422-4F87-80DA-EF4945832180}">
      <dgm:prSet/>
      <dgm:spPr/>
      <dgm:t>
        <a:bodyPr/>
        <a:lstStyle/>
        <a:p>
          <a:endParaRPr lang="en-US" sz="2000"/>
        </a:p>
      </dgm:t>
    </dgm:pt>
    <dgm:pt modelId="{8C6CE247-908C-4422-960F-E15A1DFB5D2B}" type="sibTrans" cxnId="{27C1C288-1422-4F87-80DA-EF4945832180}">
      <dgm:prSet/>
      <dgm:spPr/>
      <dgm:t>
        <a:bodyPr/>
        <a:lstStyle/>
        <a:p>
          <a:endParaRPr lang="en-US" sz="2000"/>
        </a:p>
      </dgm:t>
    </dgm:pt>
    <dgm:pt modelId="{0866BEBB-8780-48F2-97A7-3BB63123DBC4}">
      <dgm:prSet custT="1"/>
      <dgm:spPr>
        <a:solidFill>
          <a:srgbClr val="FF0000"/>
        </a:solidFill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مدیر کل تعاون استان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206AFE39-71D6-439F-9E26-5BBD472BB7E3}" type="parTrans" cxnId="{70DA2122-7644-4686-8CD8-7743A8F70F9B}">
      <dgm:prSet/>
      <dgm:spPr/>
      <dgm:t>
        <a:bodyPr/>
        <a:lstStyle/>
        <a:p>
          <a:endParaRPr lang="en-US" sz="2000"/>
        </a:p>
      </dgm:t>
    </dgm:pt>
    <dgm:pt modelId="{AE6B44EC-616C-432F-9745-056318B0A5D0}" type="sibTrans" cxnId="{70DA2122-7644-4686-8CD8-7743A8F70F9B}">
      <dgm:prSet/>
      <dgm:spPr/>
      <dgm:t>
        <a:bodyPr/>
        <a:lstStyle/>
        <a:p>
          <a:endParaRPr lang="en-US" sz="2000"/>
        </a:p>
      </dgm:t>
    </dgm:pt>
    <dgm:pt modelId="{4DA42DD7-6493-4A1A-A671-AA9EA3C695A0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نماینده وزارت دفاع و پشتیبانی نیروهای مسلح با انتخاب وزیر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32991BFB-2E8C-4A47-863F-A35F56E52788}" type="parTrans" cxnId="{B14A6836-6B3F-49D5-AAE7-1011595AEEF8}">
      <dgm:prSet/>
      <dgm:spPr/>
      <dgm:t>
        <a:bodyPr/>
        <a:lstStyle/>
        <a:p>
          <a:endParaRPr lang="en-US" sz="2000"/>
        </a:p>
      </dgm:t>
    </dgm:pt>
    <dgm:pt modelId="{B7104646-1ABF-4370-94C3-70E0BCF2363B}" type="sibTrans" cxnId="{B14A6836-6B3F-49D5-AAE7-1011595AEEF8}">
      <dgm:prSet/>
      <dgm:spPr/>
      <dgm:t>
        <a:bodyPr/>
        <a:lstStyle/>
        <a:p>
          <a:endParaRPr lang="en-US" sz="2000"/>
        </a:p>
      </dgm:t>
    </dgm:pt>
    <dgm:pt modelId="{5BC8BEEF-3373-4675-992B-D04B8CA3EA9F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مدیر عامل شرکت آب و فاضلاب استان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6821FC50-1432-49A5-8739-0D885DB778C6}" type="parTrans" cxnId="{7916B9DF-E964-425B-9268-3DF0D1790EBB}">
      <dgm:prSet/>
      <dgm:spPr/>
      <dgm:t>
        <a:bodyPr/>
        <a:lstStyle/>
        <a:p>
          <a:endParaRPr lang="en-US" sz="2000"/>
        </a:p>
      </dgm:t>
    </dgm:pt>
    <dgm:pt modelId="{9243717B-78DF-45AE-9566-2A1DB2832B32}" type="sibTrans" cxnId="{7916B9DF-E964-425B-9268-3DF0D1790EBB}">
      <dgm:prSet/>
      <dgm:spPr/>
      <dgm:t>
        <a:bodyPr/>
        <a:lstStyle/>
        <a:p>
          <a:endParaRPr lang="en-US" sz="2000"/>
        </a:p>
      </dgm:t>
    </dgm:pt>
    <dgm:pt modelId="{BCADF321-22EA-4CC9-84B8-EFDCD0B8754D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مدیر عامل شرکت گاز استان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DCC721A2-7353-4C02-8CD8-19107CFBB000}" type="parTrans" cxnId="{22AEA425-5332-4E5C-B45B-972CA9067626}">
      <dgm:prSet/>
      <dgm:spPr/>
      <dgm:t>
        <a:bodyPr/>
        <a:lstStyle/>
        <a:p>
          <a:endParaRPr lang="en-US" sz="2000"/>
        </a:p>
      </dgm:t>
    </dgm:pt>
    <dgm:pt modelId="{478D2C1C-27CA-4053-807F-279CD329A33F}" type="sibTrans" cxnId="{22AEA425-5332-4E5C-B45B-972CA9067626}">
      <dgm:prSet/>
      <dgm:spPr/>
      <dgm:t>
        <a:bodyPr/>
        <a:lstStyle/>
        <a:p>
          <a:endParaRPr lang="en-US" sz="2000"/>
        </a:p>
      </dgm:t>
    </dgm:pt>
    <dgm:pt modelId="{95A2ACB2-E7C8-4F34-A17A-E7AA05A1315C}">
      <dgm:prSet custT="1"/>
      <dgm:spPr>
        <a:solidFill>
          <a:schemeClr val="accent6"/>
        </a:solidFill>
      </dgm:spPr>
      <dgm:t>
        <a:bodyPr/>
        <a:lstStyle/>
        <a:p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مدیر کل راه و ترابری استان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6CA4790B-B356-4CCA-BEC3-64F528718F98}" type="parTrans" cxnId="{A8AEFF89-208D-4AB9-9A33-57D040A08113}">
      <dgm:prSet/>
      <dgm:spPr/>
      <dgm:t>
        <a:bodyPr/>
        <a:lstStyle/>
        <a:p>
          <a:endParaRPr lang="en-US" sz="2000"/>
        </a:p>
      </dgm:t>
    </dgm:pt>
    <dgm:pt modelId="{EB3BA1CC-7A7E-4309-8493-1D8CBDF955D0}" type="sibTrans" cxnId="{A8AEFF89-208D-4AB9-9A33-57D040A08113}">
      <dgm:prSet/>
      <dgm:spPr/>
      <dgm:t>
        <a:bodyPr/>
        <a:lstStyle/>
        <a:p>
          <a:endParaRPr lang="en-US" sz="2000"/>
        </a:p>
      </dgm:t>
    </dgm:pt>
    <dgm:pt modelId="{1587AFF8-2D58-44E3-9A10-9EAA05FF985B}">
      <dgm:prSet custT="1"/>
      <dgm:spPr>
        <a:solidFill>
          <a:schemeClr val="accent6"/>
        </a:solidFill>
      </dgm:spPr>
      <dgm:t>
        <a:bodyPr/>
        <a:lstStyle/>
        <a:p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مدیر عامل شرکت مخابرات استان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6F5C7375-56F4-40F4-B9EB-549593E31394}" type="parTrans" cxnId="{04F62946-1407-4E36-A90E-166037EF33F7}">
      <dgm:prSet/>
      <dgm:spPr/>
      <dgm:t>
        <a:bodyPr/>
        <a:lstStyle/>
        <a:p>
          <a:endParaRPr lang="en-US" sz="2000"/>
        </a:p>
      </dgm:t>
    </dgm:pt>
    <dgm:pt modelId="{D4C2219F-38B3-4D9A-BCA5-DEB00D9D526D}" type="sibTrans" cxnId="{04F62946-1407-4E36-A90E-166037EF33F7}">
      <dgm:prSet/>
      <dgm:spPr/>
      <dgm:t>
        <a:bodyPr/>
        <a:lstStyle/>
        <a:p>
          <a:endParaRPr lang="en-US" sz="2000"/>
        </a:p>
      </dgm:t>
    </dgm:pt>
    <dgm:pt modelId="{2AED0270-EE54-46A9-854D-16744BBE50AA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1400" dirty="0">
              <a:latin typeface="Sahel FD" panose="020B0603030804020204" pitchFamily="34" charset="-78"/>
              <a:cs typeface="Sahel FD" panose="020B0603030804020204" pitchFamily="34" charset="-78"/>
            </a:rPr>
            <a:t>رئیس سازمان میراث فرهنگی، صنایع دستی و گردشگری استان</a:t>
          </a:r>
          <a:endParaRPr lang="en-US" sz="14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A56DCD42-E724-44CA-9D31-6EBACAB5CA7F}" type="parTrans" cxnId="{DC2841F3-246C-4C2B-BDCD-0001B0B3FA21}">
      <dgm:prSet/>
      <dgm:spPr/>
      <dgm:t>
        <a:bodyPr/>
        <a:lstStyle/>
        <a:p>
          <a:endParaRPr lang="en-US" sz="2000"/>
        </a:p>
      </dgm:t>
    </dgm:pt>
    <dgm:pt modelId="{E0D3DF4D-5D47-4C64-8DCB-94F92EEC427F}" type="sibTrans" cxnId="{DC2841F3-246C-4C2B-BDCD-0001B0B3FA21}">
      <dgm:prSet/>
      <dgm:spPr/>
      <dgm:t>
        <a:bodyPr/>
        <a:lstStyle/>
        <a:p>
          <a:endParaRPr lang="en-US" sz="2000"/>
        </a:p>
      </dgm:t>
    </dgm:pt>
    <dgm:pt modelId="{D73B706C-2151-4A23-9463-EA13C16EAF00}">
      <dgm:prSet custT="1"/>
      <dgm:spPr>
        <a:solidFill>
          <a:srgbClr val="FF0000"/>
        </a:solidFill>
      </dgm:spPr>
      <dgm:t>
        <a:bodyPr/>
        <a:lstStyle/>
        <a:p>
          <a:pPr rtl="1"/>
          <a:r>
            <a:rPr lang="fa-IR" sz="1800" dirty="0">
              <a:latin typeface="Sahel FD" panose="020B0603030804020204" pitchFamily="34" charset="-78"/>
              <a:cs typeface="Sahel FD" panose="020B0603030804020204" pitchFamily="34" charset="-78"/>
            </a:rPr>
            <a:t>یکی از اعضای شورای اسلامی استان</a:t>
          </a:r>
          <a:endParaRPr lang="en-US" sz="18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7F5A540C-AB29-4E4B-8139-B98A6B1DCCC7}" type="parTrans" cxnId="{826ECF51-0E96-4A55-860A-BB767FD1150B}">
      <dgm:prSet/>
      <dgm:spPr/>
      <dgm:t>
        <a:bodyPr/>
        <a:lstStyle/>
        <a:p>
          <a:endParaRPr lang="en-US" sz="2000"/>
        </a:p>
      </dgm:t>
    </dgm:pt>
    <dgm:pt modelId="{AC09DD74-7F78-4D6A-9BB2-40B7E8BC9319}" type="sibTrans" cxnId="{826ECF51-0E96-4A55-860A-BB767FD1150B}">
      <dgm:prSet/>
      <dgm:spPr/>
      <dgm:t>
        <a:bodyPr/>
        <a:lstStyle/>
        <a:p>
          <a:endParaRPr lang="en-US" sz="2000"/>
        </a:p>
      </dgm:t>
    </dgm:pt>
    <dgm:pt modelId="{741C2BEA-533F-4329-BF0F-0206D936B49B}" type="pres">
      <dgm:prSet presAssocID="{B74235AB-5ACE-4992-841F-CE286DC34667}" presName="diagram" presStyleCnt="0">
        <dgm:presLayoutVars>
          <dgm:dir val="rev"/>
          <dgm:resizeHandles val="exact"/>
        </dgm:presLayoutVars>
      </dgm:prSet>
      <dgm:spPr/>
    </dgm:pt>
    <dgm:pt modelId="{E2D4B746-9525-4928-A74E-FDD369704E8C}" type="pres">
      <dgm:prSet presAssocID="{38A7CE1D-D3BD-4CB8-A7E6-6AD793AAFCCC}" presName="node" presStyleLbl="node1" presStyleIdx="0" presStyleCnt="19">
        <dgm:presLayoutVars>
          <dgm:bulletEnabled val="1"/>
        </dgm:presLayoutVars>
      </dgm:prSet>
      <dgm:spPr/>
    </dgm:pt>
    <dgm:pt modelId="{CD10ADA6-CCF0-498B-A335-89B6640EBE5A}" type="pres">
      <dgm:prSet presAssocID="{D415E8E0-0E7A-4457-8D3C-264AD15C3190}" presName="sibTrans" presStyleCnt="0"/>
      <dgm:spPr/>
    </dgm:pt>
    <dgm:pt modelId="{0EE66E30-455C-4564-B2E7-18F5DFA1C27C}" type="pres">
      <dgm:prSet presAssocID="{68742880-9C69-4822-8E65-D2DFBC32CF6B}" presName="node" presStyleLbl="node1" presStyleIdx="1" presStyleCnt="19">
        <dgm:presLayoutVars>
          <dgm:bulletEnabled val="1"/>
        </dgm:presLayoutVars>
      </dgm:prSet>
      <dgm:spPr/>
    </dgm:pt>
    <dgm:pt modelId="{AB72FA2B-1DF4-4C3A-BCC9-F42FA4AD154B}" type="pres">
      <dgm:prSet presAssocID="{0A7D357D-2EC6-4760-8568-D5EFA011F339}" presName="sibTrans" presStyleCnt="0"/>
      <dgm:spPr/>
    </dgm:pt>
    <dgm:pt modelId="{02883F91-5551-4E6F-8707-9FD4B21C73AC}" type="pres">
      <dgm:prSet presAssocID="{FE659751-819E-4AA9-9E92-895362CA5D09}" presName="node" presStyleLbl="node1" presStyleIdx="2" presStyleCnt="19">
        <dgm:presLayoutVars>
          <dgm:bulletEnabled val="1"/>
        </dgm:presLayoutVars>
      </dgm:prSet>
      <dgm:spPr/>
    </dgm:pt>
    <dgm:pt modelId="{A2E8834B-5654-4FE6-9A62-5D1F7C72F17A}" type="pres">
      <dgm:prSet presAssocID="{02D9C111-3EE7-4133-A93D-7E1DA9B27F8B}" presName="sibTrans" presStyleCnt="0"/>
      <dgm:spPr/>
    </dgm:pt>
    <dgm:pt modelId="{2115D499-31CA-4F02-9605-76E762FAB87D}" type="pres">
      <dgm:prSet presAssocID="{41805EE3-9805-4D08-A210-C56CF3DF004B}" presName="node" presStyleLbl="node1" presStyleIdx="3" presStyleCnt="19">
        <dgm:presLayoutVars>
          <dgm:bulletEnabled val="1"/>
        </dgm:presLayoutVars>
      </dgm:prSet>
      <dgm:spPr/>
    </dgm:pt>
    <dgm:pt modelId="{CCA9FA00-3A39-4BA0-B645-22EE5E128AEC}" type="pres">
      <dgm:prSet presAssocID="{C84622E1-5A54-48AD-87CC-B65B51156EB7}" presName="sibTrans" presStyleCnt="0"/>
      <dgm:spPr/>
    </dgm:pt>
    <dgm:pt modelId="{468E26E3-825E-4913-8DA9-C5AB502AADCA}" type="pres">
      <dgm:prSet presAssocID="{D4388550-7D29-49B5-8BE2-5D47A8BA5B0C}" presName="node" presStyleLbl="node1" presStyleIdx="4" presStyleCnt="19">
        <dgm:presLayoutVars>
          <dgm:bulletEnabled val="1"/>
        </dgm:presLayoutVars>
      </dgm:prSet>
      <dgm:spPr/>
    </dgm:pt>
    <dgm:pt modelId="{76946FAC-858E-496B-B338-7D3B0A20974A}" type="pres">
      <dgm:prSet presAssocID="{E37273B9-8D73-4F43-B442-5EE2DA937B25}" presName="sibTrans" presStyleCnt="0"/>
      <dgm:spPr/>
    </dgm:pt>
    <dgm:pt modelId="{84B30765-4F87-4A6B-84F5-E0684722463A}" type="pres">
      <dgm:prSet presAssocID="{9443155C-D157-404B-BE5D-56516E385F00}" presName="node" presStyleLbl="node1" presStyleIdx="5" presStyleCnt="19">
        <dgm:presLayoutVars>
          <dgm:bulletEnabled val="1"/>
        </dgm:presLayoutVars>
      </dgm:prSet>
      <dgm:spPr/>
    </dgm:pt>
    <dgm:pt modelId="{4613BF5E-880F-456C-8EB7-2580C05CCA6B}" type="pres">
      <dgm:prSet presAssocID="{3207F195-D4E0-40C2-9563-051EAD20E605}" presName="sibTrans" presStyleCnt="0"/>
      <dgm:spPr/>
    </dgm:pt>
    <dgm:pt modelId="{8372DBB1-2386-474A-875C-80563B1BFE2B}" type="pres">
      <dgm:prSet presAssocID="{F5F3BA98-BC0E-4E21-B09B-CB40BEAF5CEB}" presName="node" presStyleLbl="node1" presStyleIdx="6" presStyleCnt="19">
        <dgm:presLayoutVars>
          <dgm:bulletEnabled val="1"/>
        </dgm:presLayoutVars>
      </dgm:prSet>
      <dgm:spPr/>
    </dgm:pt>
    <dgm:pt modelId="{2A43222B-B266-4E29-BC37-D3E9EC0EDC80}" type="pres">
      <dgm:prSet presAssocID="{8C6CE247-908C-4422-960F-E15A1DFB5D2B}" presName="sibTrans" presStyleCnt="0"/>
      <dgm:spPr/>
    </dgm:pt>
    <dgm:pt modelId="{999AE329-EAB8-4773-867B-05213B8A46CB}" type="pres">
      <dgm:prSet presAssocID="{E261B901-8320-47C1-8140-BAE6F1DF0D97}" presName="node" presStyleLbl="node1" presStyleIdx="7" presStyleCnt="19">
        <dgm:presLayoutVars>
          <dgm:bulletEnabled val="1"/>
        </dgm:presLayoutVars>
      </dgm:prSet>
      <dgm:spPr/>
    </dgm:pt>
    <dgm:pt modelId="{99BA4A10-BC23-4C45-8DC2-13872444A2C4}" type="pres">
      <dgm:prSet presAssocID="{53C02131-AFE6-445C-917A-0B5123D8C588}" presName="sibTrans" presStyleCnt="0"/>
      <dgm:spPr/>
    </dgm:pt>
    <dgm:pt modelId="{B6D867EE-F5C5-4B0E-B976-0707B3665921}" type="pres">
      <dgm:prSet presAssocID="{673A6E24-CF17-4331-8FC4-364AF61260D7}" presName="node" presStyleLbl="node1" presStyleIdx="8" presStyleCnt="19">
        <dgm:presLayoutVars>
          <dgm:bulletEnabled val="1"/>
        </dgm:presLayoutVars>
      </dgm:prSet>
      <dgm:spPr/>
    </dgm:pt>
    <dgm:pt modelId="{D6D350D6-CB5B-47B9-B72F-9EB332B3B1BB}" type="pres">
      <dgm:prSet presAssocID="{264E8B92-05F7-4460-A53F-C48266B316E1}" presName="sibTrans" presStyleCnt="0"/>
      <dgm:spPr/>
    </dgm:pt>
    <dgm:pt modelId="{63D7E734-96F5-4E5C-854A-E1D133043706}" type="pres">
      <dgm:prSet presAssocID="{5BC8BEEF-3373-4675-992B-D04B8CA3EA9F}" presName="node" presStyleLbl="node1" presStyleIdx="9" presStyleCnt="19">
        <dgm:presLayoutVars>
          <dgm:bulletEnabled val="1"/>
        </dgm:presLayoutVars>
      </dgm:prSet>
      <dgm:spPr/>
    </dgm:pt>
    <dgm:pt modelId="{2EC6E70C-CBEC-4D9E-BB32-9ECFF016105E}" type="pres">
      <dgm:prSet presAssocID="{9243717B-78DF-45AE-9566-2A1DB2832B32}" presName="sibTrans" presStyleCnt="0"/>
      <dgm:spPr/>
    </dgm:pt>
    <dgm:pt modelId="{32230B10-82E1-4927-B566-A917FF1713A6}" type="pres">
      <dgm:prSet presAssocID="{BCADF321-22EA-4CC9-84B8-EFDCD0B8754D}" presName="node" presStyleLbl="node1" presStyleIdx="10" presStyleCnt="19">
        <dgm:presLayoutVars>
          <dgm:bulletEnabled val="1"/>
        </dgm:presLayoutVars>
      </dgm:prSet>
      <dgm:spPr/>
    </dgm:pt>
    <dgm:pt modelId="{74CCD61D-E33B-43E5-914D-DE47D60D09CC}" type="pres">
      <dgm:prSet presAssocID="{478D2C1C-27CA-4053-807F-279CD329A33F}" presName="sibTrans" presStyleCnt="0"/>
      <dgm:spPr/>
    </dgm:pt>
    <dgm:pt modelId="{BC67B1B9-9EB3-4761-9864-FB0C8990C01D}" type="pres">
      <dgm:prSet presAssocID="{95A2ACB2-E7C8-4F34-A17A-E7AA05A1315C}" presName="node" presStyleLbl="node1" presStyleIdx="11" presStyleCnt="19">
        <dgm:presLayoutVars>
          <dgm:bulletEnabled val="1"/>
        </dgm:presLayoutVars>
      </dgm:prSet>
      <dgm:spPr/>
    </dgm:pt>
    <dgm:pt modelId="{01F98F54-136E-4FB6-BB3B-1CFCA765C5DB}" type="pres">
      <dgm:prSet presAssocID="{EB3BA1CC-7A7E-4309-8493-1D8CBDF955D0}" presName="sibTrans" presStyleCnt="0"/>
      <dgm:spPr/>
    </dgm:pt>
    <dgm:pt modelId="{610F0864-53C6-489B-A0B2-AB1CE8D0B1B1}" type="pres">
      <dgm:prSet presAssocID="{1587AFF8-2D58-44E3-9A10-9EAA05FF985B}" presName="node" presStyleLbl="node1" presStyleIdx="12" presStyleCnt="19">
        <dgm:presLayoutVars>
          <dgm:bulletEnabled val="1"/>
        </dgm:presLayoutVars>
      </dgm:prSet>
      <dgm:spPr/>
    </dgm:pt>
    <dgm:pt modelId="{96B63353-1C95-4C7A-8D14-BE3F289BA387}" type="pres">
      <dgm:prSet presAssocID="{D4C2219F-38B3-4D9A-BCA5-DEB00D9D526D}" presName="sibTrans" presStyleCnt="0"/>
      <dgm:spPr/>
    </dgm:pt>
    <dgm:pt modelId="{3A4647B2-EB24-498D-866F-CD91B68F4E1B}" type="pres">
      <dgm:prSet presAssocID="{2AED0270-EE54-46A9-854D-16744BBE50AA}" presName="node" presStyleLbl="node1" presStyleIdx="13" presStyleCnt="19">
        <dgm:presLayoutVars>
          <dgm:bulletEnabled val="1"/>
        </dgm:presLayoutVars>
      </dgm:prSet>
      <dgm:spPr/>
    </dgm:pt>
    <dgm:pt modelId="{89A2EF84-4A9D-40BD-8366-9D1CCE0FE102}" type="pres">
      <dgm:prSet presAssocID="{E0D3DF4D-5D47-4C64-8DCB-94F92EEC427F}" presName="sibTrans" presStyleCnt="0"/>
      <dgm:spPr/>
    </dgm:pt>
    <dgm:pt modelId="{1C363893-EBE7-4987-8687-A561DD0EDD13}" type="pres">
      <dgm:prSet presAssocID="{4DA42DD7-6493-4A1A-A671-AA9EA3C695A0}" presName="node" presStyleLbl="node1" presStyleIdx="14" presStyleCnt="19">
        <dgm:presLayoutVars>
          <dgm:bulletEnabled val="1"/>
        </dgm:presLayoutVars>
      </dgm:prSet>
      <dgm:spPr/>
    </dgm:pt>
    <dgm:pt modelId="{BA294B4B-1F14-4187-A0F9-921DB7C08D3C}" type="pres">
      <dgm:prSet presAssocID="{B7104646-1ABF-4370-94C3-70E0BCF2363B}" presName="sibTrans" presStyleCnt="0"/>
      <dgm:spPr/>
    </dgm:pt>
    <dgm:pt modelId="{13D0B2F7-90B2-4FA7-9CCE-B30B76BE1965}" type="pres">
      <dgm:prSet presAssocID="{C4123634-27AF-4E12-A837-07EA901EC154}" presName="node" presStyleLbl="node1" presStyleIdx="15" presStyleCnt="19">
        <dgm:presLayoutVars>
          <dgm:bulletEnabled val="1"/>
        </dgm:presLayoutVars>
      </dgm:prSet>
      <dgm:spPr/>
    </dgm:pt>
    <dgm:pt modelId="{BBC56B30-5541-413E-AAAE-FA087A5B5F52}" type="pres">
      <dgm:prSet presAssocID="{C6555FE0-A35D-457E-A0B8-33DADADC5592}" presName="sibTrans" presStyleCnt="0"/>
      <dgm:spPr/>
    </dgm:pt>
    <dgm:pt modelId="{49C6861A-AF90-48AD-B3D1-8D32ED499E3B}" type="pres">
      <dgm:prSet presAssocID="{0B84E1F4-E6EB-4E45-BB55-E6B3EA41091F}" presName="node" presStyleLbl="node1" presStyleIdx="16" presStyleCnt="19">
        <dgm:presLayoutVars>
          <dgm:bulletEnabled val="1"/>
        </dgm:presLayoutVars>
      </dgm:prSet>
      <dgm:spPr/>
    </dgm:pt>
    <dgm:pt modelId="{767C3523-2BE0-43E0-9675-F18929ACA53D}" type="pres">
      <dgm:prSet presAssocID="{346DA986-1903-4AA3-9467-3EDFCC37F540}" presName="sibTrans" presStyleCnt="0"/>
      <dgm:spPr/>
    </dgm:pt>
    <dgm:pt modelId="{F1587760-205F-4AB6-A9F0-C178F18433A1}" type="pres">
      <dgm:prSet presAssocID="{0866BEBB-8780-48F2-97A7-3BB63123DBC4}" presName="node" presStyleLbl="node1" presStyleIdx="17" presStyleCnt="19">
        <dgm:presLayoutVars>
          <dgm:bulletEnabled val="1"/>
        </dgm:presLayoutVars>
      </dgm:prSet>
      <dgm:spPr/>
    </dgm:pt>
    <dgm:pt modelId="{ACA6D21F-0706-4E28-8D73-39476003CA4F}" type="pres">
      <dgm:prSet presAssocID="{AE6B44EC-616C-432F-9745-056318B0A5D0}" presName="sibTrans" presStyleCnt="0"/>
      <dgm:spPr/>
    </dgm:pt>
    <dgm:pt modelId="{A9C35C93-7F49-44D6-A670-4E2A5EBAB06E}" type="pres">
      <dgm:prSet presAssocID="{D73B706C-2151-4A23-9463-EA13C16EAF00}" presName="node" presStyleLbl="node1" presStyleIdx="18" presStyleCnt="19">
        <dgm:presLayoutVars>
          <dgm:bulletEnabled val="1"/>
        </dgm:presLayoutVars>
      </dgm:prSet>
      <dgm:spPr/>
    </dgm:pt>
  </dgm:ptLst>
  <dgm:cxnLst>
    <dgm:cxn modelId="{D35D8701-0159-41D5-AE30-4B1114FAE691}" srcId="{B74235AB-5ACE-4992-841F-CE286DC34667}" destId="{673A6E24-CF17-4331-8FC4-364AF61260D7}" srcOrd="8" destOrd="0" parTransId="{450E5C65-61C2-46F1-8F4A-89FF19769A54}" sibTransId="{264E8B92-05F7-4460-A53F-C48266B316E1}"/>
    <dgm:cxn modelId="{B273CF08-CBDF-45F1-B2EB-5B158626C70E}" type="presOf" srcId="{4DA42DD7-6493-4A1A-A671-AA9EA3C695A0}" destId="{1C363893-EBE7-4987-8687-A561DD0EDD13}" srcOrd="0" destOrd="0" presId="urn:microsoft.com/office/officeart/2005/8/layout/default"/>
    <dgm:cxn modelId="{4EBCF80C-AC6A-46A5-B568-BEBE41CCEBA5}" srcId="{B74235AB-5ACE-4992-841F-CE286DC34667}" destId="{38A7CE1D-D3BD-4CB8-A7E6-6AD793AAFCCC}" srcOrd="0" destOrd="0" parTransId="{795064CA-B430-4BDD-9F28-43F7C4295596}" sibTransId="{D415E8E0-0E7A-4457-8D3C-264AD15C3190}"/>
    <dgm:cxn modelId="{88F96715-B3B8-4560-8516-D88DAD8EEB50}" srcId="{B74235AB-5ACE-4992-841F-CE286DC34667}" destId="{9443155C-D157-404B-BE5D-56516E385F00}" srcOrd="5" destOrd="0" parTransId="{3A08C696-6931-4CC3-93F3-098B56C2E84D}" sibTransId="{3207F195-D4E0-40C2-9563-051EAD20E605}"/>
    <dgm:cxn modelId="{4FCC8E18-80C1-46B3-9266-4612ECFD2AC3}" type="presOf" srcId="{68742880-9C69-4822-8E65-D2DFBC32CF6B}" destId="{0EE66E30-455C-4564-B2E7-18F5DFA1C27C}" srcOrd="0" destOrd="0" presId="urn:microsoft.com/office/officeart/2005/8/layout/default"/>
    <dgm:cxn modelId="{70DA2122-7644-4686-8CD8-7743A8F70F9B}" srcId="{B74235AB-5ACE-4992-841F-CE286DC34667}" destId="{0866BEBB-8780-48F2-97A7-3BB63123DBC4}" srcOrd="17" destOrd="0" parTransId="{206AFE39-71D6-439F-9E26-5BBD472BB7E3}" sibTransId="{AE6B44EC-616C-432F-9745-056318B0A5D0}"/>
    <dgm:cxn modelId="{22AEA425-5332-4E5C-B45B-972CA9067626}" srcId="{B74235AB-5ACE-4992-841F-CE286DC34667}" destId="{BCADF321-22EA-4CC9-84B8-EFDCD0B8754D}" srcOrd="10" destOrd="0" parTransId="{DCC721A2-7353-4C02-8CD8-19107CFBB000}" sibTransId="{478D2C1C-27CA-4053-807F-279CD329A33F}"/>
    <dgm:cxn modelId="{B1E90231-1EA1-4D20-ABD0-27344D459035}" srcId="{B74235AB-5ACE-4992-841F-CE286DC34667}" destId="{68742880-9C69-4822-8E65-D2DFBC32CF6B}" srcOrd="1" destOrd="0" parTransId="{7CCAD70C-6AA7-463A-873A-FEDA5E6DEF9D}" sibTransId="{0A7D357D-2EC6-4760-8568-D5EFA011F339}"/>
    <dgm:cxn modelId="{B14A6836-6B3F-49D5-AAE7-1011595AEEF8}" srcId="{B74235AB-5ACE-4992-841F-CE286DC34667}" destId="{4DA42DD7-6493-4A1A-A671-AA9EA3C695A0}" srcOrd="14" destOrd="0" parTransId="{32991BFB-2E8C-4A47-863F-A35F56E52788}" sibTransId="{B7104646-1ABF-4370-94C3-70E0BCF2363B}"/>
    <dgm:cxn modelId="{F3554E38-B038-40A0-8BEE-4A475EAA956C}" type="presOf" srcId="{95A2ACB2-E7C8-4F34-A17A-E7AA05A1315C}" destId="{BC67B1B9-9EB3-4761-9864-FB0C8990C01D}" srcOrd="0" destOrd="0" presId="urn:microsoft.com/office/officeart/2005/8/layout/default"/>
    <dgm:cxn modelId="{236B5662-A245-4EDE-9EB9-BC54C1ED4246}" srcId="{B74235AB-5ACE-4992-841F-CE286DC34667}" destId="{0B84E1F4-E6EB-4E45-BB55-E6B3EA41091F}" srcOrd="16" destOrd="0" parTransId="{8FD9BCDD-C3D2-4DDC-BF7E-E99EB5B731D4}" sibTransId="{346DA986-1903-4AA3-9467-3EDFCC37F540}"/>
    <dgm:cxn modelId="{04F62946-1407-4E36-A90E-166037EF33F7}" srcId="{B74235AB-5ACE-4992-841F-CE286DC34667}" destId="{1587AFF8-2D58-44E3-9A10-9EAA05FF985B}" srcOrd="12" destOrd="0" parTransId="{6F5C7375-56F4-40F4-B9EB-549593E31394}" sibTransId="{D4C2219F-38B3-4D9A-BCA5-DEB00D9D526D}"/>
    <dgm:cxn modelId="{B24C9846-C574-4558-A080-FCFEB5128D73}" type="presOf" srcId="{D73B706C-2151-4A23-9463-EA13C16EAF00}" destId="{A9C35C93-7F49-44D6-A670-4E2A5EBAB06E}" srcOrd="0" destOrd="0" presId="urn:microsoft.com/office/officeart/2005/8/layout/default"/>
    <dgm:cxn modelId="{1AFF8C47-7B49-4CE2-BDE4-C12501F89D1E}" type="presOf" srcId="{B74235AB-5ACE-4992-841F-CE286DC34667}" destId="{741C2BEA-533F-4329-BF0F-0206D936B49B}" srcOrd="0" destOrd="0" presId="urn:microsoft.com/office/officeart/2005/8/layout/default"/>
    <dgm:cxn modelId="{826ECF51-0E96-4A55-860A-BB767FD1150B}" srcId="{B74235AB-5ACE-4992-841F-CE286DC34667}" destId="{D73B706C-2151-4A23-9463-EA13C16EAF00}" srcOrd="18" destOrd="0" parTransId="{7F5A540C-AB29-4E4B-8139-B98A6B1DCCC7}" sibTransId="{AC09DD74-7F78-4D6A-9BB2-40B7E8BC9319}"/>
    <dgm:cxn modelId="{1BDD9B5A-CAFD-47FF-B912-18B44AA4EB4B}" type="presOf" srcId="{9443155C-D157-404B-BE5D-56516E385F00}" destId="{84B30765-4F87-4A6B-84F5-E0684722463A}" srcOrd="0" destOrd="0" presId="urn:microsoft.com/office/officeart/2005/8/layout/default"/>
    <dgm:cxn modelId="{423CF05A-9EA0-48B1-B2B2-29AB94B18998}" type="presOf" srcId="{F5F3BA98-BC0E-4E21-B09B-CB40BEAF5CEB}" destId="{8372DBB1-2386-474A-875C-80563B1BFE2B}" srcOrd="0" destOrd="0" presId="urn:microsoft.com/office/officeart/2005/8/layout/default"/>
    <dgm:cxn modelId="{BDCC297C-C303-42C5-B8C2-D795EF77A591}" srcId="{B74235AB-5ACE-4992-841F-CE286DC34667}" destId="{E261B901-8320-47C1-8140-BAE6F1DF0D97}" srcOrd="7" destOrd="0" parTransId="{C6E3974C-540E-4F03-AB79-11359F07F4E9}" sibTransId="{53C02131-AFE6-445C-917A-0B5123D8C588}"/>
    <dgm:cxn modelId="{EE47A17C-EB3F-4783-A08A-A5FD6F1D5FB1}" type="presOf" srcId="{E261B901-8320-47C1-8140-BAE6F1DF0D97}" destId="{999AE329-EAB8-4773-867B-05213B8A46CB}" srcOrd="0" destOrd="0" presId="urn:microsoft.com/office/officeart/2005/8/layout/default"/>
    <dgm:cxn modelId="{27EB7B80-C58E-4886-9302-A8BF0DB11EA7}" srcId="{B74235AB-5ACE-4992-841F-CE286DC34667}" destId="{D4388550-7D29-49B5-8BE2-5D47A8BA5B0C}" srcOrd="4" destOrd="0" parTransId="{4E295B27-ACC6-4A90-89BC-0B9EB244AB3B}" sibTransId="{E37273B9-8D73-4F43-B442-5EE2DA937B25}"/>
    <dgm:cxn modelId="{27C1C288-1422-4F87-80DA-EF4945832180}" srcId="{B74235AB-5ACE-4992-841F-CE286DC34667}" destId="{F5F3BA98-BC0E-4E21-B09B-CB40BEAF5CEB}" srcOrd="6" destOrd="0" parTransId="{2E055703-6D62-44D8-B4F6-E305C6F49C89}" sibTransId="{8C6CE247-908C-4422-960F-E15A1DFB5D2B}"/>
    <dgm:cxn modelId="{A8AEFF89-208D-4AB9-9A33-57D040A08113}" srcId="{B74235AB-5ACE-4992-841F-CE286DC34667}" destId="{95A2ACB2-E7C8-4F34-A17A-E7AA05A1315C}" srcOrd="11" destOrd="0" parTransId="{6CA4790B-B356-4CCA-BEC3-64F528718F98}" sibTransId="{EB3BA1CC-7A7E-4309-8493-1D8CBDF955D0}"/>
    <dgm:cxn modelId="{B01A238D-CDA1-47AF-AB26-87C291E40BD7}" type="presOf" srcId="{BCADF321-22EA-4CC9-84B8-EFDCD0B8754D}" destId="{32230B10-82E1-4927-B566-A917FF1713A6}" srcOrd="0" destOrd="0" presId="urn:microsoft.com/office/officeart/2005/8/layout/default"/>
    <dgm:cxn modelId="{A88E1190-DD4A-4696-9E64-65EC5E08CA4E}" type="presOf" srcId="{2AED0270-EE54-46A9-854D-16744BBE50AA}" destId="{3A4647B2-EB24-498D-866F-CD91B68F4E1B}" srcOrd="0" destOrd="0" presId="urn:microsoft.com/office/officeart/2005/8/layout/default"/>
    <dgm:cxn modelId="{79699BA1-2DF0-4883-8A0F-16D9B79BB315}" srcId="{B74235AB-5ACE-4992-841F-CE286DC34667}" destId="{C4123634-27AF-4E12-A837-07EA901EC154}" srcOrd="15" destOrd="0" parTransId="{23EEF6E1-7700-479A-B66A-5DB0C887875E}" sibTransId="{C6555FE0-A35D-457E-A0B8-33DADADC5592}"/>
    <dgm:cxn modelId="{7722A1A2-CF95-46D5-A899-0355956B86FF}" type="presOf" srcId="{41805EE3-9805-4D08-A210-C56CF3DF004B}" destId="{2115D499-31CA-4F02-9605-76E762FAB87D}" srcOrd="0" destOrd="0" presId="urn:microsoft.com/office/officeart/2005/8/layout/default"/>
    <dgm:cxn modelId="{4905BEA3-32A5-40F6-8577-44C62DA4A00D}" srcId="{B74235AB-5ACE-4992-841F-CE286DC34667}" destId="{FE659751-819E-4AA9-9E92-895362CA5D09}" srcOrd="2" destOrd="0" parTransId="{331CCD1E-5BCD-48D9-8178-50AABCCD23A4}" sibTransId="{02D9C111-3EE7-4133-A93D-7E1DA9B27F8B}"/>
    <dgm:cxn modelId="{EEF902AA-7AF9-4AFF-A410-3458E6A04B4B}" type="presOf" srcId="{D4388550-7D29-49B5-8BE2-5D47A8BA5B0C}" destId="{468E26E3-825E-4913-8DA9-C5AB502AADCA}" srcOrd="0" destOrd="0" presId="urn:microsoft.com/office/officeart/2005/8/layout/default"/>
    <dgm:cxn modelId="{D4A69DB5-D8A9-47D6-99FE-1A8E15CA3749}" type="presOf" srcId="{38A7CE1D-D3BD-4CB8-A7E6-6AD793AAFCCC}" destId="{E2D4B746-9525-4928-A74E-FDD369704E8C}" srcOrd="0" destOrd="0" presId="urn:microsoft.com/office/officeart/2005/8/layout/default"/>
    <dgm:cxn modelId="{0E7E95B9-B2CA-4481-9049-C543DAD4F61E}" type="presOf" srcId="{673A6E24-CF17-4331-8FC4-364AF61260D7}" destId="{B6D867EE-F5C5-4B0E-B976-0707B3665921}" srcOrd="0" destOrd="0" presId="urn:microsoft.com/office/officeart/2005/8/layout/default"/>
    <dgm:cxn modelId="{2B85FCCF-744C-4012-B436-ABF925B772FC}" type="presOf" srcId="{0866BEBB-8780-48F2-97A7-3BB63123DBC4}" destId="{F1587760-205F-4AB6-A9F0-C178F18433A1}" srcOrd="0" destOrd="0" presId="urn:microsoft.com/office/officeart/2005/8/layout/default"/>
    <dgm:cxn modelId="{D378AEDA-33E2-440D-BE79-D02E8AD2AA71}" type="presOf" srcId="{0B84E1F4-E6EB-4E45-BB55-E6B3EA41091F}" destId="{49C6861A-AF90-48AD-B3D1-8D32ED499E3B}" srcOrd="0" destOrd="0" presId="urn:microsoft.com/office/officeart/2005/8/layout/default"/>
    <dgm:cxn modelId="{7916B9DF-E964-425B-9268-3DF0D1790EBB}" srcId="{B74235AB-5ACE-4992-841F-CE286DC34667}" destId="{5BC8BEEF-3373-4675-992B-D04B8CA3EA9F}" srcOrd="9" destOrd="0" parTransId="{6821FC50-1432-49A5-8739-0D885DB778C6}" sibTransId="{9243717B-78DF-45AE-9566-2A1DB2832B32}"/>
    <dgm:cxn modelId="{243B39E9-88AB-4687-B9E0-517EDB8BE8CD}" srcId="{B74235AB-5ACE-4992-841F-CE286DC34667}" destId="{41805EE3-9805-4D08-A210-C56CF3DF004B}" srcOrd="3" destOrd="0" parTransId="{AE025494-196C-4F5D-9E72-D9C785C36706}" sibTransId="{C84622E1-5A54-48AD-87CC-B65B51156EB7}"/>
    <dgm:cxn modelId="{226D5BEB-2B9A-4781-8567-C37198C6EECF}" type="presOf" srcId="{1587AFF8-2D58-44E3-9A10-9EAA05FF985B}" destId="{610F0864-53C6-489B-A0B2-AB1CE8D0B1B1}" srcOrd="0" destOrd="0" presId="urn:microsoft.com/office/officeart/2005/8/layout/default"/>
    <dgm:cxn modelId="{7303DDEF-4AD5-4AD1-8FB1-80CBA6A4AF04}" type="presOf" srcId="{5BC8BEEF-3373-4675-992B-D04B8CA3EA9F}" destId="{63D7E734-96F5-4E5C-854A-E1D133043706}" srcOrd="0" destOrd="0" presId="urn:microsoft.com/office/officeart/2005/8/layout/default"/>
    <dgm:cxn modelId="{DC2841F3-246C-4C2B-BDCD-0001B0B3FA21}" srcId="{B74235AB-5ACE-4992-841F-CE286DC34667}" destId="{2AED0270-EE54-46A9-854D-16744BBE50AA}" srcOrd="13" destOrd="0" parTransId="{A56DCD42-E724-44CA-9D31-6EBACAB5CA7F}" sibTransId="{E0D3DF4D-5D47-4C64-8DCB-94F92EEC427F}"/>
    <dgm:cxn modelId="{BAAADFF3-171B-4276-9913-7C3634F9EAE9}" type="presOf" srcId="{C4123634-27AF-4E12-A837-07EA901EC154}" destId="{13D0B2F7-90B2-4FA7-9CCE-B30B76BE1965}" srcOrd="0" destOrd="0" presId="urn:microsoft.com/office/officeart/2005/8/layout/default"/>
    <dgm:cxn modelId="{DBC1B8F7-7B38-48C0-AE88-C3498BEEC78C}" type="presOf" srcId="{FE659751-819E-4AA9-9E92-895362CA5D09}" destId="{02883F91-5551-4E6F-8707-9FD4B21C73AC}" srcOrd="0" destOrd="0" presId="urn:microsoft.com/office/officeart/2005/8/layout/default"/>
    <dgm:cxn modelId="{0941C6A5-1BE0-476D-AB48-9C74DA680F3E}" type="presParOf" srcId="{741C2BEA-533F-4329-BF0F-0206D936B49B}" destId="{E2D4B746-9525-4928-A74E-FDD369704E8C}" srcOrd="0" destOrd="0" presId="urn:microsoft.com/office/officeart/2005/8/layout/default"/>
    <dgm:cxn modelId="{24DE003F-EB98-4404-8B8B-AB104561C194}" type="presParOf" srcId="{741C2BEA-533F-4329-BF0F-0206D936B49B}" destId="{CD10ADA6-CCF0-498B-A335-89B6640EBE5A}" srcOrd="1" destOrd="0" presId="urn:microsoft.com/office/officeart/2005/8/layout/default"/>
    <dgm:cxn modelId="{DD024B25-BAEF-427B-93FC-A00EFF03A909}" type="presParOf" srcId="{741C2BEA-533F-4329-BF0F-0206D936B49B}" destId="{0EE66E30-455C-4564-B2E7-18F5DFA1C27C}" srcOrd="2" destOrd="0" presId="urn:microsoft.com/office/officeart/2005/8/layout/default"/>
    <dgm:cxn modelId="{6850C336-62FF-4AB7-A3F4-9976E3DBA83C}" type="presParOf" srcId="{741C2BEA-533F-4329-BF0F-0206D936B49B}" destId="{AB72FA2B-1DF4-4C3A-BCC9-F42FA4AD154B}" srcOrd="3" destOrd="0" presId="urn:microsoft.com/office/officeart/2005/8/layout/default"/>
    <dgm:cxn modelId="{2EC8CDEE-FF82-4867-8D5E-71CB892748B2}" type="presParOf" srcId="{741C2BEA-533F-4329-BF0F-0206D936B49B}" destId="{02883F91-5551-4E6F-8707-9FD4B21C73AC}" srcOrd="4" destOrd="0" presId="urn:microsoft.com/office/officeart/2005/8/layout/default"/>
    <dgm:cxn modelId="{31FB46A9-ABA9-47BA-B269-3BC7B894AFF9}" type="presParOf" srcId="{741C2BEA-533F-4329-BF0F-0206D936B49B}" destId="{A2E8834B-5654-4FE6-9A62-5D1F7C72F17A}" srcOrd="5" destOrd="0" presId="urn:microsoft.com/office/officeart/2005/8/layout/default"/>
    <dgm:cxn modelId="{76D0C63A-0233-433C-8BA0-903A83378809}" type="presParOf" srcId="{741C2BEA-533F-4329-BF0F-0206D936B49B}" destId="{2115D499-31CA-4F02-9605-76E762FAB87D}" srcOrd="6" destOrd="0" presId="urn:microsoft.com/office/officeart/2005/8/layout/default"/>
    <dgm:cxn modelId="{A569A3B8-0D81-40D9-A3C0-88985DD04B7A}" type="presParOf" srcId="{741C2BEA-533F-4329-BF0F-0206D936B49B}" destId="{CCA9FA00-3A39-4BA0-B645-22EE5E128AEC}" srcOrd="7" destOrd="0" presId="urn:microsoft.com/office/officeart/2005/8/layout/default"/>
    <dgm:cxn modelId="{6355A577-5279-4BF6-AACA-06EB7F7BBC24}" type="presParOf" srcId="{741C2BEA-533F-4329-BF0F-0206D936B49B}" destId="{468E26E3-825E-4913-8DA9-C5AB502AADCA}" srcOrd="8" destOrd="0" presId="urn:microsoft.com/office/officeart/2005/8/layout/default"/>
    <dgm:cxn modelId="{EBC5F33F-62FB-4E36-8DDA-516DAEE136A0}" type="presParOf" srcId="{741C2BEA-533F-4329-BF0F-0206D936B49B}" destId="{76946FAC-858E-496B-B338-7D3B0A20974A}" srcOrd="9" destOrd="0" presId="urn:microsoft.com/office/officeart/2005/8/layout/default"/>
    <dgm:cxn modelId="{34C932F2-5A4F-4BB1-AC1E-44EC6C6328B3}" type="presParOf" srcId="{741C2BEA-533F-4329-BF0F-0206D936B49B}" destId="{84B30765-4F87-4A6B-84F5-E0684722463A}" srcOrd="10" destOrd="0" presId="urn:microsoft.com/office/officeart/2005/8/layout/default"/>
    <dgm:cxn modelId="{856ADC47-F243-4436-A95A-8802D908B70F}" type="presParOf" srcId="{741C2BEA-533F-4329-BF0F-0206D936B49B}" destId="{4613BF5E-880F-456C-8EB7-2580C05CCA6B}" srcOrd="11" destOrd="0" presId="urn:microsoft.com/office/officeart/2005/8/layout/default"/>
    <dgm:cxn modelId="{8D535D5E-9A37-47F1-B91A-EA391D57185F}" type="presParOf" srcId="{741C2BEA-533F-4329-BF0F-0206D936B49B}" destId="{8372DBB1-2386-474A-875C-80563B1BFE2B}" srcOrd="12" destOrd="0" presId="urn:microsoft.com/office/officeart/2005/8/layout/default"/>
    <dgm:cxn modelId="{377373B6-F71B-4C24-BF02-22C847344667}" type="presParOf" srcId="{741C2BEA-533F-4329-BF0F-0206D936B49B}" destId="{2A43222B-B266-4E29-BC37-D3E9EC0EDC80}" srcOrd="13" destOrd="0" presId="urn:microsoft.com/office/officeart/2005/8/layout/default"/>
    <dgm:cxn modelId="{2D3E9410-7E9C-4C11-A064-466A2B2A8D83}" type="presParOf" srcId="{741C2BEA-533F-4329-BF0F-0206D936B49B}" destId="{999AE329-EAB8-4773-867B-05213B8A46CB}" srcOrd="14" destOrd="0" presId="urn:microsoft.com/office/officeart/2005/8/layout/default"/>
    <dgm:cxn modelId="{4370C7A1-0033-461B-93D3-21EC521C9805}" type="presParOf" srcId="{741C2BEA-533F-4329-BF0F-0206D936B49B}" destId="{99BA4A10-BC23-4C45-8DC2-13872444A2C4}" srcOrd="15" destOrd="0" presId="urn:microsoft.com/office/officeart/2005/8/layout/default"/>
    <dgm:cxn modelId="{6BBBEFC4-B7B0-4DB7-A9F1-76C859664164}" type="presParOf" srcId="{741C2BEA-533F-4329-BF0F-0206D936B49B}" destId="{B6D867EE-F5C5-4B0E-B976-0707B3665921}" srcOrd="16" destOrd="0" presId="urn:microsoft.com/office/officeart/2005/8/layout/default"/>
    <dgm:cxn modelId="{A5624FE4-463B-4908-81DF-99AA6F540A5F}" type="presParOf" srcId="{741C2BEA-533F-4329-BF0F-0206D936B49B}" destId="{D6D350D6-CB5B-47B9-B72F-9EB332B3B1BB}" srcOrd="17" destOrd="0" presId="urn:microsoft.com/office/officeart/2005/8/layout/default"/>
    <dgm:cxn modelId="{53F2058E-E3BA-42C4-864A-D48FEAEF5A70}" type="presParOf" srcId="{741C2BEA-533F-4329-BF0F-0206D936B49B}" destId="{63D7E734-96F5-4E5C-854A-E1D133043706}" srcOrd="18" destOrd="0" presId="urn:microsoft.com/office/officeart/2005/8/layout/default"/>
    <dgm:cxn modelId="{506AE766-A098-4AFD-98DA-3812742EC82D}" type="presParOf" srcId="{741C2BEA-533F-4329-BF0F-0206D936B49B}" destId="{2EC6E70C-CBEC-4D9E-BB32-9ECFF016105E}" srcOrd="19" destOrd="0" presId="urn:microsoft.com/office/officeart/2005/8/layout/default"/>
    <dgm:cxn modelId="{A0B39CD6-DB31-4496-87A1-352F85B3DEC5}" type="presParOf" srcId="{741C2BEA-533F-4329-BF0F-0206D936B49B}" destId="{32230B10-82E1-4927-B566-A917FF1713A6}" srcOrd="20" destOrd="0" presId="urn:microsoft.com/office/officeart/2005/8/layout/default"/>
    <dgm:cxn modelId="{2E5CC96F-D975-487A-8C16-5A9857C6B51A}" type="presParOf" srcId="{741C2BEA-533F-4329-BF0F-0206D936B49B}" destId="{74CCD61D-E33B-43E5-914D-DE47D60D09CC}" srcOrd="21" destOrd="0" presId="urn:microsoft.com/office/officeart/2005/8/layout/default"/>
    <dgm:cxn modelId="{E5CF0E01-9683-43F7-87A4-4E1F8FD1B372}" type="presParOf" srcId="{741C2BEA-533F-4329-BF0F-0206D936B49B}" destId="{BC67B1B9-9EB3-4761-9864-FB0C8990C01D}" srcOrd="22" destOrd="0" presId="urn:microsoft.com/office/officeart/2005/8/layout/default"/>
    <dgm:cxn modelId="{28F47682-443B-4C6A-8624-200ABA633A14}" type="presParOf" srcId="{741C2BEA-533F-4329-BF0F-0206D936B49B}" destId="{01F98F54-136E-4FB6-BB3B-1CFCA765C5DB}" srcOrd="23" destOrd="0" presId="urn:microsoft.com/office/officeart/2005/8/layout/default"/>
    <dgm:cxn modelId="{4E8DA345-017D-4D90-B2E4-B674A3363CF7}" type="presParOf" srcId="{741C2BEA-533F-4329-BF0F-0206D936B49B}" destId="{610F0864-53C6-489B-A0B2-AB1CE8D0B1B1}" srcOrd="24" destOrd="0" presId="urn:microsoft.com/office/officeart/2005/8/layout/default"/>
    <dgm:cxn modelId="{BBC0E025-9CDD-41CF-9841-BFB26E9FC5AA}" type="presParOf" srcId="{741C2BEA-533F-4329-BF0F-0206D936B49B}" destId="{96B63353-1C95-4C7A-8D14-BE3F289BA387}" srcOrd="25" destOrd="0" presId="urn:microsoft.com/office/officeart/2005/8/layout/default"/>
    <dgm:cxn modelId="{A6399D18-2A97-4AF5-A860-D452D0EE3A97}" type="presParOf" srcId="{741C2BEA-533F-4329-BF0F-0206D936B49B}" destId="{3A4647B2-EB24-498D-866F-CD91B68F4E1B}" srcOrd="26" destOrd="0" presId="urn:microsoft.com/office/officeart/2005/8/layout/default"/>
    <dgm:cxn modelId="{C13B5C14-FABF-4DF5-BC5F-5017A1603582}" type="presParOf" srcId="{741C2BEA-533F-4329-BF0F-0206D936B49B}" destId="{89A2EF84-4A9D-40BD-8366-9D1CCE0FE102}" srcOrd="27" destOrd="0" presId="urn:microsoft.com/office/officeart/2005/8/layout/default"/>
    <dgm:cxn modelId="{387CE9C6-2CC9-4697-9944-69D577D0BE79}" type="presParOf" srcId="{741C2BEA-533F-4329-BF0F-0206D936B49B}" destId="{1C363893-EBE7-4987-8687-A561DD0EDD13}" srcOrd="28" destOrd="0" presId="urn:microsoft.com/office/officeart/2005/8/layout/default"/>
    <dgm:cxn modelId="{116AC7CE-C708-4C5C-AA88-CF91B1D48105}" type="presParOf" srcId="{741C2BEA-533F-4329-BF0F-0206D936B49B}" destId="{BA294B4B-1F14-4187-A0F9-921DB7C08D3C}" srcOrd="29" destOrd="0" presId="urn:microsoft.com/office/officeart/2005/8/layout/default"/>
    <dgm:cxn modelId="{7B6CF6DE-DB06-4F12-91E2-C0320CD75DDF}" type="presParOf" srcId="{741C2BEA-533F-4329-BF0F-0206D936B49B}" destId="{13D0B2F7-90B2-4FA7-9CCE-B30B76BE1965}" srcOrd="30" destOrd="0" presId="urn:microsoft.com/office/officeart/2005/8/layout/default"/>
    <dgm:cxn modelId="{210A8874-06FD-4F68-8E62-EB398A700FAE}" type="presParOf" srcId="{741C2BEA-533F-4329-BF0F-0206D936B49B}" destId="{BBC56B30-5541-413E-AAAE-FA087A5B5F52}" srcOrd="31" destOrd="0" presId="urn:microsoft.com/office/officeart/2005/8/layout/default"/>
    <dgm:cxn modelId="{2577958C-BD9F-42EF-9982-6AB6029E9CBC}" type="presParOf" srcId="{741C2BEA-533F-4329-BF0F-0206D936B49B}" destId="{49C6861A-AF90-48AD-B3D1-8D32ED499E3B}" srcOrd="32" destOrd="0" presId="urn:microsoft.com/office/officeart/2005/8/layout/default"/>
    <dgm:cxn modelId="{7C6D1DA1-674B-47AC-AFEB-8E77474AE8A4}" type="presParOf" srcId="{741C2BEA-533F-4329-BF0F-0206D936B49B}" destId="{767C3523-2BE0-43E0-9675-F18929ACA53D}" srcOrd="33" destOrd="0" presId="urn:microsoft.com/office/officeart/2005/8/layout/default"/>
    <dgm:cxn modelId="{3C969CFB-272B-4535-A3A0-5CF04D51CBB3}" type="presParOf" srcId="{741C2BEA-533F-4329-BF0F-0206D936B49B}" destId="{F1587760-205F-4AB6-A9F0-C178F18433A1}" srcOrd="34" destOrd="0" presId="urn:microsoft.com/office/officeart/2005/8/layout/default"/>
    <dgm:cxn modelId="{F192EAD1-268F-45C9-BDCF-7AB7C2AE3D69}" type="presParOf" srcId="{741C2BEA-533F-4329-BF0F-0206D936B49B}" destId="{ACA6D21F-0706-4E28-8D73-39476003CA4F}" srcOrd="35" destOrd="0" presId="urn:microsoft.com/office/officeart/2005/8/layout/default"/>
    <dgm:cxn modelId="{05C86961-8900-4E75-AB7B-F02B8EAA5857}" type="presParOf" srcId="{741C2BEA-533F-4329-BF0F-0206D936B49B}" destId="{A9C35C93-7F49-44D6-A670-4E2A5EBAB06E}" srcOrd="3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B20F3F59-0379-4ADA-A68A-404CBA9E50AC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04E3CE7C-56F4-4F1A-B455-414833BFC50C}">
      <dgm:prSet phldrT="[Text]" custT="1"/>
      <dgm:spPr>
        <a:solidFill>
          <a:srgbClr val="00B050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فرماندار (رئیس شورا)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00CBEF4F-D913-482A-A3C5-E5C2AC4B126D}" type="parTrans" cxnId="{52BCA941-352D-4BE7-926A-A9D3649AF3AB}">
      <dgm:prSet/>
      <dgm:spPr/>
      <dgm:t>
        <a:bodyPr/>
        <a:lstStyle/>
        <a:p>
          <a:endParaRPr lang="en-US" sz="2800"/>
        </a:p>
      </dgm:t>
    </dgm:pt>
    <dgm:pt modelId="{CA663C10-C60D-44C6-ACE2-E5DBA74787D4}" type="sibTrans" cxnId="{52BCA941-352D-4BE7-926A-A9D3649AF3AB}">
      <dgm:prSet/>
      <dgm:spPr/>
      <dgm:t>
        <a:bodyPr/>
        <a:lstStyle/>
        <a:p>
          <a:endParaRPr lang="en-US" sz="2800"/>
        </a:p>
      </dgm:t>
    </dgm:pt>
    <dgm:pt modelId="{1E6B7B56-59FC-41EF-A8D6-407CDD57EBC7}">
      <dgm:prSet custT="1"/>
      <dgm:spPr>
        <a:solidFill>
          <a:srgbClr val="00B050"/>
        </a:solidFill>
      </dgm:spPr>
      <dgm:t>
        <a:bodyPr/>
        <a:lstStyle/>
        <a:p>
          <a:pPr rtl="1"/>
          <a:r>
            <a:rPr lang="fa-IR" sz="1600" dirty="0">
              <a:latin typeface="Sahel FD" panose="020B0603030804020204" pitchFamily="34" charset="-78"/>
              <a:cs typeface="Sahel FD" panose="020B0603030804020204" pitchFamily="34" charset="-78"/>
            </a:rPr>
            <a:t>رئیس اداره راه و شهرسازی شهرستان (دبیر شورا)</a:t>
          </a:r>
          <a:endParaRPr lang="en-US" sz="16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04B5E880-0838-4024-9534-ED1ABC3EE081}" type="parTrans" cxnId="{C2E7983D-6FA9-44DE-9D23-E61833343AE7}">
      <dgm:prSet/>
      <dgm:spPr/>
      <dgm:t>
        <a:bodyPr/>
        <a:lstStyle/>
        <a:p>
          <a:endParaRPr lang="en-US" sz="2800"/>
        </a:p>
      </dgm:t>
    </dgm:pt>
    <dgm:pt modelId="{04B1E752-6AED-4254-83B2-C072441D6DBC}" type="sibTrans" cxnId="{C2E7983D-6FA9-44DE-9D23-E61833343AE7}">
      <dgm:prSet/>
      <dgm:spPr/>
      <dgm:t>
        <a:bodyPr/>
        <a:lstStyle/>
        <a:p>
          <a:endParaRPr lang="en-US" sz="2800"/>
        </a:p>
      </dgm:t>
    </dgm:pt>
    <dgm:pt modelId="{1777B989-1E42-4046-B717-42ED69C65E3C}">
      <dgm:prSet custT="1"/>
      <dgm:spPr>
        <a:solidFill>
          <a:srgbClr val="00B050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شهردار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AE8B77CD-82A7-4E69-8246-D6190AE68F62}" type="parTrans" cxnId="{83D73114-68C1-47A7-B36B-57077CACD728}">
      <dgm:prSet/>
      <dgm:spPr/>
      <dgm:t>
        <a:bodyPr/>
        <a:lstStyle/>
        <a:p>
          <a:endParaRPr lang="en-US" sz="2800"/>
        </a:p>
      </dgm:t>
    </dgm:pt>
    <dgm:pt modelId="{C4F15215-E869-477C-9DD9-4B069F5F57DB}" type="sibTrans" cxnId="{83D73114-68C1-47A7-B36B-57077CACD728}">
      <dgm:prSet/>
      <dgm:spPr/>
      <dgm:t>
        <a:bodyPr/>
        <a:lstStyle/>
        <a:p>
          <a:endParaRPr lang="en-US" sz="2800"/>
        </a:p>
      </dgm:t>
    </dgm:pt>
    <dgm:pt modelId="{B43675F1-86F8-4BE7-9004-9892A13192E0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اداره آب و فاضلاب شهری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30D25294-2B69-4E29-92F5-9836B95FFC05}" type="parTrans" cxnId="{2E37960C-838F-4154-965C-42232BE03C3C}">
      <dgm:prSet/>
      <dgm:spPr/>
      <dgm:t>
        <a:bodyPr/>
        <a:lstStyle/>
        <a:p>
          <a:endParaRPr lang="en-US" sz="2800"/>
        </a:p>
      </dgm:t>
    </dgm:pt>
    <dgm:pt modelId="{4E117936-5568-407A-994F-88D445BD3CE1}" type="sibTrans" cxnId="{2E37960C-838F-4154-965C-42232BE03C3C}">
      <dgm:prSet/>
      <dgm:spPr/>
      <dgm:t>
        <a:bodyPr/>
        <a:lstStyle/>
        <a:p>
          <a:endParaRPr lang="en-US" sz="2800"/>
        </a:p>
      </dgm:t>
    </dgm:pt>
    <dgm:pt modelId="{8D4B8175-7068-42B7-A6F1-0EF7AC9F15B0}">
      <dgm:prSet custT="1"/>
      <dgm:spPr>
        <a:solidFill>
          <a:srgbClr val="00B050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رئیس اداره بنیاد مسکن شهرستان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6FDC3071-76C4-4CA3-ACBF-D652299AA810}" type="parTrans" cxnId="{13903314-187F-4450-8C08-DB4742E343DD}">
      <dgm:prSet/>
      <dgm:spPr/>
      <dgm:t>
        <a:bodyPr/>
        <a:lstStyle/>
        <a:p>
          <a:endParaRPr lang="en-US" sz="2800"/>
        </a:p>
      </dgm:t>
    </dgm:pt>
    <dgm:pt modelId="{8B4F74C5-6392-4E09-B222-D7AF8022618C}" type="sibTrans" cxnId="{13903314-187F-4450-8C08-DB4742E343DD}">
      <dgm:prSet/>
      <dgm:spPr/>
      <dgm:t>
        <a:bodyPr/>
        <a:lstStyle/>
        <a:p>
          <a:endParaRPr lang="en-US" sz="2800"/>
        </a:p>
      </dgm:t>
    </dgm:pt>
    <dgm:pt modelId="{59B50C29-11B8-496E-AF30-93E1D3605B43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اداره اوقاف و امور خیریه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EA23D23D-1624-49BB-AA6F-B8555332013E}" type="parTrans" cxnId="{9657ABB9-C290-44FC-B96D-B785FBFF5EA2}">
      <dgm:prSet/>
      <dgm:spPr/>
      <dgm:t>
        <a:bodyPr/>
        <a:lstStyle/>
        <a:p>
          <a:endParaRPr lang="en-US" sz="2800"/>
        </a:p>
      </dgm:t>
    </dgm:pt>
    <dgm:pt modelId="{E9C0D157-1020-46F0-85A8-A71C14000368}" type="sibTrans" cxnId="{9657ABB9-C290-44FC-B96D-B785FBFF5EA2}">
      <dgm:prSet/>
      <dgm:spPr/>
      <dgm:t>
        <a:bodyPr/>
        <a:lstStyle/>
        <a:p>
          <a:endParaRPr lang="en-US" sz="2800"/>
        </a:p>
      </dgm:t>
    </dgm:pt>
    <dgm:pt modelId="{6BB05004-3C9D-4E11-ABB2-EE6EE00BF11F}">
      <dgm:prSet custT="1"/>
      <dgm:spPr>
        <a:solidFill>
          <a:srgbClr val="92D050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رئیس شورای اسلامی شهر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29F43DC2-895D-40D7-92C2-6488080CD2F9}" type="parTrans" cxnId="{FF91376B-2CEB-45C6-95E9-D49123813C4B}">
      <dgm:prSet/>
      <dgm:spPr/>
      <dgm:t>
        <a:bodyPr/>
        <a:lstStyle/>
        <a:p>
          <a:endParaRPr lang="en-US" sz="2800"/>
        </a:p>
      </dgm:t>
    </dgm:pt>
    <dgm:pt modelId="{459933F4-5A21-490F-A9F1-34EC2D7219B3}" type="sibTrans" cxnId="{FF91376B-2CEB-45C6-95E9-D49123813C4B}">
      <dgm:prSet/>
      <dgm:spPr/>
      <dgm:t>
        <a:bodyPr/>
        <a:lstStyle/>
        <a:p>
          <a:endParaRPr lang="en-US" sz="2800"/>
        </a:p>
      </dgm:t>
    </dgm:pt>
    <dgm:pt modelId="{754A5CA9-7568-485A-80EB-5CF5954D11A1}">
      <dgm:prSet custT="1"/>
      <dgm:spPr>
        <a:solidFill>
          <a:srgbClr val="FF0000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اداره صمت شهرستان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293EB766-AD96-4ACD-A9EF-D7D8215DEE06}" type="parTrans" cxnId="{B6284595-562B-4936-AAA7-EBA2505EC139}">
      <dgm:prSet/>
      <dgm:spPr/>
      <dgm:t>
        <a:bodyPr/>
        <a:lstStyle/>
        <a:p>
          <a:endParaRPr lang="en-US" sz="2800"/>
        </a:p>
      </dgm:t>
    </dgm:pt>
    <dgm:pt modelId="{7C3E6879-BE8A-4F60-9754-F767A6DEBF90}" type="sibTrans" cxnId="{B6284595-562B-4936-AAA7-EBA2505EC139}">
      <dgm:prSet/>
      <dgm:spPr/>
      <dgm:t>
        <a:bodyPr/>
        <a:lstStyle/>
        <a:p>
          <a:endParaRPr lang="en-US" sz="2800"/>
        </a:p>
      </dgm:t>
    </dgm:pt>
    <dgm:pt modelId="{972EBFAC-B068-4008-BF60-6AC42FBF87A5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کمیته امداد شهرستان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0C85DCA3-B9A9-4D7A-BED8-98E4D8852BAB}" type="parTrans" cxnId="{DA8CE09E-6D68-4B46-8D7B-A3651677F99F}">
      <dgm:prSet/>
      <dgm:spPr/>
      <dgm:t>
        <a:bodyPr/>
        <a:lstStyle/>
        <a:p>
          <a:endParaRPr lang="en-US" sz="2800"/>
        </a:p>
      </dgm:t>
    </dgm:pt>
    <dgm:pt modelId="{EDB80577-0F56-4050-AAB4-6D72522B871C}" type="sibTrans" cxnId="{DA8CE09E-6D68-4B46-8D7B-A3651677F99F}">
      <dgm:prSet/>
      <dgm:spPr/>
      <dgm:t>
        <a:bodyPr/>
        <a:lstStyle/>
        <a:p>
          <a:endParaRPr lang="en-US" sz="2800"/>
        </a:p>
      </dgm:t>
    </dgm:pt>
    <dgm:pt modelId="{EC0F4452-564F-404F-9072-1956CCCA4179}">
      <dgm:prSet custT="1"/>
      <dgm:spPr>
        <a:solidFill>
          <a:srgbClr val="FF0000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اداره بهزیستی شهرستان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E3F248BB-14C3-4B85-B005-E9E58B363AE6}" type="parTrans" cxnId="{693316EE-4565-424F-B0F5-7541985B208B}">
      <dgm:prSet/>
      <dgm:spPr/>
      <dgm:t>
        <a:bodyPr/>
        <a:lstStyle/>
        <a:p>
          <a:endParaRPr lang="en-US" sz="2800"/>
        </a:p>
      </dgm:t>
    </dgm:pt>
    <dgm:pt modelId="{EC1F76C5-5204-4630-A874-41DD291CE9C3}" type="sibTrans" cxnId="{693316EE-4565-424F-B0F5-7541985B208B}">
      <dgm:prSet/>
      <dgm:spPr/>
      <dgm:t>
        <a:bodyPr/>
        <a:lstStyle/>
        <a:p>
          <a:endParaRPr lang="en-US" sz="2800"/>
        </a:p>
      </dgm:t>
    </dgm:pt>
    <dgm:pt modelId="{2AFFA8AF-85CF-4CB5-A93B-2AE429C10BBC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شرکت توزیع برق شهرستان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CDB5ECC9-46B9-4FDA-9A52-C4E18265951E}" type="parTrans" cxnId="{F8B679B5-EA74-44ED-985A-55B7E63E483D}">
      <dgm:prSet/>
      <dgm:spPr/>
      <dgm:t>
        <a:bodyPr/>
        <a:lstStyle/>
        <a:p>
          <a:endParaRPr lang="en-US" sz="2800"/>
        </a:p>
      </dgm:t>
    </dgm:pt>
    <dgm:pt modelId="{6232654A-567B-4070-842C-3CDF6A2D48D4}" type="sibTrans" cxnId="{F8B679B5-EA74-44ED-985A-55B7E63E483D}">
      <dgm:prSet/>
      <dgm:spPr/>
      <dgm:t>
        <a:bodyPr/>
        <a:lstStyle/>
        <a:p>
          <a:endParaRPr lang="en-US" sz="2800"/>
        </a:p>
      </dgm:t>
    </dgm:pt>
    <dgm:pt modelId="{4A83B816-94AE-4C3D-B5D4-FEB59F6448EF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اداره توزیع گاز شهرستان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B41AE164-34B3-4758-A3D3-3FD5E338BFE8}" type="parTrans" cxnId="{DEB6047D-9F76-4627-BB50-CAA633E22C7B}">
      <dgm:prSet/>
      <dgm:spPr/>
      <dgm:t>
        <a:bodyPr/>
        <a:lstStyle/>
        <a:p>
          <a:endParaRPr lang="en-US" sz="2800"/>
        </a:p>
      </dgm:t>
    </dgm:pt>
    <dgm:pt modelId="{07FD69D6-31E3-48D1-B176-21AE922B7FE7}" type="sibTrans" cxnId="{DEB6047D-9F76-4627-BB50-CAA633E22C7B}">
      <dgm:prSet/>
      <dgm:spPr/>
      <dgm:t>
        <a:bodyPr/>
        <a:lstStyle/>
        <a:p>
          <a:endParaRPr lang="en-US" sz="2800"/>
        </a:p>
      </dgm:t>
    </dgm:pt>
    <dgm:pt modelId="{0AB0B3B8-EC53-4A9B-9A12-717EBA2A3C94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اداره اطلاعات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DF3A70A9-2955-459B-9C68-6C7C565ABA54}" type="parTrans" cxnId="{59E6C6E7-DAA5-46BB-9306-E4FADF0E558B}">
      <dgm:prSet/>
      <dgm:spPr/>
      <dgm:t>
        <a:bodyPr/>
        <a:lstStyle/>
        <a:p>
          <a:endParaRPr lang="en-US" sz="2800"/>
        </a:p>
      </dgm:t>
    </dgm:pt>
    <dgm:pt modelId="{8B24FF58-6A32-488F-A160-0E60749F15C4}" type="sibTrans" cxnId="{59E6C6E7-DAA5-46BB-9306-E4FADF0E558B}">
      <dgm:prSet/>
      <dgm:spPr/>
      <dgm:t>
        <a:bodyPr/>
        <a:lstStyle/>
        <a:p>
          <a:endParaRPr lang="en-US" sz="2800"/>
        </a:p>
      </dgm:t>
    </dgm:pt>
    <dgm:pt modelId="{3A3B4001-CEBD-422E-A554-DC58702D0B2A}">
      <dgm:prSet custT="1"/>
      <dgm:spPr>
        <a:solidFill>
          <a:srgbClr val="92D050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رئیس شعب بانک مسکن شهرستان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44D16767-015B-44CD-BC48-5C35F20ABC88}" type="parTrans" cxnId="{BD9148F7-3692-4072-A606-5DB1C801110D}">
      <dgm:prSet/>
      <dgm:spPr/>
      <dgm:t>
        <a:bodyPr/>
        <a:lstStyle/>
        <a:p>
          <a:endParaRPr lang="en-US" sz="2800"/>
        </a:p>
      </dgm:t>
    </dgm:pt>
    <dgm:pt modelId="{A9C1D844-170F-4F7D-9587-17A443220728}" type="sibTrans" cxnId="{BD9148F7-3692-4072-A606-5DB1C801110D}">
      <dgm:prSet/>
      <dgm:spPr/>
      <dgm:t>
        <a:bodyPr/>
        <a:lstStyle/>
        <a:p>
          <a:endParaRPr lang="en-US" sz="2800"/>
        </a:p>
      </dgm:t>
    </dgm:pt>
    <dgm:pt modelId="{D876980F-E292-49E7-8940-9BDD7B3B3A23}">
      <dgm:prSet custT="1"/>
      <dgm:spPr>
        <a:solidFill>
          <a:srgbClr val="FF0000"/>
        </a:solidFill>
      </dgm:spPr>
      <dgm:t>
        <a:bodyPr/>
        <a:lstStyle/>
        <a:p>
          <a:pPr rtl="1"/>
          <a:r>
            <a:rPr lang="fa-IR" sz="1600" dirty="0">
              <a:latin typeface="Sahel FD" panose="020B0603030804020204" pitchFamily="34" charset="-78"/>
              <a:cs typeface="Sahel FD" panose="020B0603030804020204" pitchFamily="34" charset="-78"/>
            </a:rPr>
            <a:t>رئیس اداره تعاون، کار و امور اجتماعی شهرستان</a:t>
          </a:r>
          <a:endParaRPr lang="en-US" sz="16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8F2B7B0E-DAC3-49C3-B319-251A643CEDA4}" type="parTrans" cxnId="{52945796-CA93-46CF-893F-A593B0B528A1}">
      <dgm:prSet/>
      <dgm:spPr/>
      <dgm:t>
        <a:bodyPr/>
        <a:lstStyle/>
        <a:p>
          <a:endParaRPr lang="en-US" sz="2800"/>
        </a:p>
      </dgm:t>
    </dgm:pt>
    <dgm:pt modelId="{FB57AE50-36DB-4BC2-ABC7-DB95D83251F3}" type="sibTrans" cxnId="{52945796-CA93-46CF-893F-A593B0B528A1}">
      <dgm:prSet/>
      <dgm:spPr/>
      <dgm:t>
        <a:bodyPr/>
        <a:lstStyle/>
        <a:p>
          <a:endParaRPr lang="en-US" sz="2800"/>
        </a:p>
      </dgm:t>
    </dgm:pt>
    <dgm:pt modelId="{413390C3-1F4E-4718-810B-A25674794B4E}">
      <dgm:prSet custT="1"/>
      <dgm:spPr>
        <a:solidFill>
          <a:srgbClr val="FF0000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نمایندگی نظام مهندسی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89AC9C6F-CF76-4453-9745-D0D4B15AF52F}" type="parTrans" cxnId="{8AC98EEE-D712-48E2-8EA6-630C53F70DB3}">
      <dgm:prSet/>
      <dgm:spPr/>
      <dgm:t>
        <a:bodyPr/>
        <a:lstStyle/>
        <a:p>
          <a:endParaRPr lang="en-US" sz="2800"/>
        </a:p>
      </dgm:t>
    </dgm:pt>
    <dgm:pt modelId="{6A27E0C4-0B9F-40A3-AF1D-8104325D6A00}" type="sibTrans" cxnId="{8AC98EEE-D712-48E2-8EA6-630C53F70DB3}">
      <dgm:prSet/>
      <dgm:spPr/>
      <dgm:t>
        <a:bodyPr/>
        <a:lstStyle/>
        <a:p>
          <a:endParaRPr lang="en-US" sz="2800"/>
        </a:p>
      </dgm:t>
    </dgm:pt>
    <dgm:pt modelId="{F12E6C1D-4156-470A-9E2A-10F7207715CE}">
      <dgm:prSet custT="1"/>
      <dgm:spPr>
        <a:solidFill>
          <a:schemeClr val="accent6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منابع طبیعی شهرستان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A423E5D4-3B96-450F-83A3-7BDB1A2057F6}" type="parTrans" cxnId="{4B17F536-4935-448E-9D95-59755971606A}">
      <dgm:prSet/>
      <dgm:spPr/>
      <dgm:t>
        <a:bodyPr/>
        <a:lstStyle/>
        <a:p>
          <a:endParaRPr lang="en-US" sz="2800"/>
        </a:p>
      </dgm:t>
    </dgm:pt>
    <dgm:pt modelId="{4B0B12AA-DEFD-4C2D-B4F2-65277048F216}" type="sibTrans" cxnId="{4B17F536-4935-448E-9D95-59755971606A}">
      <dgm:prSet/>
      <dgm:spPr/>
      <dgm:t>
        <a:bodyPr/>
        <a:lstStyle/>
        <a:p>
          <a:endParaRPr lang="en-US" sz="2800"/>
        </a:p>
      </dgm:t>
    </dgm:pt>
    <dgm:pt modelId="{F06E7AC4-692B-4EC5-B73A-C4C8D220884A}">
      <dgm:prSet custT="1"/>
      <dgm:spPr>
        <a:solidFill>
          <a:srgbClr val="92D050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جهاد کشاورزی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E5255D0C-C3E3-4452-8CAF-8505093A5493}" type="parTrans" cxnId="{47A7DE5E-952B-4141-A4B8-2F8A145E06E9}">
      <dgm:prSet/>
      <dgm:spPr/>
      <dgm:t>
        <a:bodyPr/>
        <a:lstStyle/>
        <a:p>
          <a:endParaRPr lang="en-US" sz="2800"/>
        </a:p>
      </dgm:t>
    </dgm:pt>
    <dgm:pt modelId="{6F3B1B1E-F169-48D5-8B24-26E23B98862A}" type="sibTrans" cxnId="{47A7DE5E-952B-4141-A4B8-2F8A145E06E9}">
      <dgm:prSet/>
      <dgm:spPr/>
      <dgm:t>
        <a:bodyPr/>
        <a:lstStyle/>
        <a:p>
          <a:endParaRPr lang="en-US" sz="2800"/>
        </a:p>
      </dgm:t>
    </dgm:pt>
    <dgm:pt modelId="{4E466BF2-1419-46E1-89A0-ACD72750BCC2}">
      <dgm:prSet custT="1"/>
      <dgm:spPr>
        <a:solidFill>
          <a:srgbClr val="FF0000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اداره اقتصاد و دارایی 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F9E242A7-BB4E-430A-82A6-D28D723BE108}" type="parTrans" cxnId="{2834750A-4B38-437A-815A-813DEF5F3E91}">
      <dgm:prSet/>
      <dgm:spPr/>
      <dgm:t>
        <a:bodyPr/>
        <a:lstStyle/>
        <a:p>
          <a:endParaRPr lang="en-US" sz="2800"/>
        </a:p>
      </dgm:t>
    </dgm:pt>
    <dgm:pt modelId="{F1322CEE-D02E-4DF3-96BE-527C8616DD04}" type="sibTrans" cxnId="{2834750A-4B38-437A-815A-813DEF5F3E91}">
      <dgm:prSet/>
      <dgm:spPr/>
      <dgm:t>
        <a:bodyPr/>
        <a:lstStyle/>
        <a:p>
          <a:endParaRPr lang="en-US" sz="2800"/>
        </a:p>
      </dgm:t>
    </dgm:pt>
    <dgm:pt modelId="{C779E935-40E1-4D41-8DC0-C1C0862FFDFF}">
      <dgm:prSet custT="1"/>
      <dgm:spPr>
        <a:solidFill>
          <a:srgbClr val="92D050"/>
        </a:solidFill>
      </dgm:spPr>
      <dgm:t>
        <a:bodyPr/>
        <a:lstStyle/>
        <a:p>
          <a:pPr rtl="1"/>
          <a:r>
            <a:rPr lang="fa-IR" sz="2000" dirty="0">
              <a:latin typeface="Sahel FD" panose="020B0603030804020204" pitchFamily="34" charset="-78"/>
              <a:cs typeface="Sahel FD" panose="020B0603030804020204" pitchFamily="34" charset="-78"/>
            </a:rPr>
            <a:t>معاون عمرانی فرماندار</a:t>
          </a:r>
          <a:endParaRPr lang="en-US" sz="2000" dirty="0">
            <a:latin typeface="Sahel FD" panose="020B0603030804020204" pitchFamily="34" charset="-78"/>
            <a:cs typeface="Sahel FD" panose="020B0603030804020204" pitchFamily="34" charset="-78"/>
          </a:endParaRPr>
        </a:p>
      </dgm:t>
    </dgm:pt>
    <dgm:pt modelId="{71EB6D75-68B0-4FFB-97B9-13A002D55747}" type="parTrans" cxnId="{FC36EB7F-AC1E-41B0-972D-C96639D91F6C}">
      <dgm:prSet/>
      <dgm:spPr/>
      <dgm:t>
        <a:bodyPr/>
        <a:lstStyle/>
        <a:p>
          <a:endParaRPr lang="en-US"/>
        </a:p>
      </dgm:t>
    </dgm:pt>
    <dgm:pt modelId="{5DE0E70A-ACD2-46FA-83B5-DA3DE8DCC9EA}" type="sibTrans" cxnId="{FC36EB7F-AC1E-41B0-972D-C96639D91F6C}">
      <dgm:prSet/>
      <dgm:spPr/>
      <dgm:t>
        <a:bodyPr/>
        <a:lstStyle/>
        <a:p>
          <a:endParaRPr lang="en-US"/>
        </a:p>
      </dgm:t>
    </dgm:pt>
    <dgm:pt modelId="{0F76F810-F006-454C-947A-2862573623FE}" type="pres">
      <dgm:prSet presAssocID="{B20F3F59-0379-4ADA-A68A-404CBA9E50AC}" presName="diagram" presStyleCnt="0">
        <dgm:presLayoutVars>
          <dgm:dir val="rev"/>
          <dgm:resizeHandles val="exact"/>
        </dgm:presLayoutVars>
      </dgm:prSet>
      <dgm:spPr/>
    </dgm:pt>
    <dgm:pt modelId="{29AC6628-4CA7-4356-8609-A6ECC2822F8A}" type="pres">
      <dgm:prSet presAssocID="{04E3CE7C-56F4-4F1A-B455-414833BFC50C}" presName="node" presStyleLbl="node1" presStyleIdx="0" presStyleCnt="20">
        <dgm:presLayoutVars>
          <dgm:bulletEnabled val="1"/>
        </dgm:presLayoutVars>
      </dgm:prSet>
      <dgm:spPr/>
    </dgm:pt>
    <dgm:pt modelId="{73F775EF-3C9A-4114-A432-E048D54050FB}" type="pres">
      <dgm:prSet presAssocID="{CA663C10-C60D-44C6-ACE2-E5DBA74787D4}" presName="sibTrans" presStyleCnt="0"/>
      <dgm:spPr/>
    </dgm:pt>
    <dgm:pt modelId="{E15B14CA-591C-47B9-93C7-BDB881EDC29A}" type="pres">
      <dgm:prSet presAssocID="{1E6B7B56-59FC-41EF-A8D6-407CDD57EBC7}" presName="node" presStyleLbl="node1" presStyleIdx="1" presStyleCnt="20">
        <dgm:presLayoutVars>
          <dgm:bulletEnabled val="1"/>
        </dgm:presLayoutVars>
      </dgm:prSet>
      <dgm:spPr/>
    </dgm:pt>
    <dgm:pt modelId="{BD16E0ED-B6B6-4B44-BBA3-B155A7AC98E2}" type="pres">
      <dgm:prSet presAssocID="{04B1E752-6AED-4254-83B2-C072441D6DBC}" presName="sibTrans" presStyleCnt="0"/>
      <dgm:spPr/>
    </dgm:pt>
    <dgm:pt modelId="{4626DED6-306D-428F-8E2C-A6E0AB95781B}" type="pres">
      <dgm:prSet presAssocID="{8D4B8175-7068-42B7-A6F1-0EF7AC9F15B0}" presName="node" presStyleLbl="node1" presStyleIdx="2" presStyleCnt="20">
        <dgm:presLayoutVars>
          <dgm:bulletEnabled val="1"/>
        </dgm:presLayoutVars>
      </dgm:prSet>
      <dgm:spPr/>
    </dgm:pt>
    <dgm:pt modelId="{7BF02D80-55DA-4A5B-B4E9-297DA84D2EAE}" type="pres">
      <dgm:prSet presAssocID="{8B4F74C5-6392-4E09-B222-D7AF8022618C}" presName="sibTrans" presStyleCnt="0"/>
      <dgm:spPr/>
    </dgm:pt>
    <dgm:pt modelId="{B2DF3E9C-0245-43F0-BA2D-B6ECEE465C3D}" type="pres">
      <dgm:prSet presAssocID="{1777B989-1E42-4046-B717-42ED69C65E3C}" presName="node" presStyleLbl="node1" presStyleIdx="3" presStyleCnt="20">
        <dgm:presLayoutVars>
          <dgm:bulletEnabled val="1"/>
        </dgm:presLayoutVars>
      </dgm:prSet>
      <dgm:spPr/>
    </dgm:pt>
    <dgm:pt modelId="{57B9E0C3-0F52-4542-8853-D537BF4D83CF}" type="pres">
      <dgm:prSet presAssocID="{C4F15215-E869-477C-9DD9-4B069F5F57DB}" presName="sibTrans" presStyleCnt="0"/>
      <dgm:spPr/>
    </dgm:pt>
    <dgm:pt modelId="{9B4B04C6-23D0-482E-9C53-E343972B2B28}" type="pres">
      <dgm:prSet presAssocID="{3A3B4001-CEBD-422E-A554-DC58702D0B2A}" presName="node" presStyleLbl="node1" presStyleIdx="4" presStyleCnt="20">
        <dgm:presLayoutVars>
          <dgm:bulletEnabled val="1"/>
        </dgm:presLayoutVars>
      </dgm:prSet>
      <dgm:spPr/>
    </dgm:pt>
    <dgm:pt modelId="{F1D258BE-49D2-489A-9764-61E259E6438A}" type="pres">
      <dgm:prSet presAssocID="{A9C1D844-170F-4F7D-9587-17A443220728}" presName="sibTrans" presStyleCnt="0"/>
      <dgm:spPr/>
    </dgm:pt>
    <dgm:pt modelId="{6BE8D501-99AD-4BBA-AD4A-3BBBB8F2028E}" type="pres">
      <dgm:prSet presAssocID="{C779E935-40E1-4D41-8DC0-C1C0862FFDFF}" presName="node" presStyleLbl="node1" presStyleIdx="5" presStyleCnt="20">
        <dgm:presLayoutVars>
          <dgm:bulletEnabled val="1"/>
        </dgm:presLayoutVars>
      </dgm:prSet>
      <dgm:spPr/>
    </dgm:pt>
    <dgm:pt modelId="{60E0712E-24A5-42B3-8FA9-37E3F1680BBD}" type="pres">
      <dgm:prSet presAssocID="{5DE0E70A-ACD2-46FA-83B5-DA3DE8DCC9EA}" presName="sibTrans" presStyleCnt="0"/>
      <dgm:spPr/>
    </dgm:pt>
    <dgm:pt modelId="{490694E2-ACE1-4AA9-A902-9300C424F211}" type="pres">
      <dgm:prSet presAssocID="{6BB05004-3C9D-4E11-ABB2-EE6EE00BF11F}" presName="node" presStyleLbl="node1" presStyleIdx="6" presStyleCnt="20">
        <dgm:presLayoutVars>
          <dgm:bulletEnabled val="1"/>
        </dgm:presLayoutVars>
      </dgm:prSet>
      <dgm:spPr/>
    </dgm:pt>
    <dgm:pt modelId="{BFDEF72A-CD08-4B92-B771-F158E5E516D7}" type="pres">
      <dgm:prSet presAssocID="{459933F4-5A21-490F-A9F1-34EC2D7219B3}" presName="sibTrans" presStyleCnt="0"/>
      <dgm:spPr/>
    </dgm:pt>
    <dgm:pt modelId="{003853F4-3AFF-40C6-86CB-543C30E9691A}" type="pres">
      <dgm:prSet presAssocID="{F06E7AC4-692B-4EC5-B73A-C4C8D220884A}" presName="node" presStyleLbl="node1" presStyleIdx="7" presStyleCnt="20">
        <dgm:presLayoutVars>
          <dgm:bulletEnabled val="1"/>
        </dgm:presLayoutVars>
      </dgm:prSet>
      <dgm:spPr/>
    </dgm:pt>
    <dgm:pt modelId="{3DC450DD-122B-44CA-8B7A-53D38ABDEFAB}" type="pres">
      <dgm:prSet presAssocID="{6F3B1B1E-F169-48D5-8B24-26E23B98862A}" presName="sibTrans" presStyleCnt="0"/>
      <dgm:spPr/>
    </dgm:pt>
    <dgm:pt modelId="{ECC36EB1-3645-4154-A5C3-0FE6D8DC9B08}" type="pres">
      <dgm:prSet presAssocID="{F12E6C1D-4156-470A-9E2A-10F7207715CE}" presName="node" presStyleLbl="node1" presStyleIdx="8" presStyleCnt="20">
        <dgm:presLayoutVars>
          <dgm:bulletEnabled val="1"/>
        </dgm:presLayoutVars>
      </dgm:prSet>
      <dgm:spPr/>
    </dgm:pt>
    <dgm:pt modelId="{43BE6A56-8F0F-4AAF-A6AB-1B98398EB680}" type="pres">
      <dgm:prSet presAssocID="{4B0B12AA-DEFD-4C2D-B4F2-65277048F216}" presName="sibTrans" presStyleCnt="0"/>
      <dgm:spPr/>
    </dgm:pt>
    <dgm:pt modelId="{0D7DCA02-1646-49D8-BCBC-8A6FE5E23469}" type="pres">
      <dgm:prSet presAssocID="{2AFFA8AF-85CF-4CB5-A93B-2AE429C10BBC}" presName="node" presStyleLbl="node1" presStyleIdx="9" presStyleCnt="20">
        <dgm:presLayoutVars>
          <dgm:bulletEnabled val="1"/>
        </dgm:presLayoutVars>
      </dgm:prSet>
      <dgm:spPr/>
    </dgm:pt>
    <dgm:pt modelId="{EC899D76-976E-4513-952E-F54AF953066B}" type="pres">
      <dgm:prSet presAssocID="{6232654A-567B-4070-842C-3CDF6A2D48D4}" presName="sibTrans" presStyleCnt="0"/>
      <dgm:spPr/>
    </dgm:pt>
    <dgm:pt modelId="{F8019285-B4A2-4747-93C0-323F061A6CB5}" type="pres">
      <dgm:prSet presAssocID="{B43675F1-86F8-4BE7-9004-9892A13192E0}" presName="node" presStyleLbl="node1" presStyleIdx="10" presStyleCnt="20">
        <dgm:presLayoutVars>
          <dgm:bulletEnabled val="1"/>
        </dgm:presLayoutVars>
      </dgm:prSet>
      <dgm:spPr/>
    </dgm:pt>
    <dgm:pt modelId="{4C1DD0A3-0B4B-41D4-8006-8844A2A473DC}" type="pres">
      <dgm:prSet presAssocID="{4E117936-5568-407A-994F-88D445BD3CE1}" presName="sibTrans" presStyleCnt="0"/>
      <dgm:spPr/>
    </dgm:pt>
    <dgm:pt modelId="{334DC0CE-AB0F-4489-8D23-B9BECC15CDB5}" type="pres">
      <dgm:prSet presAssocID="{4A83B816-94AE-4C3D-B5D4-FEB59F6448EF}" presName="node" presStyleLbl="node1" presStyleIdx="11" presStyleCnt="20">
        <dgm:presLayoutVars>
          <dgm:bulletEnabled val="1"/>
        </dgm:presLayoutVars>
      </dgm:prSet>
      <dgm:spPr/>
    </dgm:pt>
    <dgm:pt modelId="{A9547544-DCDA-412F-9456-0DDCF974884D}" type="pres">
      <dgm:prSet presAssocID="{07FD69D6-31E3-48D1-B176-21AE922B7FE7}" presName="sibTrans" presStyleCnt="0"/>
      <dgm:spPr/>
    </dgm:pt>
    <dgm:pt modelId="{8442FBB8-277E-46ED-AC57-A06F83F5A614}" type="pres">
      <dgm:prSet presAssocID="{59B50C29-11B8-496E-AF30-93E1D3605B43}" presName="node" presStyleLbl="node1" presStyleIdx="12" presStyleCnt="20">
        <dgm:presLayoutVars>
          <dgm:bulletEnabled val="1"/>
        </dgm:presLayoutVars>
      </dgm:prSet>
      <dgm:spPr/>
    </dgm:pt>
    <dgm:pt modelId="{0CB6B4D9-CFF6-407B-BB61-C9A346C9ECFA}" type="pres">
      <dgm:prSet presAssocID="{E9C0D157-1020-46F0-85A8-A71C14000368}" presName="sibTrans" presStyleCnt="0"/>
      <dgm:spPr/>
    </dgm:pt>
    <dgm:pt modelId="{0E537CEA-20CF-443C-9EF4-3C90F6D291B4}" type="pres">
      <dgm:prSet presAssocID="{0AB0B3B8-EC53-4A9B-9A12-717EBA2A3C94}" presName="node" presStyleLbl="node1" presStyleIdx="13" presStyleCnt="20">
        <dgm:presLayoutVars>
          <dgm:bulletEnabled val="1"/>
        </dgm:presLayoutVars>
      </dgm:prSet>
      <dgm:spPr/>
    </dgm:pt>
    <dgm:pt modelId="{FA39DFB9-9FAA-4DE0-BED7-03782038ABE9}" type="pres">
      <dgm:prSet presAssocID="{8B24FF58-6A32-488F-A160-0E60749F15C4}" presName="sibTrans" presStyleCnt="0"/>
      <dgm:spPr/>
    </dgm:pt>
    <dgm:pt modelId="{3BFAD416-29B8-4264-867C-901F4088822D}" type="pres">
      <dgm:prSet presAssocID="{972EBFAC-B068-4008-BF60-6AC42FBF87A5}" presName="node" presStyleLbl="node1" presStyleIdx="14" presStyleCnt="20">
        <dgm:presLayoutVars>
          <dgm:bulletEnabled val="1"/>
        </dgm:presLayoutVars>
      </dgm:prSet>
      <dgm:spPr/>
    </dgm:pt>
    <dgm:pt modelId="{D55F1481-B65D-4AB6-85B3-5FD74138B954}" type="pres">
      <dgm:prSet presAssocID="{EDB80577-0F56-4050-AAB4-6D72522B871C}" presName="sibTrans" presStyleCnt="0"/>
      <dgm:spPr/>
    </dgm:pt>
    <dgm:pt modelId="{02039717-083D-4DF7-809D-8784A154F435}" type="pres">
      <dgm:prSet presAssocID="{754A5CA9-7568-485A-80EB-5CF5954D11A1}" presName="node" presStyleLbl="node1" presStyleIdx="15" presStyleCnt="20">
        <dgm:presLayoutVars>
          <dgm:bulletEnabled val="1"/>
        </dgm:presLayoutVars>
      </dgm:prSet>
      <dgm:spPr/>
    </dgm:pt>
    <dgm:pt modelId="{EB771F0D-4CC0-4618-BA33-4BB4497737D7}" type="pres">
      <dgm:prSet presAssocID="{7C3E6879-BE8A-4F60-9754-F767A6DEBF90}" presName="sibTrans" presStyleCnt="0"/>
      <dgm:spPr/>
    </dgm:pt>
    <dgm:pt modelId="{3DFF4EAB-AFD4-4999-B66F-C14C5F02D141}" type="pres">
      <dgm:prSet presAssocID="{EC0F4452-564F-404F-9072-1956CCCA4179}" presName="node" presStyleLbl="node1" presStyleIdx="16" presStyleCnt="20">
        <dgm:presLayoutVars>
          <dgm:bulletEnabled val="1"/>
        </dgm:presLayoutVars>
      </dgm:prSet>
      <dgm:spPr/>
    </dgm:pt>
    <dgm:pt modelId="{528FC1AC-68F8-419E-8435-F89F3AEF56AC}" type="pres">
      <dgm:prSet presAssocID="{EC1F76C5-5204-4630-A874-41DD291CE9C3}" presName="sibTrans" presStyleCnt="0"/>
      <dgm:spPr/>
    </dgm:pt>
    <dgm:pt modelId="{F1E80B10-98C1-4B6D-A162-B153883F01C7}" type="pres">
      <dgm:prSet presAssocID="{D876980F-E292-49E7-8940-9BDD7B3B3A23}" presName="node" presStyleLbl="node1" presStyleIdx="17" presStyleCnt="20">
        <dgm:presLayoutVars>
          <dgm:bulletEnabled val="1"/>
        </dgm:presLayoutVars>
      </dgm:prSet>
      <dgm:spPr/>
    </dgm:pt>
    <dgm:pt modelId="{CB803BD3-C031-4164-8582-42759DE5C2D6}" type="pres">
      <dgm:prSet presAssocID="{FB57AE50-36DB-4BC2-ABC7-DB95D83251F3}" presName="sibTrans" presStyleCnt="0"/>
      <dgm:spPr/>
    </dgm:pt>
    <dgm:pt modelId="{0AE4A211-B03E-4C8C-AD12-8E9BD02D1B63}" type="pres">
      <dgm:prSet presAssocID="{413390C3-1F4E-4718-810B-A25674794B4E}" presName="node" presStyleLbl="node1" presStyleIdx="18" presStyleCnt="20">
        <dgm:presLayoutVars>
          <dgm:bulletEnabled val="1"/>
        </dgm:presLayoutVars>
      </dgm:prSet>
      <dgm:spPr/>
    </dgm:pt>
    <dgm:pt modelId="{A6684073-2415-40B1-A86C-88B02543BDB8}" type="pres">
      <dgm:prSet presAssocID="{6A27E0C4-0B9F-40A3-AF1D-8104325D6A00}" presName="sibTrans" presStyleCnt="0"/>
      <dgm:spPr/>
    </dgm:pt>
    <dgm:pt modelId="{EBD2B0CE-1214-4486-8F2E-56F329A5E22E}" type="pres">
      <dgm:prSet presAssocID="{4E466BF2-1419-46E1-89A0-ACD72750BCC2}" presName="node" presStyleLbl="node1" presStyleIdx="19" presStyleCnt="20">
        <dgm:presLayoutVars>
          <dgm:bulletEnabled val="1"/>
        </dgm:presLayoutVars>
      </dgm:prSet>
      <dgm:spPr/>
    </dgm:pt>
  </dgm:ptLst>
  <dgm:cxnLst>
    <dgm:cxn modelId="{54204D03-77B5-4333-B80E-9B4D178CB73C}" type="presOf" srcId="{4E466BF2-1419-46E1-89A0-ACD72750BCC2}" destId="{EBD2B0CE-1214-4486-8F2E-56F329A5E22E}" srcOrd="0" destOrd="0" presId="urn:microsoft.com/office/officeart/2005/8/layout/default"/>
    <dgm:cxn modelId="{ECE3260A-A5F4-465D-B579-0B454420013A}" type="presOf" srcId="{2AFFA8AF-85CF-4CB5-A93B-2AE429C10BBC}" destId="{0D7DCA02-1646-49D8-BCBC-8A6FE5E23469}" srcOrd="0" destOrd="0" presId="urn:microsoft.com/office/officeart/2005/8/layout/default"/>
    <dgm:cxn modelId="{2834750A-4B38-437A-815A-813DEF5F3E91}" srcId="{B20F3F59-0379-4ADA-A68A-404CBA9E50AC}" destId="{4E466BF2-1419-46E1-89A0-ACD72750BCC2}" srcOrd="19" destOrd="0" parTransId="{F9E242A7-BB4E-430A-82A6-D28D723BE108}" sibTransId="{F1322CEE-D02E-4DF3-96BE-527C8616DD04}"/>
    <dgm:cxn modelId="{2E37960C-838F-4154-965C-42232BE03C3C}" srcId="{B20F3F59-0379-4ADA-A68A-404CBA9E50AC}" destId="{B43675F1-86F8-4BE7-9004-9892A13192E0}" srcOrd="10" destOrd="0" parTransId="{30D25294-2B69-4E29-92F5-9836B95FFC05}" sibTransId="{4E117936-5568-407A-994F-88D445BD3CE1}"/>
    <dgm:cxn modelId="{6E6BF713-EF9E-40F8-8C2D-5A8CE071112A}" type="presOf" srcId="{F12E6C1D-4156-470A-9E2A-10F7207715CE}" destId="{ECC36EB1-3645-4154-A5C3-0FE6D8DC9B08}" srcOrd="0" destOrd="0" presId="urn:microsoft.com/office/officeart/2005/8/layout/default"/>
    <dgm:cxn modelId="{83D73114-68C1-47A7-B36B-57077CACD728}" srcId="{B20F3F59-0379-4ADA-A68A-404CBA9E50AC}" destId="{1777B989-1E42-4046-B717-42ED69C65E3C}" srcOrd="3" destOrd="0" parTransId="{AE8B77CD-82A7-4E69-8246-D6190AE68F62}" sibTransId="{C4F15215-E869-477C-9DD9-4B069F5F57DB}"/>
    <dgm:cxn modelId="{13903314-187F-4450-8C08-DB4742E343DD}" srcId="{B20F3F59-0379-4ADA-A68A-404CBA9E50AC}" destId="{8D4B8175-7068-42B7-A6F1-0EF7AC9F15B0}" srcOrd="2" destOrd="0" parTransId="{6FDC3071-76C4-4CA3-ACBF-D652299AA810}" sibTransId="{8B4F74C5-6392-4E09-B222-D7AF8022618C}"/>
    <dgm:cxn modelId="{B8B8EE17-8808-4F7A-9202-44908EAC4475}" type="presOf" srcId="{1777B989-1E42-4046-B717-42ED69C65E3C}" destId="{B2DF3E9C-0245-43F0-BA2D-B6ECEE465C3D}" srcOrd="0" destOrd="0" presId="urn:microsoft.com/office/officeart/2005/8/layout/default"/>
    <dgm:cxn modelId="{61188321-A5E0-40E1-88CB-D77F9901AA80}" type="presOf" srcId="{59B50C29-11B8-496E-AF30-93E1D3605B43}" destId="{8442FBB8-277E-46ED-AC57-A06F83F5A614}" srcOrd="0" destOrd="0" presId="urn:microsoft.com/office/officeart/2005/8/layout/default"/>
    <dgm:cxn modelId="{02DC8D2F-9E3C-4F56-B608-975B2EB1995F}" type="presOf" srcId="{B20F3F59-0379-4ADA-A68A-404CBA9E50AC}" destId="{0F76F810-F006-454C-947A-2862573623FE}" srcOrd="0" destOrd="0" presId="urn:microsoft.com/office/officeart/2005/8/layout/default"/>
    <dgm:cxn modelId="{4B17F536-4935-448E-9D95-59755971606A}" srcId="{B20F3F59-0379-4ADA-A68A-404CBA9E50AC}" destId="{F12E6C1D-4156-470A-9E2A-10F7207715CE}" srcOrd="8" destOrd="0" parTransId="{A423E5D4-3B96-450F-83A3-7BDB1A2057F6}" sibTransId="{4B0B12AA-DEFD-4C2D-B4F2-65277048F216}"/>
    <dgm:cxn modelId="{C2E7983D-6FA9-44DE-9D23-E61833343AE7}" srcId="{B20F3F59-0379-4ADA-A68A-404CBA9E50AC}" destId="{1E6B7B56-59FC-41EF-A8D6-407CDD57EBC7}" srcOrd="1" destOrd="0" parTransId="{04B5E880-0838-4024-9534-ED1ABC3EE081}" sibTransId="{04B1E752-6AED-4254-83B2-C072441D6DBC}"/>
    <dgm:cxn modelId="{47A7DE5E-952B-4141-A4B8-2F8A145E06E9}" srcId="{B20F3F59-0379-4ADA-A68A-404CBA9E50AC}" destId="{F06E7AC4-692B-4EC5-B73A-C4C8D220884A}" srcOrd="7" destOrd="0" parTransId="{E5255D0C-C3E3-4452-8CAF-8505093A5493}" sibTransId="{6F3B1B1E-F169-48D5-8B24-26E23B98862A}"/>
    <dgm:cxn modelId="{52BCA941-352D-4BE7-926A-A9D3649AF3AB}" srcId="{B20F3F59-0379-4ADA-A68A-404CBA9E50AC}" destId="{04E3CE7C-56F4-4F1A-B455-414833BFC50C}" srcOrd="0" destOrd="0" parTransId="{00CBEF4F-D913-482A-A3C5-E5C2AC4B126D}" sibTransId="{CA663C10-C60D-44C6-ACE2-E5DBA74787D4}"/>
    <dgm:cxn modelId="{E73BEF6A-2AD6-4F89-B2B9-2ABBCBA01C02}" type="presOf" srcId="{0AB0B3B8-EC53-4A9B-9A12-717EBA2A3C94}" destId="{0E537CEA-20CF-443C-9EF4-3C90F6D291B4}" srcOrd="0" destOrd="0" presId="urn:microsoft.com/office/officeart/2005/8/layout/default"/>
    <dgm:cxn modelId="{FF91376B-2CEB-45C6-95E9-D49123813C4B}" srcId="{B20F3F59-0379-4ADA-A68A-404CBA9E50AC}" destId="{6BB05004-3C9D-4E11-ABB2-EE6EE00BF11F}" srcOrd="6" destOrd="0" parTransId="{29F43DC2-895D-40D7-92C2-6488080CD2F9}" sibTransId="{459933F4-5A21-490F-A9F1-34EC2D7219B3}"/>
    <dgm:cxn modelId="{5E6EE04D-0D19-4445-9EAB-1BC11A428387}" type="presOf" srcId="{B43675F1-86F8-4BE7-9004-9892A13192E0}" destId="{F8019285-B4A2-4747-93C0-323F061A6CB5}" srcOrd="0" destOrd="0" presId="urn:microsoft.com/office/officeart/2005/8/layout/default"/>
    <dgm:cxn modelId="{CCE0187C-E425-4704-A503-EED55B94ACE7}" type="presOf" srcId="{972EBFAC-B068-4008-BF60-6AC42FBF87A5}" destId="{3BFAD416-29B8-4264-867C-901F4088822D}" srcOrd="0" destOrd="0" presId="urn:microsoft.com/office/officeart/2005/8/layout/default"/>
    <dgm:cxn modelId="{77C2537C-7A8D-48A9-A16F-4E0B1F03062A}" type="presOf" srcId="{C779E935-40E1-4D41-8DC0-C1C0862FFDFF}" destId="{6BE8D501-99AD-4BBA-AD4A-3BBBB8F2028E}" srcOrd="0" destOrd="0" presId="urn:microsoft.com/office/officeart/2005/8/layout/default"/>
    <dgm:cxn modelId="{DEB6047D-9F76-4627-BB50-CAA633E22C7B}" srcId="{B20F3F59-0379-4ADA-A68A-404CBA9E50AC}" destId="{4A83B816-94AE-4C3D-B5D4-FEB59F6448EF}" srcOrd="11" destOrd="0" parTransId="{B41AE164-34B3-4758-A3D3-3FD5E338BFE8}" sibTransId="{07FD69D6-31E3-48D1-B176-21AE922B7FE7}"/>
    <dgm:cxn modelId="{FC36EB7F-AC1E-41B0-972D-C96639D91F6C}" srcId="{B20F3F59-0379-4ADA-A68A-404CBA9E50AC}" destId="{C779E935-40E1-4D41-8DC0-C1C0862FFDFF}" srcOrd="5" destOrd="0" parTransId="{71EB6D75-68B0-4FFB-97B9-13A002D55747}" sibTransId="{5DE0E70A-ACD2-46FA-83B5-DA3DE8DCC9EA}"/>
    <dgm:cxn modelId="{13B86388-8F88-463A-842C-CA01D1F94F30}" type="presOf" srcId="{413390C3-1F4E-4718-810B-A25674794B4E}" destId="{0AE4A211-B03E-4C8C-AD12-8E9BD02D1B63}" srcOrd="0" destOrd="0" presId="urn:microsoft.com/office/officeart/2005/8/layout/default"/>
    <dgm:cxn modelId="{B6284595-562B-4936-AAA7-EBA2505EC139}" srcId="{B20F3F59-0379-4ADA-A68A-404CBA9E50AC}" destId="{754A5CA9-7568-485A-80EB-5CF5954D11A1}" srcOrd="15" destOrd="0" parTransId="{293EB766-AD96-4ACD-A9EF-D7D8215DEE06}" sibTransId="{7C3E6879-BE8A-4F60-9754-F767A6DEBF90}"/>
    <dgm:cxn modelId="{52945796-CA93-46CF-893F-A593B0B528A1}" srcId="{B20F3F59-0379-4ADA-A68A-404CBA9E50AC}" destId="{D876980F-E292-49E7-8940-9BDD7B3B3A23}" srcOrd="17" destOrd="0" parTransId="{8F2B7B0E-DAC3-49C3-B319-251A643CEDA4}" sibTransId="{FB57AE50-36DB-4BC2-ABC7-DB95D83251F3}"/>
    <dgm:cxn modelId="{DA8CE09E-6D68-4B46-8D7B-A3651677F99F}" srcId="{B20F3F59-0379-4ADA-A68A-404CBA9E50AC}" destId="{972EBFAC-B068-4008-BF60-6AC42FBF87A5}" srcOrd="14" destOrd="0" parTransId="{0C85DCA3-B9A9-4D7A-BED8-98E4D8852BAB}" sibTransId="{EDB80577-0F56-4050-AAB4-6D72522B871C}"/>
    <dgm:cxn modelId="{62F6949F-4C1C-42D0-AADA-BF530CF487F4}" type="presOf" srcId="{754A5CA9-7568-485A-80EB-5CF5954D11A1}" destId="{02039717-083D-4DF7-809D-8784A154F435}" srcOrd="0" destOrd="0" presId="urn:microsoft.com/office/officeart/2005/8/layout/default"/>
    <dgm:cxn modelId="{F8B679B5-EA74-44ED-985A-55B7E63E483D}" srcId="{B20F3F59-0379-4ADA-A68A-404CBA9E50AC}" destId="{2AFFA8AF-85CF-4CB5-A93B-2AE429C10BBC}" srcOrd="9" destOrd="0" parTransId="{CDB5ECC9-46B9-4FDA-9A52-C4E18265951E}" sibTransId="{6232654A-567B-4070-842C-3CDF6A2D48D4}"/>
    <dgm:cxn modelId="{B4CBDBB8-5FCC-43D0-8B32-765E6E8DA249}" type="presOf" srcId="{8D4B8175-7068-42B7-A6F1-0EF7AC9F15B0}" destId="{4626DED6-306D-428F-8E2C-A6E0AB95781B}" srcOrd="0" destOrd="0" presId="urn:microsoft.com/office/officeart/2005/8/layout/default"/>
    <dgm:cxn modelId="{9657ABB9-C290-44FC-B96D-B785FBFF5EA2}" srcId="{B20F3F59-0379-4ADA-A68A-404CBA9E50AC}" destId="{59B50C29-11B8-496E-AF30-93E1D3605B43}" srcOrd="12" destOrd="0" parTransId="{EA23D23D-1624-49BB-AA6F-B8555332013E}" sibTransId="{E9C0D157-1020-46F0-85A8-A71C14000368}"/>
    <dgm:cxn modelId="{6D3676BC-3513-4C3C-AB78-6B41E9D89103}" type="presOf" srcId="{1E6B7B56-59FC-41EF-A8D6-407CDD57EBC7}" destId="{E15B14CA-591C-47B9-93C7-BDB881EDC29A}" srcOrd="0" destOrd="0" presId="urn:microsoft.com/office/officeart/2005/8/layout/default"/>
    <dgm:cxn modelId="{B5BFC4C0-1EA3-4818-95A4-4A50ACE52E2E}" type="presOf" srcId="{3A3B4001-CEBD-422E-A554-DC58702D0B2A}" destId="{9B4B04C6-23D0-482E-9C53-E343972B2B28}" srcOrd="0" destOrd="0" presId="urn:microsoft.com/office/officeart/2005/8/layout/default"/>
    <dgm:cxn modelId="{046994CE-3777-4A4F-BC6F-450BE315DAB4}" type="presOf" srcId="{4A83B816-94AE-4C3D-B5D4-FEB59F6448EF}" destId="{334DC0CE-AB0F-4489-8D23-B9BECC15CDB5}" srcOrd="0" destOrd="0" presId="urn:microsoft.com/office/officeart/2005/8/layout/default"/>
    <dgm:cxn modelId="{068B51D3-7523-4EAB-95D3-364A42279878}" type="presOf" srcId="{EC0F4452-564F-404F-9072-1956CCCA4179}" destId="{3DFF4EAB-AFD4-4999-B66F-C14C5F02D141}" srcOrd="0" destOrd="0" presId="urn:microsoft.com/office/officeart/2005/8/layout/default"/>
    <dgm:cxn modelId="{4C36E2D5-CEB1-4D92-A31E-598B36479A27}" type="presOf" srcId="{6BB05004-3C9D-4E11-ABB2-EE6EE00BF11F}" destId="{490694E2-ACE1-4AA9-A902-9300C424F211}" srcOrd="0" destOrd="0" presId="urn:microsoft.com/office/officeart/2005/8/layout/default"/>
    <dgm:cxn modelId="{59E6C6E7-DAA5-46BB-9306-E4FADF0E558B}" srcId="{B20F3F59-0379-4ADA-A68A-404CBA9E50AC}" destId="{0AB0B3B8-EC53-4A9B-9A12-717EBA2A3C94}" srcOrd="13" destOrd="0" parTransId="{DF3A70A9-2955-459B-9C68-6C7C565ABA54}" sibTransId="{8B24FF58-6A32-488F-A160-0E60749F15C4}"/>
    <dgm:cxn modelId="{4A037CEB-525D-4BDE-82A3-B11FD2D7FDBC}" type="presOf" srcId="{F06E7AC4-692B-4EC5-B73A-C4C8D220884A}" destId="{003853F4-3AFF-40C6-86CB-543C30E9691A}" srcOrd="0" destOrd="0" presId="urn:microsoft.com/office/officeart/2005/8/layout/default"/>
    <dgm:cxn modelId="{693316EE-4565-424F-B0F5-7541985B208B}" srcId="{B20F3F59-0379-4ADA-A68A-404CBA9E50AC}" destId="{EC0F4452-564F-404F-9072-1956CCCA4179}" srcOrd="16" destOrd="0" parTransId="{E3F248BB-14C3-4B85-B005-E9E58B363AE6}" sibTransId="{EC1F76C5-5204-4630-A874-41DD291CE9C3}"/>
    <dgm:cxn modelId="{9CD03EEE-6476-4EC3-B7D5-B9DE602D47E9}" type="presOf" srcId="{D876980F-E292-49E7-8940-9BDD7B3B3A23}" destId="{F1E80B10-98C1-4B6D-A162-B153883F01C7}" srcOrd="0" destOrd="0" presId="urn:microsoft.com/office/officeart/2005/8/layout/default"/>
    <dgm:cxn modelId="{8AC98EEE-D712-48E2-8EA6-630C53F70DB3}" srcId="{B20F3F59-0379-4ADA-A68A-404CBA9E50AC}" destId="{413390C3-1F4E-4718-810B-A25674794B4E}" srcOrd="18" destOrd="0" parTransId="{89AC9C6F-CF76-4453-9745-D0D4B15AF52F}" sibTransId="{6A27E0C4-0B9F-40A3-AF1D-8104325D6A00}"/>
    <dgm:cxn modelId="{07091DF7-8259-4970-979F-5CEAB6E8CF7F}" type="presOf" srcId="{04E3CE7C-56F4-4F1A-B455-414833BFC50C}" destId="{29AC6628-4CA7-4356-8609-A6ECC2822F8A}" srcOrd="0" destOrd="0" presId="urn:microsoft.com/office/officeart/2005/8/layout/default"/>
    <dgm:cxn modelId="{BD9148F7-3692-4072-A606-5DB1C801110D}" srcId="{B20F3F59-0379-4ADA-A68A-404CBA9E50AC}" destId="{3A3B4001-CEBD-422E-A554-DC58702D0B2A}" srcOrd="4" destOrd="0" parTransId="{44D16767-015B-44CD-BC48-5C35F20ABC88}" sibTransId="{A9C1D844-170F-4F7D-9587-17A443220728}"/>
    <dgm:cxn modelId="{5AB8421C-CD75-4577-B6B1-D7E2B4ACBC7D}" type="presParOf" srcId="{0F76F810-F006-454C-947A-2862573623FE}" destId="{29AC6628-4CA7-4356-8609-A6ECC2822F8A}" srcOrd="0" destOrd="0" presId="urn:microsoft.com/office/officeart/2005/8/layout/default"/>
    <dgm:cxn modelId="{9ADBF1D5-90AD-4123-B515-BB5A45F51A20}" type="presParOf" srcId="{0F76F810-F006-454C-947A-2862573623FE}" destId="{73F775EF-3C9A-4114-A432-E048D54050FB}" srcOrd="1" destOrd="0" presId="urn:microsoft.com/office/officeart/2005/8/layout/default"/>
    <dgm:cxn modelId="{479AAE22-9EF2-490C-8549-DC271EF6B2B2}" type="presParOf" srcId="{0F76F810-F006-454C-947A-2862573623FE}" destId="{E15B14CA-591C-47B9-93C7-BDB881EDC29A}" srcOrd="2" destOrd="0" presId="urn:microsoft.com/office/officeart/2005/8/layout/default"/>
    <dgm:cxn modelId="{912DD529-C2D9-4AEF-BE61-D8A115B35D72}" type="presParOf" srcId="{0F76F810-F006-454C-947A-2862573623FE}" destId="{BD16E0ED-B6B6-4B44-BBA3-B155A7AC98E2}" srcOrd="3" destOrd="0" presId="urn:microsoft.com/office/officeart/2005/8/layout/default"/>
    <dgm:cxn modelId="{862F0BDD-FFE0-4E32-B423-D4C744FA6D03}" type="presParOf" srcId="{0F76F810-F006-454C-947A-2862573623FE}" destId="{4626DED6-306D-428F-8E2C-A6E0AB95781B}" srcOrd="4" destOrd="0" presId="urn:microsoft.com/office/officeart/2005/8/layout/default"/>
    <dgm:cxn modelId="{048273AE-3B54-4F2B-8CEB-482403E1D7BD}" type="presParOf" srcId="{0F76F810-F006-454C-947A-2862573623FE}" destId="{7BF02D80-55DA-4A5B-B4E9-297DA84D2EAE}" srcOrd="5" destOrd="0" presId="urn:microsoft.com/office/officeart/2005/8/layout/default"/>
    <dgm:cxn modelId="{81FE4C5D-3336-43C6-8CC5-4B88552D4EBC}" type="presParOf" srcId="{0F76F810-F006-454C-947A-2862573623FE}" destId="{B2DF3E9C-0245-43F0-BA2D-B6ECEE465C3D}" srcOrd="6" destOrd="0" presId="urn:microsoft.com/office/officeart/2005/8/layout/default"/>
    <dgm:cxn modelId="{8D0DE7DE-710B-430A-B2DA-77C20E5C026F}" type="presParOf" srcId="{0F76F810-F006-454C-947A-2862573623FE}" destId="{57B9E0C3-0F52-4542-8853-D537BF4D83CF}" srcOrd="7" destOrd="0" presId="urn:microsoft.com/office/officeart/2005/8/layout/default"/>
    <dgm:cxn modelId="{FA7029DA-EDFD-4D0E-ACA6-488031601D9E}" type="presParOf" srcId="{0F76F810-F006-454C-947A-2862573623FE}" destId="{9B4B04C6-23D0-482E-9C53-E343972B2B28}" srcOrd="8" destOrd="0" presId="urn:microsoft.com/office/officeart/2005/8/layout/default"/>
    <dgm:cxn modelId="{9B9BDF74-231F-4DBC-A185-A4994AE589E0}" type="presParOf" srcId="{0F76F810-F006-454C-947A-2862573623FE}" destId="{F1D258BE-49D2-489A-9764-61E259E6438A}" srcOrd="9" destOrd="0" presId="urn:microsoft.com/office/officeart/2005/8/layout/default"/>
    <dgm:cxn modelId="{EE5B8373-2EC4-443C-841D-6785E76C6130}" type="presParOf" srcId="{0F76F810-F006-454C-947A-2862573623FE}" destId="{6BE8D501-99AD-4BBA-AD4A-3BBBB8F2028E}" srcOrd="10" destOrd="0" presId="urn:microsoft.com/office/officeart/2005/8/layout/default"/>
    <dgm:cxn modelId="{00878DEB-B495-48AB-82CB-F397FFDC1C98}" type="presParOf" srcId="{0F76F810-F006-454C-947A-2862573623FE}" destId="{60E0712E-24A5-42B3-8FA9-37E3F1680BBD}" srcOrd="11" destOrd="0" presId="urn:microsoft.com/office/officeart/2005/8/layout/default"/>
    <dgm:cxn modelId="{B411DE74-E3F7-4543-BBB6-BB7C91FCB348}" type="presParOf" srcId="{0F76F810-F006-454C-947A-2862573623FE}" destId="{490694E2-ACE1-4AA9-A902-9300C424F211}" srcOrd="12" destOrd="0" presId="urn:microsoft.com/office/officeart/2005/8/layout/default"/>
    <dgm:cxn modelId="{3AE66A80-6FBA-4EEE-B7C5-9CD5C9B0A291}" type="presParOf" srcId="{0F76F810-F006-454C-947A-2862573623FE}" destId="{BFDEF72A-CD08-4B92-B771-F158E5E516D7}" srcOrd="13" destOrd="0" presId="urn:microsoft.com/office/officeart/2005/8/layout/default"/>
    <dgm:cxn modelId="{43FFB613-01A1-4798-AB4D-0FD64EA2362C}" type="presParOf" srcId="{0F76F810-F006-454C-947A-2862573623FE}" destId="{003853F4-3AFF-40C6-86CB-543C30E9691A}" srcOrd="14" destOrd="0" presId="urn:microsoft.com/office/officeart/2005/8/layout/default"/>
    <dgm:cxn modelId="{FA4C35CC-A9A5-4E15-A486-6DD6C15AF939}" type="presParOf" srcId="{0F76F810-F006-454C-947A-2862573623FE}" destId="{3DC450DD-122B-44CA-8B7A-53D38ABDEFAB}" srcOrd="15" destOrd="0" presId="urn:microsoft.com/office/officeart/2005/8/layout/default"/>
    <dgm:cxn modelId="{97E3C3FA-C287-4AAC-A13A-BCCDAF696DD4}" type="presParOf" srcId="{0F76F810-F006-454C-947A-2862573623FE}" destId="{ECC36EB1-3645-4154-A5C3-0FE6D8DC9B08}" srcOrd="16" destOrd="0" presId="urn:microsoft.com/office/officeart/2005/8/layout/default"/>
    <dgm:cxn modelId="{FE55B6BE-7F41-4C71-8AFD-03832FC7B4F9}" type="presParOf" srcId="{0F76F810-F006-454C-947A-2862573623FE}" destId="{43BE6A56-8F0F-4AAF-A6AB-1B98398EB680}" srcOrd="17" destOrd="0" presId="urn:microsoft.com/office/officeart/2005/8/layout/default"/>
    <dgm:cxn modelId="{7C53E958-D3AC-4982-8A9A-86A6246EF9C2}" type="presParOf" srcId="{0F76F810-F006-454C-947A-2862573623FE}" destId="{0D7DCA02-1646-49D8-BCBC-8A6FE5E23469}" srcOrd="18" destOrd="0" presId="urn:microsoft.com/office/officeart/2005/8/layout/default"/>
    <dgm:cxn modelId="{85B229E3-10D8-4278-B9EC-95BF63D3F6F4}" type="presParOf" srcId="{0F76F810-F006-454C-947A-2862573623FE}" destId="{EC899D76-976E-4513-952E-F54AF953066B}" srcOrd="19" destOrd="0" presId="urn:microsoft.com/office/officeart/2005/8/layout/default"/>
    <dgm:cxn modelId="{117AD229-ABA5-482A-8ECC-73F9DFEB6886}" type="presParOf" srcId="{0F76F810-F006-454C-947A-2862573623FE}" destId="{F8019285-B4A2-4747-93C0-323F061A6CB5}" srcOrd="20" destOrd="0" presId="urn:microsoft.com/office/officeart/2005/8/layout/default"/>
    <dgm:cxn modelId="{9E2D5C33-C317-4013-851C-CD1657DBB75E}" type="presParOf" srcId="{0F76F810-F006-454C-947A-2862573623FE}" destId="{4C1DD0A3-0B4B-41D4-8006-8844A2A473DC}" srcOrd="21" destOrd="0" presId="urn:microsoft.com/office/officeart/2005/8/layout/default"/>
    <dgm:cxn modelId="{E90CD348-D28D-4D36-ACB6-ED191338C01B}" type="presParOf" srcId="{0F76F810-F006-454C-947A-2862573623FE}" destId="{334DC0CE-AB0F-4489-8D23-B9BECC15CDB5}" srcOrd="22" destOrd="0" presId="urn:microsoft.com/office/officeart/2005/8/layout/default"/>
    <dgm:cxn modelId="{9CF59F52-9C8E-46EB-A4F8-20C450BF6C79}" type="presParOf" srcId="{0F76F810-F006-454C-947A-2862573623FE}" destId="{A9547544-DCDA-412F-9456-0DDCF974884D}" srcOrd="23" destOrd="0" presId="urn:microsoft.com/office/officeart/2005/8/layout/default"/>
    <dgm:cxn modelId="{0128C287-15D5-4A23-B0A9-A4F61CBED6EF}" type="presParOf" srcId="{0F76F810-F006-454C-947A-2862573623FE}" destId="{8442FBB8-277E-46ED-AC57-A06F83F5A614}" srcOrd="24" destOrd="0" presId="urn:microsoft.com/office/officeart/2005/8/layout/default"/>
    <dgm:cxn modelId="{F6728B4F-144A-40F2-9AE6-173A338EE610}" type="presParOf" srcId="{0F76F810-F006-454C-947A-2862573623FE}" destId="{0CB6B4D9-CFF6-407B-BB61-C9A346C9ECFA}" srcOrd="25" destOrd="0" presId="urn:microsoft.com/office/officeart/2005/8/layout/default"/>
    <dgm:cxn modelId="{7853F3AE-B0D9-403E-A5F8-B0AD1AA3BC97}" type="presParOf" srcId="{0F76F810-F006-454C-947A-2862573623FE}" destId="{0E537CEA-20CF-443C-9EF4-3C90F6D291B4}" srcOrd="26" destOrd="0" presId="urn:microsoft.com/office/officeart/2005/8/layout/default"/>
    <dgm:cxn modelId="{264BFFA6-9777-400F-A178-C616A0A9CFA0}" type="presParOf" srcId="{0F76F810-F006-454C-947A-2862573623FE}" destId="{FA39DFB9-9FAA-4DE0-BED7-03782038ABE9}" srcOrd="27" destOrd="0" presId="urn:microsoft.com/office/officeart/2005/8/layout/default"/>
    <dgm:cxn modelId="{B0A7BAF3-F005-47BD-8413-90B55DB42D02}" type="presParOf" srcId="{0F76F810-F006-454C-947A-2862573623FE}" destId="{3BFAD416-29B8-4264-867C-901F4088822D}" srcOrd="28" destOrd="0" presId="urn:microsoft.com/office/officeart/2005/8/layout/default"/>
    <dgm:cxn modelId="{C7941A59-ECD6-4F5B-BCA1-19D3DC83C865}" type="presParOf" srcId="{0F76F810-F006-454C-947A-2862573623FE}" destId="{D55F1481-B65D-4AB6-85B3-5FD74138B954}" srcOrd="29" destOrd="0" presId="urn:microsoft.com/office/officeart/2005/8/layout/default"/>
    <dgm:cxn modelId="{13245210-13A4-4FFB-B17C-99217FCA354F}" type="presParOf" srcId="{0F76F810-F006-454C-947A-2862573623FE}" destId="{02039717-083D-4DF7-809D-8784A154F435}" srcOrd="30" destOrd="0" presId="urn:microsoft.com/office/officeart/2005/8/layout/default"/>
    <dgm:cxn modelId="{6F46D788-9708-4BAB-AE12-524403F397F9}" type="presParOf" srcId="{0F76F810-F006-454C-947A-2862573623FE}" destId="{EB771F0D-4CC0-4618-BA33-4BB4497737D7}" srcOrd="31" destOrd="0" presId="urn:microsoft.com/office/officeart/2005/8/layout/default"/>
    <dgm:cxn modelId="{BB462EF5-8A03-4E0A-BE9D-113212C738B7}" type="presParOf" srcId="{0F76F810-F006-454C-947A-2862573623FE}" destId="{3DFF4EAB-AFD4-4999-B66F-C14C5F02D141}" srcOrd="32" destOrd="0" presId="urn:microsoft.com/office/officeart/2005/8/layout/default"/>
    <dgm:cxn modelId="{A64DEA38-6610-4D78-8E5D-6EA3975BD986}" type="presParOf" srcId="{0F76F810-F006-454C-947A-2862573623FE}" destId="{528FC1AC-68F8-419E-8435-F89F3AEF56AC}" srcOrd="33" destOrd="0" presId="urn:microsoft.com/office/officeart/2005/8/layout/default"/>
    <dgm:cxn modelId="{BA2AD7E0-26E9-4834-BF8C-2AE0718825D1}" type="presParOf" srcId="{0F76F810-F006-454C-947A-2862573623FE}" destId="{F1E80B10-98C1-4B6D-A162-B153883F01C7}" srcOrd="34" destOrd="0" presId="urn:microsoft.com/office/officeart/2005/8/layout/default"/>
    <dgm:cxn modelId="{B1340F0A-19FA-4863-9A13-6D0569B200F0}" type="presParOf" srcId="{0F76F810-F006-454C-947A-2862573623FE}" destId="{CB803BD3-C031-4164-8582-42759DE5C2D6}" srcOrd="35" destOrd="0" presId="urn:microsoft.com/office/officeart/2005/8/layout/default"/>
    <dgm:cxn modelId="{D352E7B5-82BF-4022-ABC9-8717CD354232}" type="presParOf" srcId="{0F76F810-F006-454C-947A-2862573623FE}" destId="{0AE4A211-B03E-4C8C-AD12-8E9BD02D1B63}" srcOrd="36" destOrd="0" presId="urn:microsoft.com/office/officeart/2005/8/layout/default"/>
    <dgm:cxn modelId="{5975ED97-248F-483D-95A5-7898C6266804}" type="presParOf" srcId="{0F76F810-F006-454C-947A-2862573623FE}" destId="{A6684073-2415-40B1-A86C-88B02543BDB8}" srcOrd="37" destOrd="0" presId="urn:microsoft.com/office/officeart/2005/8/layout/default"/>
    <dgm:cxn modelId="{46F00A54-4062-4B0C-AF07-8467859C1548}" type="presParOf" srcId="{0F76F810-F006-454C-947A-2862573623FE}" destId="{EBD2B0CE-1214-4486-8F2E-56F329A5E22E}" srcOrd="3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D6531B3-4D71-4D55-BFE0-185CC25EDC47}" type="doc">
      <dgm:prSet loTypeId="urn:microsoft.com/office/officeart/2008/layout/VerticalCurvedList" loCatId="list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91E4272-5732-4E6E-BB73-40F32C1C495F}">
      <dgm:prSet custT="1"/>
      <dgm:spPr/>
      <dgm:t>
        <a:bodyPr/>
        <a:lstStyle/>
        <a:p>
          <a:r>
            <a:rPr lang="fa-IR" sz="2000" dirty="0"/>
            <a:t>شناسایی تصمیم‌گیران و تصمیم‌سازان استان یا شهرستان و موضع آنها نسبت به این حوزه</a:t>
          </a:r>
          <a:endParaRPr lang="en-US" sz="2000" dirty="0"/>
        </a:p>
      </dgm:t>
    </dgm:pt>
    <dgm:pt modelId="{07338DBD-3E1B-44BC-932B-BF3962786CC8}" type="parTrans" cxnId="{F0833884-2BBA-4ED3-A2DC-1158F4F9EA63}">
      <dgm:prSet/>
      <dgm:spPr/>
      <dgm:t>
        <a:bodyPr/>
        <a:lstStyle/>
        <a:p>
          <a:endParaRPr lang="en-US"/>
        </a:p>
      </dgm:t>
    </dgm:pt>
    <dgm:pt modelId="{82A17656-010E-4FB5-B228-4F596EC69C5B}" type="sibTrans" cxnId="{F0833884-2BBA-4ED3-A2DC-1158F4F9EA63}">
      <dgm:prSet/>
      <dgm:spPr/>
      <dgm:t>
        <a:bodyPr/>
        <a:lstStyle/>
        <a:p>
          <a:endParaRPr lang="en-US"/>
        </a:p>
      </dgm:t>
    </dgm:pt>
    <dgm:pt modelId="{DBFBB55D-3F49-465D-9D99-1F29DFE4BB75}">
      <dgm:prSet custT="1"/>
      <dgm:spPr/>
      <dgm:t>
        <a:bodyPr/>
        <a:lstStyle/>
        <a:p>
          <a:r>
            <a:rPr lang="fa-IR" sz="2000" dirty="0"/>
            <a:t>رصد وضعیت استان یا شهرستان در حوزه آزادسازی زمین</a:t>
          </a:r>
          <a:endParaRPr lang="en-US" sz="2000" dirty="0"/>
        </a:p>
      </dgm:t>
    </dgm:pt>
    <dgm:pt modelId="{AC8D07F0-7181-4DC8-9221-EADE4A0624C7}" type="parTrans" cxnId="{92AA41FA-8192-4B36-8699-D243D27B20FD}">
      <dgm:prSet/>
      <dgm:spPr/>
      <dgm:t>
        <a:bodyPr/>
        <a:lstStyle/>
        <a:p>
          <a:endParaRPr lang="en-US"/>
        </a:p>
      </dgm:t>
    </dgm:pt>
    <dgm:pt modelId="{BAAE9C16-1CEC-40BD-AA2F-EF341EA6C342}" type="sibTrans" cxnId="{92AA41FA-8192-4B36-8699-D243D27B20FD}">
      <dgm:prSet/>
      <dgm:spPr/>
      <dgm:t>
        <a:bodyPr/>
        <a:lstStyle/>
        <a:p>
          <a:endParaRPr lang="en-US"/>
        </a:p>
      </dgm:t>
    </dgm:pt>
    <dgm:pt modelId="{7F5928C1-C791-44E0-B139-0A22B9A88C01}">
      <dgm:prSet custT="1"/>
      <dgm:spPr/>
      <dgm:t>
        <a:bodyPr/>
        <a:lstStyle/>
        <a:p>
          <a:r>
            <a:rPr lang="fa-IR" sz="2000" dirty="0"/>
            <a:t>تشکیل و تقویت هسته استانی یا شهرستانی</a:t>
          </a:r>
          <a:endParaRPr lang="en-US" sz="2000" dirty="0"/>
        </a:p>
      </dgm:t>
    </dgm:pt>
    <dgm:pt modelId="{2CC06DD3-225B-4C71-9710-BD2DE36646DD}" type="parTrans" cxnId="{171EA085-6A2E-444A-A9CC-52E1AC9108D1}">
      <dgm:prSet/>
      <dgm:spPr/>
      <dgm:t>
        <a:bodyPr/>
        <a:lstStyle/>
        <a:p>
          <a:endParaRPr lang="en-US"/>
        </a:p>
      </dgm:t>
    </dgm:pt>
    <dgm:pt modelId="{3A1A7D43-5C3B-4B4D-B5C2-4E19D03FE1E9}" type="sibTrans" cxnId="{171EA085-6A2E-444A-A9CC-52E1AC9108D1}">
      <dgm:prSet/>
      <dgm:spPr/>
      <dgm:t>
        <a:bodyPr/>
        <a:lstStyle/>
        <a:p>
          <a:endParaRPr lang="en-US"/>
        </a:p>
      </dgm:t>
    </dgm:pt>
    <dgm:pt modelId="{0AE115AC-6D84-4F5F-8C27-EA62736ABE67}">
      <dgm:prSet custT="1"/>
      <dgm:spPr/>
      <dgm:t>
        <a:bodyPr/>
        <a:lstStyle/>
        <a:p>
          <a:r>
            <a:rPr lang="fa-IR" sz="2000" dirty="0"/>
            <a:t>تعریف کنش‌های مختلف و متنوع برای عموم مردم تا رسیدن به نتیجه</a:t>
          </a:r>
          <a:endParaRPr lang="en-US" sz="2000" dirty="0"/>
        </a:p>
      </dgm:t>
    </dgm:pt>
    <dgm:pt modelId="{E263AD38-14E1-4AF4-AB5A-3E019FA13345}" type="parTrans" cxnId="{C18E6653-D544-4478-A0C8-27B250FEBD4B}">
      <dgm:prSet/>
      <dgm:spPr/>
      <dgm:t>
        <a:bodyPr/>
        <a:lstStyle/>
        <a:p>
          <a:endParaRPr lang="en-US"/>
        </a:p>
      </dgm:t>
    </dgm:pt>
    <dgm:pt modelId="{FC05A92A-1693-4821-95A4-94E93D3BF16A}" type="sibTrans" cxnId="{C18E6653-D544-4478-A0C8-27B250FEBD4B}">
      <dgm:prSet/>
      <dgm:spPr/>
      <dgm:t>
        <a:bodyPr/>
        <a:lstStyle/>
        <a:p>
          <a:endParaRPr lang="en-US"/>
        </a:p>
      </dgm:t>
    </dgm:pt>
    <dgm:pt modelId="{BAE348E7-47C8-4199-8A3A-428922A64D36}" type="pres">
      <dgm:prSet presAssocID="{CD6531B3-4D71-4D55-BFE0-185CC25EDC47}" presName="Name0" presStyleCnt="0">
        <dgm:presLayoutVars>
          <dgm:chMax val="7"/>
          <dgm:chPref val="7"/>
          <dgm:dir val="rev"/>
        </dgm:presLayoutVars>
      </dgm:prSet>
      <dgm:spPr/>
    </dgm:pt>
    <dgm:pt modelId="{0E218F26-C63D-460A-B8E3-895C12EAF178}" type="pres">
      <dgm:prSet presAssocID="{CD6531B3-4D71-4D55-BFE0-185CC25EDC47}" presName="Name1" presStyleCnt="0"/>
      <dgm:spPr/>
    </dgm:pt>
    <dgm:pt modelId="{29954D70-7336-4A07-A34E-A8DC3044E5EE}" type="pres">
      <dgm:prSet presAssocID="{CD6531B3-4D71-4D55-BFE0-185CC25EDC47}" presName="cycle" presStyleCnt="0"/>
      <dgm:spPr/>
    </dgm:pt>
    <dgm:pt modelId="{8D23D9FA-4CE1-4B4C-A808-8C11020FD0A3}" type="pres">
      <dgm:prSet presAssocID="{CD6531B3-4D71-4D55-BFE0-185CC25EDC47}" presName="srcNode" presStyleLbl="node1" presStyleIdx="0" presStyleCnt="4"/>
      <dgm:spPr/>
    </dgm:pt>
    <dgm:pt modelId="{9502B415-7358-42D3-9F4A-D6159C7EFB95}" type="pres">
      <dgm:prSet presAssocID="{CD6531B3-4D71-4D55-BFE0-185CC25EDC47}" presName="conn" presStyleLbl="parChTrans1D2" presStyleIdx="0" presStyleCnt="1"/>
      <dgm:spPr/>
    </dgm:pt>
    <dgm:pt modelId="{DC11F427-28CD-42D6-9907-53D71E9DAA1F}" type="pres">
      <dgm:prSet presAssocID="{CD6531B3-4D71-4D55-BFE0-185CC25EDC47}" presName="extraNode" presStyleLbl="node1" presStyleIdx="0" presStyleCnt="4"/>
      <dgm:spPr/>
    </dgm:pt>
    <dgm:pt modelId="{BBEA6217-DDB5-45F9-88E0-DB3CD90B9908}" type="pres">
      <dgm:prSet presAssocID="{CD6531B3-4D71-4D55-BFE0-185CC25EDC47}" presName="dstNode" presStyleLbl="node1" presStyleIdx="0" presStyleCnt="4"/>
      <dgm:spPr/>
    </dgm:pt>
    <dgm:pt modelId="{3A061F27-609C-4B0B-ABF7-310513BD3480}" type="pres">
      <dgm:prSet presAssocID="{991E4272-5732-4E6E-BB73-40F32C1C495F}" presName="text_1" presStyleLbl="node1" presStyleIdx="0" presStyleCnt="4">
        <dgm:presLayoutVars>
          <dgm:bulletEnabled val="1"/>
        </dgm:presLayoutVars>
      </dgm:prSet>
      <dgm:spPr/>
    </dgm:pt>
    <dgm:pt modelId="{64F7DDB7-BA83-4FDB-8C35-48314EE51D1F}" type="pres">
      <dgm:prSet presAssocID="{991E4272-5732-4E6E-BB73-40F32C1C495F}" presName="accent_1" presStyleCnt="0"/>
      <dgm:spPr/>
    </dgm:pt>
    <dgm:pt modelId="{5BF523A5-91D4-4A87-BA98-80FDD2E0807B}" type="pres">
      <dgm:prSet presAssocID="{991E4272-5732-4E6E-BB73-40F32C1C495F}" presName="accentRepeatNode" presStyleLbl="solidFgAcc1" presStyleIdx="0" presStyleCnt="4"/>
      <dgm:spPr/>
    </dgm:pt>
    <dgm:pt modelId="{4AA03072-843B-4F09-9FFE-C733636AEE4F}" type="pres">
      <dgm:prSet presAssocID="{DBFBB55D-3F49-465D-9D99-1F29DFE4BB75}" presName="text_2" presStyleLbl="node1" presStyleIdx="1" presStyleCnt="4">
        <dgm:presLayoutVars>
          <dgm:bulletEnabled val="1"/>
        </dgm:presLayoutVars>
      </dgm:prSet>
      <dgm:spPr/>
    </dgm:pt>
    <dgm:pt modelId="{7FC9B327-672C-4D97-B196-115A637C7761}" type="pres">
      <dgm:prSet presAssocID="{DBFBB55D-3F49-465D-9D99-1F29DFE4BB75}" presName="accent_2" presStyleCnt="0"/>
      <dgm:spPr/>
    </dgm:pt>
    <dgm:pt modelId="{CF20E4F6-805C-42B5-931D-86B9639B86A1}" type="pres">
      <dgm:prSet presAssocID="{DBFBB55D-3F49-465D-9D99-1F29DFE4BB75}" presName="accentRepeatNode" presStyleLbl="solidFgAcc1" presStyleIdx="1" presStyleCnt="4"/>
      <dgm:spPr/>
    </dgm:pt>
    <dgm:pt modelId="{B84E2788-483E-40E9-A78F-EA607971C309}" type="pres">
      <dgm:prSet presAssocID="{7F5928C1-C791-44E0-B139-0A22B9A88C01}" presName="text_3" presStyleLbl="node1" presStyleIdx="2" presStyleCnt="4">
        <dgm:presLayoutVars>
          <dgm:bulletEnabled val="1"/>
        </dgm:presLayoutVars>
      </dgm:prSet>
      <dgm:spPr/>
    </dgm:pt>
    <dgm:pt modelId="{1CA93BD9-E41D-4A5E-92E9-1CAC80481755}" type="pres">
      <dgm:prSet presAssocID="{7F5928C1-C791-44E0-B139-0A22B9A88C01}" presName="accent_3" presStyleCnt="0"/>
      <dgm:spPr/>
    </dgm:pt>
    <dgm:pt modelId="{A8EEB8DC-6AF6-48E1-9DDE-99356ECF3F2B}" type="pres">
      <dgm:prSet presAssocID="{7F5928C1-C791-44E0-B139-0A22B9A88C01}" presName="accentRepeatNode" presStyleLbl="solidFgAcc1" presStyleIdx="2" presStyleCnt="4"/>
      <dgm:spPr/>
    </dgm:pt>
    <dgm:pt modelId="{7359667B-AA62-4F98-957F-04557118C24B}" type="pres">
      <dgm:prSet presAssocID="{0AE115AC-6D84-4F5F-8C27-EA62736ABE67}" presName="text_4" presStyleLbl="node1" presStyleIdx="3" presStyleCnt="4">
        <dgm:presLayoutVars>
          <dgm:bulletEnabled val="1"/>
        </dgm:presLayoutVars>
      </dgm:prSet>
      <dgm:spPr/>
    </dgm:pt>
    <dgm:pt modelId="{3DE92A19-3DEE-4B4D-93ED-198F2D16567B}" type="pres">
      <dgm:prSet presAssocID="{0AE115AC-6D84-4F5F-8C27-EA62736ABE67}" presName="accent_4" presStyleCnt="0"/>
      <dgm:spPr/>
    </dgm:pt>
    <dgm:pt modelId="{4270D26E-21E9-40EB-AFC1-EB27CE42E2AB}" type="pres">
      <dgm:prSet presAssocID="{0AE115AC-6D84-4F5F-8C27-EA62736ABE67}" presName="accentRepeatNode" presStyleLbl="solidFgAcc1" presStyleIdx="3" presStyleCnt="4"/>
      <dgm:spPr/>
    </dgm:pt>
  </dgm:ptLst>
  <dgm:cxnLst>
    <dgm:cxn modelId="{A9716128-E5DB-47C6-B09E-333AA8BF8BF9}" type="presOf" srcId="{7F5928C1-C791-44E0-B139-0A22B9A88C01}" destId="{B84E2788-483E-40E9-A78F-EA607971C309}" srcOrd="0" destOrd="0" presId="urn:microsoft.com/office/officeart/2008/layout/VerticalCurvedList"/>
    <dgm:cxn modelId="{39971E3A-FCA7-4F36-962B-D980A6071887}" type="presOf" srcId="{991E4272-5732-4E6E-BB73-40F32C1C495F}" destId="{3A061F27-609C-4B0B-ABF7-310513BD3480}" srcOrd="0" destOrd="0" presId="urn:microsoft.com/office/officeart/2008/layout/VerticalCurvedList"/>
    <dgm:cxn modelId="{C18E6653-D544-4478-A0C8-27B250FEBD4B}" srcId="{CD6531B3-4D71-4D55-BFE0-185CC25EDC47}" destId="{0AE115AC-6D84-4F5F-8C27-EA62736ABE67}" srcOrd="3" destOrd="0" parTransId="{E263AD38-14E1-4AF4-AB5A-3E019FA13345}" sibTransId="{FC05A92A-1693-4821-95A4-94E93D3BF16A}"/>
    <dgm:cxn modelId="{F0833884-2BBA-4ED3-A2DC-1158F4F9EA63}" srcId="{CD6531B3-4D71-4D55-BFE0-185CC25EDC47}" destId="{991E4272-5732-4E6E-BB73-40F32C1C495F}" srcOrd="0" destOrd="0" parTransId="{07338DBD-3E1B-44BC-932B-BF3962786CC8}" sibTransId="{82A17656-010E-4FB5-B228-4F596EC69C5B}"/>
    <dgm:cxn modelId="{171EA085-6A2E-444A-A9CC-52E1AC9108D1}" srcId="{CD6531B3-4D71-4D55-BFE0-185CC25EDC47}" destId="{7F5928C1-C791-44E0-B139-0A22B9A88C01}" srcOrd="2" destOrd="0" parTransId="{2CC06DD3-225B-4C71-9710-BD2DE36646DD}" sibTransId="{3A1A7D43-5C3B-4B4D-B5C2-4E19D03FE1E9}"/>
    <dgm:cxn modelId="{25DCAE89-6B91-47CC-BCE9-763F7BC6A584}" type="presOf" srcId="{0AE115AC-6D84-4F5F-8C27-EA62736ABE67}" destId="{7359667B-AA62-4F98-957F-04557118C24B}" srcOrd="0" destOrd="0" presId="urn:microsoft.com/office/officeart/2008/layout/VerticalCurvedList"/>
    <dgm:cxn modelId="{4E22F996-F1BF-4258-B4FD-99AF1145D89D}" type="presOf" srcId="{CD6531B3-4D71-4D55-BFE0-185CC25EDC47}" destId="{BAE348E7-47C8-4199-8A3A-428922A64D36}" srcOrd="0" destOrd="0" presId="urn:microsoft.com/office/officeart/2008/layout/VerticalCurvedList"/>
    <dgm:cxn modelId="{70A88BBC-24B9-49B0-995E-A08171955F03}" type="presOf" srcId="{DBFBB55D-3F49-465D-9D99-1F29DFE4BB75}" destId="{4AA03072-843B-4F09-9FFE-C733636AEE4F}" srcOrd="0" destOrd="0" presId="urn:microsoft.com/office/officeart/2008/layout/VerticalCurvedList"/>
    <dgm:cxn modelId="{10145EF4-155F-4944-BC27-98E6BD582A7B}" type="presOf" srcId="{82A17656-010E-4FB5-B228-4F596EC69C5B}" destId="{9502B415-7358-42D3-9F4A-D6159C7EFB95}" srcOrd="0" destOrd="0" presId="urn:microsoft.com/office/officeart/2008/layout/VerticalCurvedList"/>
    <dgm:cxn modelId="{92AA41FA-8192-4B36-8699-D243D27B20FD}" srcId="{CD6531B3-4D71-4D55-BFE0-185CC25EDC47}" destId="{DBFBB55D-3F49-465D-9D99-1F29DFE4BB75}" srcOrd="1" destOrd="0" parTransId="{AC8D07F0-7181-4DC8-9221-EADE4A0624C7}" sibTransId="{BAAE9C16-1CEC-40BD-AA2F-EF341EA6C342}"/>
    <dgm:cxn modelId="{A8DEE479-DDFE-4ECB-BA11-7DF4DBB21E59}" type="presParOf" srcId="{BAE348E7-47C8-4199-8A3A-428922A64D36}" destId="{0E218F26-C63D-460A-B8E3-895C12EAF178}" srcOrd="0" destOrd="0" presId="urn:microsoft.com/office/officeart/2008/layout/VerticalCurvedList"/>
    <dgm:cxn modelId="{A00D833F-F07E-4686-8C7D-83EF465412AB}" type="presParOf" srcId="{0E218F26-C63D-460A-B8E3-895C12EAF178}" destId="{29954D70-7336-4A07-A34E-A8DC3044E5EE}" srcOrd="0" destOrd="0" presId="urn:microsoft.com/office/officeart/2008/layout/VerticalCurvedList"/>
    <dgm:cxn modelId="{86AF623F-4E45-4B76-B1B6-3E04A52ED8F8}" type="presParOf" srcId="{29954D70-7336-4A07-A34E-A8DC3044E5EE}" destId="{8D23D9FA-4CE1-4B4C-A808-8C11020FD0A3}" srcOrd="0" destOrd="0" presId="urn:microsoft.com/office/officeart/2008/layout/VerticalCurvedList"/>
    <dgm:cxn modelId="{94B11851-0E18-4DFC-AB4D-E7FC36BE98D9}" type="presParOf" srcId="{29954D70-7336-4A07-A34E-A8DC3044E5EE}" destId="{9502B415-7358-42D3-9F4A-D6159C7EFB95}" srcOrd="1" destOrd="0" presId="urn:microsoft.com/office/officeart/2008/layout/VerticalCurvedList"/>
    <dgm:cxn modelId="{4CF60D7C-8C38-408C-8EB9-D37C6467D5B2}" type="presParOf" srcId="{29954D70-7336-4A07-A34E-A8DC3044E5EE}" destId="{DC11F427-28CD-42D6-9907-53D71E9DAA1F}" srcOrd="2" destOrd="0" presId="urn:microsoft.com/office/officeart/2008/layout/VerticalCurvedList"/>
    <dgm:cxn modelId="{849914A0-8438-4288-84D8-728DC4A835FB}" type="presParOf" srcId="{29954D70-7336-4A07-A34E-A8DC3044E5EE}" destId="{BBEA6217-DDB5-45F9-88E0-DB3CD90B9908}" srcOrd="3" destOrd="0" presId="urn:microsoft.com/office/officeart/2008/layout/VerticalCurvedList"/>
    <dgm:cxn modelId="{C81650C2-E168-4767-B54D-92756A41E71A}" type="presParOf" srcId="{0E218F26-C63D-460A-B8E3-895C12EAF178}" destId="{3A061F27-609C-4B0B-ABF7-310513BD3480}" srcOrd="1" destOrd="0" presId="urn:microsoft.com/office/officeart/2008/layout/VerticalCurvedList"/>
    <dgm:cxn modelId="{00052405-D702-4E51-8F75-91088F83E835}" type="presParOf" srcId="{0E218F26-C63D-460A-B8E3-895C12EAF178}" destId="{64F7DDB7-BA83-4FDB-8C35-48314EE51D1F}" srcOrd="2" destOrd="0" presId="urn:microsoft.com/office/officeart/2008/layout/VerticalCurvedList"/>
    <dgm:cxn modelId="{6AA0052B-E1D3-455B-A1DE-65846F7EEAC4}" type="presParOf" srcId="{64F7DDB7-BA83-4FDB-8C35-48314EE51D1F}" destId="{5BF523A5-91D4-4A87-BA98-80FDD2E0807B}" srcOrd="0" destOrd="0" presId="urn:microsoft.com/office/officeart/2008/layout/VerticalCurvedList"/>
    <dgm:cxn modelId="{C7E4CAA2-0D74-487A-BC35-2133F4A2F17B}" type="presParOf" srcId="{0E218F26-C63D-460A-B8E3-895C12EAF178}" destId="{4AA03072-843B-4F09-9FFE-C733636AEE4F}" srcOrd="3" destOrd="0" presId="urn:microsoft.com/office/officeart/2008/layout/VerticalCurvedList"/>
    <dgm:cxn modelId="{80257F23-35F4-4386-A4B9-60D32FE41D00}" type="presParOf" srcId="{0E218F26-C63D-460A-B8E3-895C12EAF178}" destId="{7FC9B327-672C-4D97-B196-115A637C7761}" srcOrd="4" destOrd="0" presId="urn:microsoft.com/office/officeart/2008/layout/VerticalCurvedList"/>
    <dgm:cxn modelId="{AABF1F9E-B15B-41C1-AF4D-A8645AC10CE1}" type="presParOf" srcId="{7FC9B327-672C-4D97-B196-115A637C7761}" destId="{CF20E4F6-805C-42B5-931D-86B9639B86A1}" srcOrd="0" destOrd="0" presId="urn:microsoft.com/office/officeart/2008/layout/VerticalCurvedList"/>
    <dgm:cxn modelId="{38F21095-8FA4-4544-8E67-D40F995F6EEB}" type="presParOf" srcId="{0E218F26-C63D-460A-B8E3-895C12EAF178}" destId="{B84E2788-483E-40E9-A78F-EA607971C309}" srcOrd="5" destOrd="0" presId="urn:microsoft.com/office/officeart/2008/layout/VerticalCurvedList"/>
    <dgm:cxn modelId="{D41498E5-AB8A-4867-B3FD-5102C7AE5F81}" type="presParOf" srcId="{0E218F26-C63D-460A-B8E3-895C12EAF178}" destId="{1CA93BD9-E41D-4A5E-92E9-1CAC80481755}" srcOrd="6" destOrd="0" presId="urn:microsoft.com/office/officeart/2008/layout/VerticalCurvedList"/>
    <dgm:cxn modelId="{94C5492B-B8F6-4C5B-8C7C-A5280606EFE7}" type="presParOf" srcId="{1CA93BD9-E41D-4A5E-92E9-1CAC80481755}" destId="{A8EEB8DC-6AF6-48E1-9DDE-99356ECF3F2B}" srcOrd="0" destOrd="0" presId="urn:microsoft.com/office/officeart/2008/layout/VerticalCurvedList"/>
    <dgm:cxn modelId="{9F307CAB-7808-4787-8987-14EBC4EF6A0F}" type="presParOf" srcId="{0E218F26-C63D-460A-B8E3-895C12EAF178}" destId="{7359667B-AA62-4F98-957F-04557118C24B}" srcOrd="7" destOrd="0" presId="urn:microsoft.com/office/officeart/2008/layout/VerticalCurvedList"/>
    <dgm:cxn modelId="{28153D58-231C-492E-862B-A07A5C58EF5E}" type="presParOf" srcId="{0E218F26-C63D-460A-B8E3-895C12EAF178}" destId="{3DE92A19-3DEE-4B4D-93ED-198F2D16567B}" srcOrd="8" destOrd="0" presId="urn:microsoft.com/office/officeart/2008/layout/VerticalCurvedList"/>
    <dgm:cxn modelId="{F3C5B481-4C9C-4881-A37C-DA8642F4778D}" type="presParOf" srcId="{3DE92A19-3DEE-4B4D-93ED-198F2D16567B}" destId="{4270D26E-21E9-40EB-AFC1-EB27CE42E2AB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E7BBB41D-08F8-4446-8E1F-07899BB87F3A}" type="doc">
      <dgm:prSet loTypeId="urn:microsoft.com/office/officeart/2005/8/layout/bProcess3" loCatId="process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7A4E709-41F1-4AB0-88D0-CEEE8B97E15A}">
      <dgm:prSet phldrT="[Text]"/>
      <dgm:spPr/>
      <dgm:t>
        <a:bodyPr/>
        <a:lstStyle/>
        <a:p>
          <a:pPr rtl="1">
            <a:buClrTx/>
            <a:buSzTx/>
            <a:buFont typeface="Symbol" panose="05050102010706020507" pitchFamily="18" charset="2"/>
            <a:buChar char=""/>
          </a:pPr>
          <a:r>
            <a:rPr lang="fa-IR" b="1" dirty="0"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ایجاد یک تیم اولیه پیگیر  (2 تا 5 نفر)</a:t>
          </a:r>
          <a:endParaRPr lang="en-US" dirty="0"/>
        </a:p>
      </dgm:t>
    </dgm:pt>
    <dgm:pt modelId="{5FC16DE3-85F3-476A-92AA-B873B6717E9F}" type="parTrans" cxnId="{B2A39EE8-A668-4C67-9093-256B03BA4BE1}">
      <dgm:prSet/>
      <dgm:spPr/>
      <dgm:t>
        <a:bodyPr/>
        <a:lstStyle/>
        <a:p>
          <a:endParaRPr lang="en-US"/>
        </a:p>
      </dgm:t>
    </dgm:pt>
    <dgm:pt modelId="{C78388B8-B94D-4F51-B1E7-DC10AD4D62B9}" type="sibTrans" cxnId="{B2A39EE8-A668-4C67-9093-256B03BA4BE1}">
      <dgm:prSet/>
      <dgm:spPr/>
      <dgm:t>
        <a:bodyPr/>
        <a:lstStyle/>
        <a:p>
          <a:endParaRPr lang="en-US" dirty="0"/>
        </a:p>
      </dgm:t>
    </dgm:pt>
    <dgm:pt modelId="{28F0071C-CD72-460D-A292-89604C3F6759}">
      <dgm:prSet/>
      <dgm:spPr/>
      <dgm:t>
        <a:bodyPr/>
        <a:lstStyle/>
        <a:p>
          <a:pPr rtl="1"/>
          <a:r>
            <a:rPr kumimoji="0" lang="fa-IR" b="1" i="0" u="none" strike="noStrike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ایجاد یک جمع بزرگتر </a:t>
          </a:r>
          <a:r>
            <a:rPr lang="fa-IR" b="1"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دغدغه‌مند (20 تا 50 نفر)</a:t>
          </a:r>
          <a:endParaRPr kumimoji="0" lang="fa-IR" b="1" i="0" u="none" strike="noStrike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gm:t>
    </dgm:pt>
    <dgm:pt modelId="{37F72B8E-4797-47DC-B229-D5F15068D394}" type="parTrans" cxnId="{320D3B6C-9266-45DC-BE81-304280A19EE1}">
      <dgm:prSet/>
      <dgm:spPr/>
      <dgm:t>
        <a:bodyPr/>
        <a:lstStyle/>
        <a:p>
          <a:endParaRPr lang="en-US"/>
        </a:p>
      </dgm:t>
    </dgm:pt>
    <dgm:pt modelId="{C372B07B-3EDC-4407-8C6C-C1246ADCE816}" type="sibTrans" cxnId="{320D3B6C-9266-45DC-BE81-304280A19EE1}">
      <dgm:prSet/>
      <dgm:spPr/>
      <dgm:t>
        <a:bodyPr/>
        <a:lstStyle/>
        <a:p>
          <a:endParaRPr lang="en-US"/>
        </a:p>
      </dgm:t>
    </dgm:pt>
    <dgm:pt modelId="{C821AFF0-94DF-45B6-9159-B94CB919994E}">
      <dgm:prSet/>
      <dgm:spPr/>
      <dgm:t>
        <a:bodyPr/>
        <a:lstStyle/>
        <a:p>
          <a:pPr rtl="1"/>
          <a:r>
            <a:rPr kumimoji="0" lang="fa-IR" b="1" i="0" u="none" strike="noStrike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ایجاد گروه بزرگی از دغدغه‌مندان و علاقه‌مندان استان یا شهرستان</a:t>
          </a:r>
          <a:endParaRPr kumimoji="0" lang="fa-IR" b="1" i="0" u="none" strike="noStrike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gm:t>
    </dgm:pt>
    <dgm:pt modelId="{618DF0BF-3470-42DB-B31D-EC0DA1595EB9}" type="parTrans" cxnId="{907EBA53-83A1-4186-AB16-20264944AF5A}">
      <dgm:prSet/>
      <dgm:spPr/>
      <dgm:t>
        <a:bodyPr/>
        <a:lstStyle/>
        <a:p>
          <a:endParaRPr lang="en-US"/>
        </a:p>
      </dgm:t>
    </dgm:pt>
    <dgm:pt modelId="{2B4A0388-2F05-4BED-89B6-DCBCB3ABF89D}" type="sibTrans" cxnId="{907EBA53-83A1-4186-AB16-20264944AF5A}">
      <dgm:prSet/>
      <dgm:spPr/>
      <dgm:t>
        <a:bodyPr/>
        <a:lstStyle/>
        <a:p>
          <a:endParaRPr lang="en-US"/>
        </a:p>
      </dgm:t>
    </dgm:pt>
    <dgm:pt modelId="{723444BD-24A3-4C7B-97D6-0D54B50AA48A}">
      <dgm:prSet/>
      <dgm:spPr/>
      <dgm:t>
        <a:bodyPr/>
        <a:lstStyle/>
        <a:p>
          <a:pPr rtl="1"/>
          <a:r>
            <a:rPr kumimoji="0" lang="fa-IR" b="1" i="0" u="none" strike="noStrike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ارسال محتوا در این گروه بصورت مستمر و روزانه</a:t>
          </a:r>
          <a:endParaRPr lang="fa-IR" b="1" dirty="0"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gm:t>
    </dgm:pt>
    <dgm:pt modelId="{C8A088AD-425C-466B-A8E8-E7CE4A26300B}" type="parTrans" cxnId="{FB3523EC-3292-4FDA-B6BB-133FCCEE1D28}">
      <dgm:prSet/>
      <dgm:spPr/>
      <dgm:t>
        <a:bodyPr/>
        <a:lstStyle/>
        <a:p>
          <a:endParaRPr lang="en-US"/>
        </a:p>
      </dgm:t>
    </dgm:pt>
    <dgm:pt modelId="{3BC8DE35-BD52-4DDE-A2DD-B7F8F303DF61}" type="sibTrans" cxnId="{FB3523EC-3292-4FDA-B6BB-133FCCEE1D28}">
      <dgm:prSet/>
      <dgm:spPr/>
      <dgm:t>
        <a:bodyPr/>
        <a:lstStyle/>
        <a:p>
          <a:endParaRPr lang="en-US"/>
        </a:p>
      </dgm:t>
    </dgm:pt>
    <dgm:pt modelId="{1D739150-86F0-4BEB-AB71-A0B5D520FE3A}">
      <dgm:prSet/>
      <dgm:spPr/>
      <dgm:t>
        <a:bodyPr/>
        <a:lstStyle/>
        <a:p>
          <a:pPr rtl="1"/>
          <a:r>
            <a:rPr kumimoji="0" lang="fa-IR" b="1" i="0" u="none" strike="noStrike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برگزاری جلسات حضوری توسط مسئول هسته برای علاقه‌مندان</a:t>
          </a:r>
          <a:endParaRPr lang="fa-IR" b="1" dirty="0"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gm:t>
    </dgm:pt>
    <dgm:pt modelId="{6913B2FD-6459-4481-B31B-73A0A32844D1}" type="parTrans" cxnId="{BE9B109A-212F-4934-8A1C-5F10029BBDAC}">
      <dgm:prSet/>
      <dgm:spPr/>
      <dgm:t>
        <a:bodyPr/>
        <a:lstStyle/>
        <a:p>
          <a:endParaRPr lang="en-US"/>
        </a:p>
      </dgm:t>
    </dgm:pt>
    <dgm:pt modelId="{448CC8B3-42D9-4F88-A8F1-205D0A3D9637}" type="sibTrans" cxnId="{BE9B109A-212F-4934-8A1C-5F10029BBDAC}">
      <dgm:prSet/>
      <dgm:spPr/>
      <dgm:t>
        <a:bodyPr/>
        <a:lstStyle/>
        <a:p>
          <a:endParaRPr lang="en-US"/>
        </a:p>
      </dgm:t>
    </dgm:pt>
    <dgm:pt modelId="{541F28D3-2F0D-4D85-9A40-5507787616F3}">
      <dgm:prSet/>
      <dgm:spPr/>
      <dgm:t>
        <a:bodyPr/>
        <a:lstStyle/>
        <a:p>
          <a:pPr rtl="1"/>
          <a:r>
            <a:rPr kumimoji="0" lang="fa-IR" b="1" i="0" u="none" strike="noStrike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شناسایی اعضای فعال و دارای استعداد گروه و ایجاد یک هسته استانی یا شهرستانی از میان آنها </a:t>
          </a:r>
          <a:endParaRPr kumimoji="0" lang="fa-IR" b="1" i="0" u="none" strike="noStrike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gm:t>
    </dgm:pt>
    <dgm:pt modelId="{BDF6566E-BD94-49E5-84DD-6323EF4FAEFF}" type="parTrans" cxnId="{43AFDA57-9128-4643-A8C2-29CBFDC02592}">
      <dgm:prSet/>
      <dgm:spPr/>
      <dgm:t>
        <a:bodyPr/>
        <a:lstStyle/>
        <a:p>
          <a:endParaRPr lang="en-US"/>
        </a:p>
      </dgm:t>
    </dgm:pt>
    <dgm:pt modelId="{243EBD46-05FF-4718-B3B6-66D4859FF02B}" type="sibTrans" cxnId="{43AFDA57-9128-4643-A8C2-29CBFDC02592}">
      <dgm:prSet/>
      <dgm:spPr/>
      <dgm:t>
        <a:bodyPr/>
        <a:lstStyle/>
        <a:p>
          <a:endParaRPr lang="en-US"/>
        </a:p>
      </dgm:t>
    </dgm:pt>
    <dgm:pt modelId="{D5EC4092-88D7-4DB8-9737-CE4C4E79F9FB}">
      <dgm:prSet/>
      <dgm:spPr/>
      <dgm:t>
        <a:bodyPr/>
        <a:lstStyle/>
        <a:p>
          <a:pPr rtl="1"/>
          <a:r>
            <a:rPr kumimoji="0" lang="fa-IR" b="1" i="0" u="none" strike="noStrike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تقسیم کار بین اعضای هسته و پیگیری مستمر از آنها</a:t>
          </a:r>
          <a:endParaRPr lang="fa-IR" b="1" dirty="0"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gm:t>
    </dgm:pt>
    <dgm:pt modelId="{B748FC56-497B-4013-8555-4FF6799B699D}" type="parTrans" cxnId="{A190889D-7087-4D14-ADFE-32D9AAC54EBF}">
      <dgm:prSet/>
      <dgm:spPr/>
      <dgm:t>
        <a:bodyPr/>
        <a:lstStyle/>
        <a:p>
          <a:endParaRPr lang="en-US"/>
        </a:p>
      </dgm:t>
    </dgm:pt>
    <dgm:pt modelId="{D32CC2E2-8BC7-4FD5-B36D-3EC4C81F167A}" type="sibTrans" cxnId="{A190889D-7087-4D14-ADFE-32D9AAC54EBF}">
      <dgm:prSet/>
      <dgm:spPr/>
      <dgm:t>
        <a:bodyPr/>
        <a:lstStyle/>
        <a:p>
          <a:endParaRPr lang="en-US"/>
        </a:p>
      </dgm:t>
    </dgm:pt>
    <dgm:pt modelId="{B394CD69-D46C-4C7F-A67F-F331D0E7DC26}">
      <dgm:prSet/>
      <dgm:spPr/>
      <dgm:t>
        <a:bodyPr/>
        <a:lstStyle/>
        <a:p>
          <a:pPr rtl="1"/>
          <a:r>
            <a:rPr kumimoji="0" lang="fa-IR" b="1" i="0" u="none" strike="noStrike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جلسه حضوری کارگروه هدایت و راهبری با اعضای هسته استانی یا شهرستانی در صورت نیاز</a:t>
          </a:r>
          <a:endParaRPr kumimoji="0" lang="fa-IR" b="1" i="0" u="none" strike="noStrike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gm:t>
    </dgm:pt>
    <dgm:pt modelId="{A9C7E53E-F0D7-42AF-B43E-E785994D6F3A}" type="parTrans" cxnId="{C9E28497-168A-4097-B243-1E12306BF71B}">
      <dgm:prSet/>
      <dgm:spPr/>
      <dgm:t>
        <a:bodyPr/>
        <a:lstStyle/>
        <a:p>
          <a:endParaRPr lang="en-US"/>
        </a:p>
      </dgm:t>
    </dgm:pt>
    <dgm:pt modelId="{96B685DD-BB38-40F9-A690-BF918B31EC73}" type="sibTrans" cxnId="{C9E28497-168A-4097-B243-1E12306BF71B}">
      <dgm:prSet/>
      <dgm:spPr/>
      <dgm:t>
        <a:bodyPr/>
        <a:lstStyle/>
        <a:p>
          <a:endParaRPr lang="en-US"/>
        </a:p>
      </dgm:t>
    </dgm:pt>
    <dgm:pt modelId="{4CF0EE39-AD29-4669-9DAA-F853ECC9BC7C}" type="pres">
      <dgm:prSet presAssocID="{E7BBB41D-08F8-4446-8E1F-07899BB87F3A}" presName="Name0" presStyleCnt="0">
        <dgm:presLayoutVars>
          <dgm:dir val="rev"/>
          <dgm:resizeHandles val="exact"/>
        </dgm:presLayoutVars>
      </dgm:prSet>
      <dgm:spPr/>
    </dgm:pt>
    <dgm:pt modelId="{70D6A33D-0059-4969-976F-A4681FA28869}" type="pres">
      <dgm:prSet presAssocID="{97A4E709-41F1-4AB0-88D0-CEEE8B97E15A}" presName="node" presStyleLbl="node1" presStyleIdx="0" presStyleCnt="8">
        <dgm:presLayoutVars>
          <dgm:bulletEnabled val="1"/>
        </dgm:presLayoutVars>
      </dgm:prSet>
      <dgm:spPr/>
    </dgm:pt>
    <dgm:pt modelId="{0BA806CE-49A5-474F-A542-570584760FB1}" type="pres">
      <dgm:prSet presAssocID="{C78388B8-B94D-4F51-B1E7-DC10AD4D62B9}" presName="sibTrans" presStyleLbl="sibTrans1D1" presStyleIdx="0" presStyleCnt="7"/>
      <dgm:spPr/>
    </dgm:pt>
    <dgm:pt modelId="{E5DA1CE9-097D-4A36-A1B0-43219C7C4CB1}" type="pres">
      <dgm:prSet presAssocID="{C78388B8-B94D-4F51-B1E7-DC10AD4D62B9}" presName="connectorText" presStyleLbl="sibTrans1D1" presStyleIdx="0" presStyleCnt="7"/>
      <dgm:spPr/>
    </dgm:pt>
    <dgm:pt modelId="{B93A2F32-50FA-430F-A62C-BC65CF8855C7}" type="pres">
      <dgm:prSet presAssocID="{28F0071C-CD72-460D-A292-89604C3F6759}" presName="node" presStyleLbl="node1" presStyleIdx="1" presStyleCnt="8">
        <dgm:presLayoutVars>
          <dgm:bulletEnabled val="1"/>
        </dgm:presLayoutVars>
      </dgm:prSet>
      <dgm:spPr/>
    </dgm:pt>
    <dgm:pt modelId="{F69F254D-E567-4E9B-BE47-980DCCE1BF0B}" type="pres">
      <dgm:prSet presAssocID="{C372B07B-3EDC-4407-8C6C-C1246ADCE816}" presName="sibTrans" presStyleLbl="sibTrans1D1" presStyleIdx="1" presStyleCnt="7"/>
      <dgm:spPr/>
    </dgm:pt>
    <dgm:pt modelId="{61FDB553-04F2-4F57-8289-30F27AEEB899}" type="pres">
      <dgm:prSet presAssocID="{C372B07B-3EDC-4407-8C6C-C1246ADCE816}" presName="connectorText" presStyleLbl="sibTrans1D1" presStyleIdx="1" presStyleCnt="7"/>
      <dgm:spPr/>
    </dgm:pt>
    <dgm:pt modelId="{2D774485-5F83-4986-8A43-EFD9BB3D16CE}" type="pres">
      <dgm:prSet presAssocID="{C821AFF0-94DF-45B6-9159-B94CB919994E}" presName="node" presStyleLbl="node1" presStyleIdx="2" presStyleCnt="8">
        <dgm:presLayoutVars>
          <dgm:bulletEnabled val="1"/>
        </dgm:presLayoutVars>
      </dgm:prSet>
      <dgm:spPr/>
    </dgm:pt>
    <dgm:pt modelId="{3D1D2E65-E4D3-478D-A26C-BDE01A5BA09B}" type="pres">
      <dgm:prSet presAssocID="{2B4A0388-2F05-4BED-89B6-DCBCB3ABF89D}" presName="sibTrans" presStyleLbl="sibTrans1D1" presStyleIdx="2" presStyleCnt="7"/>
      <dgm:spPr/>
    </dgm:pt>
    <dgm:pt modelId="{0FCEA21F-EBB7-403F-AFCE-4BB1FAE17BB5}" type="pres">
      <dgm:prSet presAssocID="{2B4A0388-2F05-4BED-89B6-DCBCB3ABF89D}" presName="connectorText" presStyleLbl="sibTrans1D1" presStyleIdx="2" presStyleCnt="7"/>
      <dgm:spPr/>
    </dgm:pt>
    <dgm:pt modelId="{A952F577-5C50-4529-9589-768E77035C03}" type="pres">
      <dgm:prSet presAssocID="{723444BD-24A3-4C7B-97D6-0D54B50AA48A}" presName="node" presStyleLbl="node1" presStyleIdx="3" presStyleCnt="8">
        <dgm:presLayoutVars>
          <dgm:bulletEnabled val="1"/>
        </dgm:presLayoutVars>
      </dgm:prSet>
      <dgm:spPr/>
    </dgm:pt>
    <dgm:pt modelId="{C759E364-90F0-4349-AAEB-076E4D9464EC}" type="pres">
      <dgm:prSet presAssocID="{3BC8DE35-BD52-4DDE-A2DD-B7F8F303DF61}" presName="sibTrans" presStyleLbl="sibTrans1D1" presStyleIdx="3" presStyleCnt="7"/>
      <dgm:spPr/>
    </dgm:pt>
    <dgm:pt modelId="{6FE73D92-DED2-48AD-91F3-2D41AE1D7DA8}" type="pres">
      <dgm:prSet presAssocID="{3BC8DE35-BD52-4DDE-A2DD-B7F8F303DF61}" presName="connectorText" presStyleLbl="sibTrans1D1" presStyleIdx="3" presStyleCnt="7"/>
      <dgm:spPr/>
    </dgm:pt>
    <dgm:pt modelId="{7D8AA5B3-4C2F-4D2E-A597-2DE5C7CF3C4D}" type="pres">
      <dgm:prSet presAssocID="{1D739150-86F0-4BEB-AB71-A0B5D520FE3A}" presName="node" presStyleLbl="node1" presStyleIdx="4" presStyleCnt="8">
        <dgm:presLayoutVars>
          <dgm:bulletEnabled val="1"/>
        </dgm:presLayoutVars>
      </dgm:prSet>
      <dgm:spPr/>
    </dgm:pt>
    <dgm:pt modelId="{F8863654-1EB7-4FEF-9CC6-82BC0D49FA6B}" type="pres">
      <dgm:prSet presAssocID="{448CC8B3-42D9-4F88-A8F1-205D0A3D9637}" presName="sibTrans" presStyleLbl="sibTrans1D1" presStyleIdx="4" presStyleCnt="7"/>
      <dgm:spPr/>
    </dgm:pt>
    <dgm:pt modelId="{BEA0B3D2-7BCD-4693-9AB7-FE47A9607F41}" type="pres">
      <dgm:prSet presAssocID="{448CC8B3-42D9-4F88-A8F1-205D0A3D9637}" presName="connectorText" presStyleLbl="sibTrans1D1" presStyleIdx="4" presStyleCnt="7"/>
      <dgm:spPr/>
    </dgm:pt>
    <dgm:pt modelId="{A47A59F3-4642-4F24-9904-35ED21C668BF}" type="pres">
      <dgm:prSet presAssocID="{541F28D3-2F0D-4D85-9A40-5507787616F3}" presName="node" presStyleLbl="node1" presStyleIdx="5" presStyleCnt="8">
        <dgm:presLayoutVars>
          <dgm:bulletEnabled val="1"/>
        </dgm:presLayoutVars>
      </dgm:prSet>
      <dgm:spPr/>
    </dgm:pt>
    <dgm:pt modelId="{74043C5F-CC10-4C5F-A39F-B5D0645DEC21}" type="pres">
      <dgm:prSet presAssocID="{243EBD46-05FF-4718-B3B6-66D4859FF02B}" presName="sibTrans" presStyleLbl="sibTrans1D1" presStyleIdx="5" presStyleCnt="7"/>
      <dgm:spPr/>
    </dgm:pt>
    <dgm:pt modelId="{E4F897ED-2ED8-4976-BD11-3FD24CA035DD}" type="pres">
      <dgm:prSet presAssocID="{243EBD46-05FF-4718-B3B6-66D4859FF02B}" presName="connectorText" presStyleLbl="sibTrans1D1" presStyleIdx="5" presStyleCnt="7"/>
      <dgm:spPr/>
    </dgm:pt>
    <dgm:pt modelId="{089FA201-D94F-4854-BBC8-FDF3E7A8622F}" type="pres">
      <dgm:prSet presAssocID="{D5EC4092-88D7-4DB8-9737-CE4C4E79F9FB}" presName="node" presStyleLbl="node1" presStyleIdx="6" presStyleCnt="8">
        <dgm:presLayoutVars>
          <dgm:bulletEnabled val="1"/>
        </dgm:presLayoutVars>
      </dgm:prSet>
      <dgm:spPr/>
    </dgm:pt>
    <dgm:pt modelId="{5FF030D4-64CC-40D4-8423-65012745729C}" type="pres">
      <dgm:prSet presAssocID="{D32CC2E2-8BC7-4FD5-B36D-3EC4C81F167A}" presName="sibTrans" presStyleLbl="sibTrans1D1" presStyleIdx="6" presStyleCnt="7"/>
      <dgm:spPr/>
    </dgm:pt>
    <dgm:pt modelId="{75BA2084-CA4C-4AD9-9A01-FE074709B7FF}" type="pres">
      <dgm:prSet presAssocID="{D32CC2E2-8BC7-4FD5-B36D-3EC4C81F167A}" presName="connectorText" presStyleLbl="sibTrans1D1" presStyleIdx="6" presStyleCnt="7"/>
      <dgm:spPr/>
    </dgm:pt>
    <dgm:pt modelId="{4C6B7AC6-98B2-4E13-B54D-B1C79294468F}" type="pres">
      <dgm:prSet presAssocID="{B394CD69-D46C-4C7F-A67F-F331D0E7DC26}" presName="node" presStyleLbl="node1" presStyleIdx="7" presStyleCnt="8">
        <dgm:presLayoutVars>
          <dgm:bulletEnabled val="1"/>
        </dgm:presLayoutVars>
      </dgm:prSet>
      <dgm:spPr/>
    </dgm:pt>
  </dgm:ptLst>
  <dgm:cxnLst>
    <dgm:cxn modelId="{EF8AA416-CAD9-498B-9D3B-6250A87C7F30}" type="presOf" srcId="{448CC8B3-42D9-4F88-A8F1-205D0A3D9637}" destId="{BEA0B3D2-7BCD-4693-9AB7-FE47A9607F41}" srcOrd="1" destOrd="0" presId="urn:microsoft.com/office/officeart/2005/8/layout/bProcess3"/>
    <dgm:cxn modelId="{B2336928-66AB-412C-B594-2C9B8A538779}" type="presOf" srcId="{97A4E709-41F1-4AB0-88D0-CEEE8B97E15A}" destId="{70D6A33D-0059-4969-976F-A4681FA28869}" srcOrd="0" destOrd="0" presId="urn:microsoft.com/office/officeart/2005/8/layout/bProcess3"/>
    <dgm:cxn modelId="{05EF7766-D0C6-40DA-B9B9-D23E016A6712}" type="presOf" srcId="{448CC8B3-42D9-4F88-A8F1-205D0A3D9637}" destId="{F8863654-1EB7-4FEF-9CC6-82BC0D49FA6B}" srcOrd="0" destOrd="0" presId="urn:microsoft.com/office/officeart/2005/8/layout/bProcess3"/>
    <dgm:cxn modelId="{03D89767-84A9-4AF2-84E1-37B257B8C26D}" type="presOf" srcId="{2B4A0388-2F05-4BED-89B6-DCBCB3ABF89D}" destId="{0FCEA21F-EBB7-403F-AFCE-4BB1FAE17BB5}" srcOrd="1" destOrd="0" presId="urn:microsoft.com/office/officeart/2005/8/layout/bProcess3"/>
    <dgm:cxn modelId="{25251C49-5DE7-4D09-B056-7215D6A6990A}" type="presOf" srcId="{C78388B8-B94D-4F51-B1E7-DC10AD4D62B9}" destId="{E5DA1CE9-097D-4A36-A1B0-43219C7C4CB1}" srcOrd="1" destOrd="0" presId="urn:microsoft.com/office/officeart/2005/8/layout/bProcess3"/>
    <dgm:cxn modelId="{320D3B6C-9266-45DC-BE81-304280A19EE1}" srcId="{E7BBB41D-08F8-4446-8E1F-07899BB87F3A}" destId="{28F0071C-CD72-460D-A292-89604C3F6759}" srcOrd="1" destOrd="0" parTransId="{37F72B8E-4797-47DC-B229-D5F15068D394}" sibTransId="{C372B07B-3EDC-4407-8C6C-C1246ADCE816}"/>
    <dgm:cxn modelId="{907EBA53-83A1-4186-AB16-20264944AF5A}" srcId="{E7BBB41D-08F8-4446-8E1F-07899BB87F3A}" destId="{C821AFF0-94DF-45B6-9159-B94CB919994E}" srcOrd="2" destOrd="0" parTransId="{618DF0BF-3470-42DB-B31D-EC0DA1595EB9}" sibTransId="{2B4A0388-2F05-4BED-89B6-DCBCB3ABF89D}"/>
    <dgm:cxn modelId="{BBB37F74-1F1A-4750-AF1B-A1BF16441547}" type="presOf" srcId="{723444BD-24A3-4C7B-97D6-0D54B50AA48A}" destId="{A952F577-5C50-4529-9589-768E77035C03}" srcOrd="0" destOrd="0" presId="urn:microsoft.com/office/officeart/2005/8/layout/bProcess3"/>
    <dgm:cxn modelId="{43AFDA57-9128-4643-A8C2-29CBFDC02592}" srcId="{E7BBB41D-08F8-4446-8E1F-07899BB87F3A}" destId="{541F28D3-2F0D-4D85-9A40-5507787616F3}" srcOrd="5" destOrd="0" parTransId="{BDF6566E-BD94-49E5-84DD-6323EF4FAEFF}" sibTransId="{243EBD46-05FF-4718-B3B6-66D4859FF02B}"/>
    <dgm:cxn modelId="{A464A379-C705-4D5F-A1CD-E21960E4BD67}" type="presOf" srcId="{C372B07B-3EDC-4407-8C6C-C1246ADCE816}" destId="{61FDB553-04F2-4F57-8289-30F27AEEB899}" srcOrd="1" destOrd="0" presId="urn:microsoft.com/office/officeart/2005/8/layout/bProcess3"/>
    <dgm:cxn modelId="{3E0E6880-329A-46D0-AE14-E569BB6D3207}" type="presOf" srcId="{C372B07B-3EDC-4407-8C6C-C1246ADCE816}" destId="{F69F254D-E567-4E9B-BE47-980DCCE1BF0B}" srcOrd="0" destOrd="0" presId="urn:microsoft.com/office/officeart/2005/8/layout/bProcess3"/>
    <dgm:cxn modelId="{F3285286-EA40-403A-B6F4-7D2635EFE7D9}" type="presOf" srcId="{541F28D3-2F0D-4D85-9A40-5507787616F3}" destId="{A47A59F3-4642-4F24-9904-35ED21C668BF}" srcOrd="0" destOrd="0" presId="urn:microsoft.com/office/officeart/2005/8/layout/bProcess3"/>
    <dgm:cxn modelId="{1224A990-BA3D-4063-B2C4-778E57CD3433}" type="presOf" srcId="{C78388B8-B94D-4F51-B1E7-DC10AD4D62B9}" destId="{0BA806CE-49A5-474F-A542-570584760FB1}" srcOrd="0" destOrd="0" presId="urn:microsoft.com/office/officeart/2005/8/layout/bProcess3"/>
    <dgm:cxn modelId="{389B7893-C93C-4843-9440-F6CF34D893F0}" type="presOf" srcId="{3BC8DE35-BD52-4DDE-A2DD-B7F8F303DF61}" destId="{6FE73D92-DED2-48AD-91F3-2D41AE1D7DA8}" srcOrd="1" destOrd="0" presId="urn:microsoft.com/office/officeart/2005/8/layout/bProcess3"/>
    <dgm:cxn modelId="{C9E28497-168A-4097-B243-1E12306BF71B}" srcId="{E7BBB41D-08F8-4446-8E1F-07899BB87F3A}" destId="{B394CD69-D46C-4C7F-A67F-F331D0E7DC26}" srcOrd="7" destOrd="0" parTransId="{A9C7E53E-F0D7-42AF-B43E-E785994D6F3A}" sibTransId="{96B685DD-BB38-40F9-A690-BF918B31EC73}"/>
    <dgm:cxn modelId="{BE9B109A-212F-4934-8A1C-5F10029BBDAC}" srcId="{E7BBB41D-08F8-4446-8E1F-07899BB87F3A}" destId="{1D739150-86F0-4BEB-AB71-A0B5D520FE3A}" srcOrd="4" destOrd="0" parTransId="{6913B2FD-6459-4481-B31B-73A0A32844D1}" sibTransId="{448CC8B3-42D9-4F88-A8F1-205D0A3D9637}"/>
    <dgm:cxn modelId="{73C42B9C-302B-4912-AB3F-51AC35193019}" type="presOf" srcId="{243EBD46-05FF-4718-B3B6-66D4859FF02B}" destId="{74043C5F-CC10-4C5F-A39F-B5D0645DEC21}" srcOrd="0" destOrd="0" presId="urn:microsoft.com/office/officeart/2005/8/layout/bProcess3"/>
    <dgm:cxn modelId="{A190889D-7087-4D14-ADFE-32D9AAC54EBF}" srcId="{E7BBB41D-08F8-4446-8E1F-07899BB87F3A}" destId="{D5EC4092-88D7-4DB8-9737-CE4C4E79F9FB}" srcOrd="6" destOrd="0" parTransId="{B748FC56-497B-4013-8555-4FF6799B699D}" sibTransId="{D32CC2E2-8BC7-4FD5-B36D-3EC4C81F167A}"/>
    <dgm:cxn modelId="{BA0C84AB-DD4F-45E0-9CDC-6E866E57FA3E}" type="presOf" srcId="{E7BBB41D-08F8-4446-8E1F-07899BB87F3A}" destId="{4CF0EE39-AD29-4669-9DAA-F853ECC9BC7C}" srcOrd="0" destOrd="0" presId="urn:microsoft.com/office/officeart/2005/8/layout/bProcess3"/>
    <dgm:cxn modelId="{AC6D70B2-4413-449E-8A85-59A40BA8B3FB}" type="presOf" srcId="{D5EC4092-88D7-4DB8-9737-CE4C4E79F9FB}" destId="{089FA201-D94F-4854-BBC8-FDF3E7A8622F}" srcOrd="0" destOrd="0" presId="urn:microsoft.com/office/officeart/2005/8/layout/bProcess3"/>
    <dgm:cxn modelId="{9F7DEBB6-834B-4D03-9CDA-BC00D8201ED6}" type="presOf" srcId="{243EBD46-05FF-4718-B3B6-66D4859FF02B}" destId="{E4F897ED-2ED8-4976-BD11-3FD24CA035DD}" srcOrd="1" destOrd="0" presId="urn:microsoft.com/office/officeart/2005/8/layout/bProcess3"/>
    <dgm:cxn modelId="{941C6BB7-C115-4ADC-B6A0-88A914DCAE3C}" type="presOf" srcId="{D32CC2E2-8BC7-4FD5-B36D-3EC4C81F167A}" destId="{5FF030D4-64CC-40D4-8423-65012745729C}" srcOrd="0" destOrd="0" presId="urn:microsoft.com/office/officeart/2005/8/layout/bProcess3"/>
    <dgm:cxn modelId="{46B73DC5-2ED3-4D35-BDBF-43D430B08D21}" type="presOf" srcId="{1D739150-86F0-4BEB-AB71-A0B5D520FE3A}" destId="{7D8AA5B3-4C2F-4D2E-A597-2DE5C7CF3C4D}" srcOrd="0" destOrd="0" presId="urn:microsoft.com/office/officeart/2005/8/layout/bProcess3"/>
    <dgm:cxn modelId="{ABF40DCC-68EC-40E4-B82C-F02BC832C998}" type="presOf" srcId="{3BC8DE35-BD52-4DDE-A2DD-B7F8F303DF61}" destId="{C759E364-90F0-4349-AAEB-076E4D9464EC}" srcOrd="0" destOrd="0" presId="urn:microsoft.com/office/officeart/2005/8/layout/bProcess3"/>
    <dgm:cxn modelId="{D2A341E3-E66A-4610-A26D-31E50B18FBD7}" type="presOf" srcId="{2B4A0388-2F05-4BED-89B6-DCBCB3ABF89D}" destId="{3D1D2E65-E4D3-478D-A26C-BDE01A5BA09B}" srcOrd="0" destOrd="0" presId="urn:microsoft.com/office/officeart/2005/8/layout/bProcess3"/>
    <dgm:cxn modelId="{2EA532E6-EF17-4E22-9351-2B16E5EC9A2A}" type="presOf" srcId="{28F0071C-CD72-460D-A292-89604C3F6759}" destId="{B93A2F32-50FA-430F-A62C-BC65CF8855C7}" srcOrd="0" destOrd="0" presId="urn:microsoft.com/office/officeart/2005/8/layout/bProcess3"/>
    <dgm:cxn modelId="{B2A39EE8-A668-4C67-9093-256B03BA4BE1}" srcId="{E7BBB41D-08F8-4446-8E1F-07899BB87F3A}" destId="{97A4E709-41F1-4AB0-88D0-CEEE8B97E15A}" srcOrd="0" destOrd="0" parTransId="{5FC16DE3-85F3-476A-92AA-B873B6717E9F}" sibTransId="{C78388B8-B94D-4F51-B1E7-DC10AD4D62B9}"/>
    <dgm:cxn modelId="{FB3523EC-3292-4FDA-B6BB-133FCCEE1D28}" srcId="{E7BBB41D-08F8-4446-8E1F-07899BB87F3A}" destId="{723444BD-24A3-4C7B-97D6-0D54B50AA48A}" srcOrd="3" destOrd="0" parTransId="{C8A088AD-425C-466B-A8E8-E7CE4A26300B}" sibTransId="{3BC8DE35-BD52-4DDE-A2DD-B7F8F303DF61}"/>
    <dgm:cxn modelId="{DEDA5EF9-25D2-4E48-8790-B0937B78F99B}" type="presOf" srcId="{C821AFF0-94DF-45B6-9159-B94CB919994E}" destId="{2D774485-5F83-4986-8A43-EFD9BB3D16CE}" srcOrd="0" destOrd="0" presId="urn:microsoft.com/office/officeart/2005/8/layout/bProcess3"/>
    <dgm:cxn modelId="{612914FD-FEE5-452A-8B43-995C5A6FD789}" type="presOf" srcId="{B394CD69-D46C-4C7F-A67F-F331D0E7DC26}" destId="{4C6B7AC6-98B2-4E13-B54D-B1C79294468F}" srcOrd="0" destOrd="0" presId="urn:microsoft.com/office/officeart/2005/8/layout/bProcess3"/>
    <dgm:cxn modelId="{44DD6BFF-CB4C-4727-93AC-AD696D3787C8}" type="presOf" srcId="{D32CC2E2-8BC7-4FD5-B36D-3EC4C81F167A}" destId="{75BA2084-CA4C-4AD9-9A01-FE074709B7FF}" srcOrd="1" destOrd="0" presId="urn:microsoft.com/office/officeart/2005/8/layout/bProcess3"/>
    <dgm:cxn modelId="{C43C8BAF-4EB1-4541-9283-3756741661B4}" type="presParOf" srcId="{4CF0EE39-AD29-4669-9DAA-F853ECC9BC7C}" destId="{70D6A33D-0059-4969-976F-A4681FA28869}" srcOrd="0" destOrd="0" presId="urn:microsoft.com/office/officeart/2005/8/layout/bProcess3"/>
    <dgm:cxn modelId="{F538EC8B-08AF-44FB-9F09-14B3F0BB1940}" type="presParOf" srcId="{4CF0EE39-AD29-4669-9DAA-F853ECC9BC7C}" destId="{0BA806CE-49A5-474F-A542-570584760FB1}" srcOrd="1" destOrd="0" presId="urn:microsoft.com/office/officeart/2005/8/layout/bProcess3"/>
    <dgm:cxn modelId="{0378716E-A23C-4730-A4EE-3DFA37395877}" type="presParOf" srcId="{0BA806CE-49A5-474F-A542-570584760FB1}" destId="{E5DA1CE9-097D-4A36-A1B0-43219C7C4CB1}" srcOrd="0" destOrd="0" presId="urn:microsoft.com/office/officeart/2005/8/layout/bProcess3"/>
    <dgm:cxn modelId="{D9587F2C-8290-4383-9DB3-82DD28D4C5B5}" type="presParOf" srcId="{4CF0EE39-AD29-4669-9DAA-F853ECC9BC7C}" destId="{B93A2F32-50FA-430F-A62C-BC65CF8855C7}" srcOrd="2" destOrd="0" presId="urn:microsoft.com/office/officeart/2005/8/layout/bProcess3"/>
    <dgm:cxn modelId="{CF7AF3C3-D958-45A8-98B8-F8BE6D3276B8}" type="presParOf" srcId="{4CF0EE39-AD29-4669-9DAA-F853ECC9BC7C}" destId="{F69F254D-E567-4E9B-BE47-980DCCE1BF0B}" srcOrd="3" destOrd="0" presId="urn:microsoft.com/office/officeart/2005/8/layout/bProcess3"/>
    <dgm:cxn modelId="{6A0E8A7D-4528-4B55-9ABC-12AD8CDC1920}" type="presParOf" srcId="{F69F254D-E567-4E9B-BE47-980DCCE1BF0B}" destId="{61FDB553-04F2-4F57-8289-30F27AEEB899}" srcOrd="0" destOrd="0" presId="urn:microsoft.com/office/officeart/2005/8/layout/bProcess3"/>
    <dgm:cxn modelId="{F15AD84B-4F80-4E8D-A51A-4A45AB75BD69}" type="presParOf" srcId="{4CF0EE39-AD29-4669-9DAA-F853ECC9BC7C}" destId="{2D774485-5F83-4986-8A43-EFD9BB3D16CE}" srcOrd="4" destOrd="0" presId="urn:microsoft.com/office/officeart/2005/8/layout/bProcess3"/>
    <dgm:cxn modelId="{C2120DB0-0625-4021-8EE9-C6956F124FBE}" type="presParOf" srcId="{4CF0EE39-AD29-4669-9DAA-F853ECC9BC7C}" destId="{3D1D2E65-E4D3-478D-A26C-BDE01A5BA09B}" srcOrd="5" destOrd="0" presId="urn:microsoft.com/office/officeart/2005/8/layout/bProcess3"/>
    <dgm:cxn modelId="{F64B28A0-1283-44D4-BF8E-D9C99E99EF25}" type="presParOf" srcId="{3D1D2E65-E4D3-478D-A26C-BDE01A5BA09B}" destId="{0FCEA21F-EBB7-403F-AFCE-4BB1FAE17BB5}" srcOrd="0" destOrd="0" presId="urn:microsoft.com/office/officeart/2005/8/layout/bProcess3"/>
    <dgm:cxn modelId="{E55B168F-84AA-4F87-AEBC-4F30E378C9C0}" type="presParOf" srcId="{4CF0EE39-AD29-4669-9DAA-F853ECC9BC7C}" destId="{A952F577-5C50-4529-9589-768E77035C03}" srcOrd="6" destOrd="0" presId="urn:microsoft.com/office/officeart/2005/8/layout/bProcess3"/>
    <dgm:cxn modelId="{2271CA10-CB6E-41F1-A586-71572F36F7B0}" type="presParOf" srcId="{4CF0EE39-AD29-4669-9DAA-F853ECC9BC7C}" destId="{C759E364-90F0-4349-AAEB-076E4D9464EC}" srcOrd="7" destOrd="0" presId="urn:microsoft.com/office/officeart/2005/8/layout/bProcess3"/>
    <dgm:cxn modelId="{1093EE32-7669-4702-B67C-1CED55E2D639}" type="presParOf" srcId="{C759E364-90F0-4349-AAEB-076E4D9464EC}" destId="{6FE73D92-DED2-48AD-91F3-2D41AE1D7DA8}" srcOrd="0" destOrd="0" presId="urn:microsoft.com/office/officeart/2005/8/layout/bProcess3"/>
    <dgm:cxn modelId="{D85C8878-73E3-47A1-95D2-217D7FD87863}" type="presParOf" srcId="{4CF0EE39-AD29-4669-9DAA-F853ECC9BC7C}" destId="{7D8AA5B3-4C2F-4D2E-A597-2DE5C7CF3C4D}" srcOrd="8" destOrd="0" presId="urn:microsoft.com/office/officeart/2005/8/layout/bProcess3"/>
    <dgm:cxn modelId="{8A6886CB-54FB-45F8-BC9F-C2A3646FC382}" type="presParOf" srcId="{4CF0EE39-AD29-4669-9DAA-F853ECC9BC7C}" destId="{F8863654-1EB7-4FEF-9CC6-82BC0D49FA6B}" srcOrd="9" destOrd="0" presId="urn:microsoft.com/office/officeart/2005/8/layout/bProcess3"/>
    <dgm:cxn modelId="{8C8C8ADE-00A4-4DD5-9FF6-47D22AC68C71}" type="presParOf" srcId="{F8863654-1EB7-4FEF-9CC6-82BC0D49FA6B}" destId="{BEA0B3D2-7BCD-4693-9AB7-FE47A9607F41}" srcOrd="0" destOrd="0" presId="urn:microsoft.com/office/officeart/2005/8/layout/bProcess3"/>
    <dgm:cxn modelId="{3EF325EC-C004-4E06-9411-BE1C3E1091E9}" type="presParOf" srcId="{4CF0EE39-AD29-4669-9DAA-F853ECC9BC7C}" destId="{A47A59F3-4642-4F24-9904-35ED21C668BF}" srcOrd="10" destOrd="0" presId="urn:microsoft.com/office/officeart/2005/8/layout/bProcess3"/>
    <dgm:cxn modelId="{BD7C349E-ED33-4872-9F23-D2B622B924A5}" type="presParOf" srcId="{4CF0EE39-AD29-4669-9DAA-F853ECC9BC7C}" destId="{74043C5F-CC10-4C5F-A39F-B5D0645DEC21}" srcOrd="11" destOrd="0" presId="urn:microsoft.com/office/officeart/2005/8/layout/bProcess3"/>
    <dgm:cxn modelId="{6B7E913B-11B6-4692-A678-99BCBC85EAB0}" type="presParOf" srcId="{74043C5F-CC10-4C5F-A39F-B5D0645DEC21}" destId="{E4F897ED-2ED8-4976-BD11-3FD24CA035DD}" srcOrd="0" destOrd="0" presId="urn:microsoft.com/office/officeart/2005/8/layout/bProcess3"/>
    <dgm:cxn modelId="{F6120F0B-824A-450E-B0EB-5830BC5D1E90}" type="presParOf" srcId="{4CF0EE39-AD29-4669-9DAA-F853ECC9BC7C}" destId="{089FA201-D94F-4854-BBC8-FDF3E7A8622F}" srcOrd="12" destOrd="0" presId="urn:microsoft.com/office/officeart/2005/8/layout/bProcess3"/>
    <dgm:cxn modelId="{CD093DE2-DB83-4380-9380-2ED18B505134}" type="presParOf" srcId="{4CF0EE39-AD29-4669-9DAA-F853ECC9BC7C}" destId="{5FF030D4-64CC-40D4-8423-65012745729C}" srcOrd="13" destOrd="0" presId="urn:microsoft.com/office/officeart/2005/8/layout/bProcess3"/>
    <dgm:cxn modelId="{5D3EC321-6B67-434B-B1B7-65950D8C2425}" type="presParOf" srcId="{5FF030D4-64CC-40D4-8423-65012745729C}" destId="{75BA2084-CA4C-4AD9-9A01-FE074709B7FF}" srcOrd="0" destOrd="0" presId="urn:microsoft.com/office/officeart/2005/8/layout/bProcess3"/>
    <dgm:cxn modelId="{72CDC16D-958B-408E-BCFD-8F8240713FE2}" type="presParOf" srcId="{4CF0EE39-AD29-4669-9DAA-F853ECC9BC7C}" destId="{4C6B7AC6-98B2-4E13-B54D-B1C79294468F}" srcOrd="14" destOrd="0" presId="urn:microsoft.com/office/officeart/2005/8/layout/bProcess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CD6531B3-4D71-4D55-BFE0-185CC25EDC47}" type="doc">
      <dgm:prSet loTypeId="urn:microsoft.com/office/officeart/2005/8/layout/hierarchy2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4B50589B-598E-4403-B2C8-A31EF04A45FF}">
      <dgm:prSet custT="1"/>
      <dgm:spPr/>
      <dgm:t>
        <a:bodyPr/>
        <a:lstStyle/>
        <a:p>
          <a:pPr rtl="1"/>
          <a:r>
            <a:rPr lang="fa-IR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ایجاد رسانه‌ای برای ارتباط مستمر با مردم</a:t>
          </a:r>
          <a:endParaRPr lang="en-US" sz="2400" dirty="0"/>
        </a:p>
      </dgm:t>
    </dgm:pt>
    <dgm:pt modelId="{3961DDF1-C335-4B5B-B8C5-F6789C0CDA49}" type="parTrans" cxnId="{ACAC2B0C-DE06-46BB-B651-E1447AB08B14}">
      <dgm:prSet/>
      <dgm:spPr/>
      <dgm:t>
        <a:bodyPr/>
        <a:lstStyle/>
        <a:p>
          <a:endParaRPr lang="en-US"/>
        </a:p>
      </dgm:t>
    </dgm:pt>
    <dgm:pt modelId="{8830B447-ACB9-4863-B80B-05D2AD1DBF86}" type="sibTrans" cxnId="{ACAC2B0C-DE06-46BB-B651-E1447AB08B14}">
      <dgm:prSet/>
      <dgm:spPr/>
      <dgm:t>
        <a:bodyPr/>
        <a:lstStyle/>
        <a:p>
          <a:endParaRPr lang="en-US"/>
        </a:p>
      </dgm:t>
    </dgm:pt>
    <dgm:pt modelId="{3CD8E118-3CF5-493A-87B9-D48CCCF044BD}">
      <dgm:prSet custT="1"/>
      <dgm:spPr/>
      <dgm:t>
        <a:bodyPr/>
        <a:lstStyle/>
        <a:p>
          <a:pPr rtl="1"/>
          <a:r>
            <a:rPr lang="fa-IR" sz="2400" dirty="0"/>
            <a:t>تعریف کنش بصورت مستمر برای مردم</a:t>
          </a:r>
          <a:endParaRPr lang="en-US" sz="2400" dirty="0"/>
        </a:p>
      </dgm:t>
    </dgm:pt>
    <dgm:pt modelId="{F349BA03-D58C-4628-B376-276349D01AA8}" type="sibTrans" cxnId="{83D310E5-EB17-4279-911E-32031CC9BF6B}">
      <dgm:prSet/>
      <dgm:spPr/>
      <dgm:t>
        <a:bodyPr/>
        <a:lstStyle/>
        <a:p>
          <a:endParaRPr lang="en-US"/>
        </a:p>
      </dgm:t>
    </dgm:pt>
    <dgm:pt modelId="{103AFD69-50CE-4863-993F-0ADDABA779C8}" type="parTrans" cxnId="{83D310E5-EB17-4279-911E-32031CC9BF6B}">
      <dgm:prSet/>
      <dgm:spPr/>
      <dgm:t>
        <a:bodyPr/>
        <a:lstStyle/>
        <a:p>
          <a:endParaRPr lang="en-US"/>
        </a:p>
      </dgm:t>
    </dgm:pt>
    <dgm:pt modelId="{58CDF63C-8443-4ADE-97A6-A9754BED6C38}">
      <dgm:prSet custT="1"/>
      <dgm:spPr/>
      <dgm:t>
        <a:bodyPr/>
        <a:lstStyle/>
        <a:p>
          <a:pPr rtl="1"/>
          <a:r>
            <a:rPr lang="fa-IR" sz="2400" dirty="0"/>
            <a:t>همراه کردن مسئولان و موثرین</a:t>
          </a:r>
          <a:endParaRPr lang="en-US" sz="2400" dirty="0"/>
        </a:p>
      </dgm:t>
    </dgm:pt>
    <dgm:pt modelId="{F2288029-FFA3-4544-89BE-1E2451177467}" type="sibTrans" cxnId="{B6F73DD6-C0C6-412D-84D0-B860B147B3CD}">
      <dgm:prSet/>
      <dgm:spPr/>
      <dgm:t>
        <a:bodyPr/>
        <a:lstStyle/>
        <a:p>
          <a:endParaRPr lang="en-US"/>
        </a:p>
      </dgm:t>
    </dgm:pt>
    <dgm:pt modelId="{35E8D213-5E5F-4116-848A-BAE1AC38533A}" type="parTrans" cxnId="{B6F73DD6-C0C6-412D-84D0-B860B147B3CD}">
      <dgm:prSet/>
      <dgm:spPr/>
      <dgm:t>
        <a:bodyPr/>
        <a:lstStyle/>
        <a:p>
          <a:endParaRPr lang="en-US"/>
        </a:p>
      </dgm:t>
    </dgm:pt>
    <dgm:pt modelId="{72AAA91D-BCB5-4C03-9EB6-30BEE69CC2BD}">
      <dgm:prSet custT="1"/>
      <dgm:spPr/>
      <dgm:t>
        <a:bodyPr/>
        <a:lstStyle/>
        <a:p>
          <a:pPr rtl="1"/>
          <a:r>
            <a:rPr lang="fa-IR" sz="2400" dirty="0"/>
            <a:t>توسعه و تعمیق شبکه</a:t>
          </a:r>
          <a:endParaRPr lang="en-US" sz="2400" dirty="0"/>
        </a:p>
      </dgm:t>
    </dgm:pt>
    <dgm:pt modelId="{2EF93BA1-A40D-4A46-ABD4-F42281209E61}" type="parTrans" cxnId="{D4A6DD60-C45D-469A-98CD-ADE2F3FC7326}">
      <dgm:prSet/>
      <dgm:spPr/>
      <dgm:t>
        <a:bodyPr/>
        <a:lstStyle/>
        <a:p>
          <a:endParaRPr lang="en-US"/>
        </a:p>
      </dgm:t>
    </dgm:pt>
    <dgm:pt modelId="{DFA631CE-C318-4F92-93D6-18FA42B942DA}" type="sibTrans" cxnId="{D4A6DD60-C45D-469A-98CD-ADE2F3FC7326}">
      <dgm:prSet/>
      <dgm:spPr/>
      <dgm:t>
        <a:bodyPr/>
        <a:lstStyle/>
        <a:p>
          <a:endParaRPr lang="en-US"/>
        </a:p>
      </dgm:t>
    </dgm:pt>
    <dgm:pt modelId="{333F3342-4C68-471A-AB44-BBEF6F7E1381}" type="pres">
      <dgm:prSet presAssocID="{CD6531B3-4D71-4D55-BFE0-185CC25EDC47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0D3BB074-1EFB-4E94-8583-9C1388EA2E62}" type="pres">
      <dgm:prSet presAssocID="{3CD8E118-3CF5-493A-87B9-D48CCCF044BD}" presName="root1" presStyleCnt="0"/>
      <dgm:spPr/>
    </dgm:pt>
    <dgm:pt modelId="{B5606ECC-EA9C-40B1-BB39-3907B6D07F12}" type="pres">
      <dgm:prSet presAssocID="{3CD8E118-3CF5-493A-87B9-D48CCCF044BD}" presName="LevelOneTextNode" presStyleLbl="node0" presStyleIdx="0" presStyleCnt="1">
        <dgm:presLayoutVars>
          <dgm:chPref val="3"/>
        </dgm:presLayoutVars>
      </dgm:prSet>
      <dgm:spPr/>
    </dgm:pt>
    <dgm:pt modelId="{6CC671D6-F004-4F3B-B4D6-FA5061DA50A9}" type="pres">
      <dgm:prSet presAssocID="{3CD8E118-3CF5-493A-87B9-D48CCCF044BD}" presName="level2hierChild" presStyleCnt="0"/>
      <dgm:spPr/>
    </dgm:pt>
    <dgm:pt modelId="{C58CCAE3-7CAA-48DC-910C-A4B474BE9A02}" type="pres">
      <dgm:prSet presAssocID="{3961DDF1-C335-4B5B-B8C5-F6789C0CDA49}" presName="conn2-1" presStyleLbl="parChTrans1D2" presStyleIdx="0" presStyleCnt="3"/>
      <dgm:spPr/>
    </dgm:pt>
    <dgm:pt modelId="{738FE519-F63B-44AC-8988-329322624020}" type="pres">
      <dgm:prSet presAssocID="{3961DDF1-C335-4B5B-B8C5-F6789C0CDA49}" presName="connTx" presStyleLbl="parChTrans1D2" presStyleIdx="0" presStyleCnt="3"/>
      <dgm:spPr/>
    </dgm:pt>
    <dgm:pt modelId="{CB3033A1-1B85-4667-924B-2663E205C22F}" type="pres">
      <dgm:prSet presAssocID="{4B50589B-598E-4403-B2C8-A31EF04A45FF}" presName="root2" presStyleCnt="0"/>
      <dgm:spPr/>
    </dgm:pt>
    <dgm:pt modelId="{62AF6F22-9728-4BBA-96BD-DE76BC304BE3}" type="pres">
      <dgm:prSet presAssocID="{4B50589B-598E-4403-B2C8-A31EF04A45FF}" presName="LevelTwoTextNode" presStyleLbl="node2" presStyleIdx="0" presStyleCnt="3">
        <dgm:presLayoutVars>
          <dgm:chPref val="3"/>
        </dgm:presLayoutVars>
      </dgm:prSet>
      <dgm:spPr/>
    </dgm:pt>
    <dgm:pt modelId="{E2452AF1-1CB8-4B14-9297-23AB7117E47C}" type="pres">
      <dgm:prSet presAssocID="{4B50589B-598E-4403-B2C8-A31EF04A45FF}" presName="level3hierChild" presStyleCnt="0"/>
      <dgm:spPr/>
    </dgm:pt>
    <dgm:pt modelId="{5F488D82-08D3-4669-9B9B-28DA5F6518B9}" type="pres">
      <dgm:prSet presAssocID="{35E8D213-5E5F-4116-848A-BAE1AC38533A}" presName="conn2-1" presStyleLbl="parChTrans1D2" presStyleIdx="1" presStyleCnt="3"/>
      <dgm:spPr/>
    </dgm:pt>
    <dgm:pt modelId="{F206AFB7-FF9A-4420-A68D-4CB1DF8C6DFF}" type="pres">
      <dgm:prSet presAssocID="{35E8D213-5E5F-4116-848A-BAE1AC38533A}" presName="connTx" presStyleLbl="parChTrans1D2" presStyleIdx="1" presStyleCnt="3"/>
      <dgm:spPr/>
    </dgm:pt>
    <dgm:pt modelId="{2FB0768F-3257-4F04-B13A-903B58D46AA3}" type="pres">
      <dgm:prSet presAssocID="{58CDF63C-8443-4ADE-97A6-A9754BED6C38}" presName="root2" presStyleCnt="0"/>
      <dgm:spPr/>
    </dgm:pt>
    <dgm:pt modelId="{27652099-67C8-4412-B612-91D1BA1B6612}" type="pres">
      <dgm:prSet presAssocID="{58CDF63C-8443-4ADE-97A6-A9754BED6C38}" presName="LevelTwoTextNode" presStyleLbl="node2" presStyleIdx="1" presStyleCnt="3">
        <dgm:presLayoutVars>
          <dgm:chPref val="3"/>
        </dgm:presLayoutVars>
      </dgm:prSet>
      <dgm:spPr/>
    </dgm:pt>
    <dgm:pt modelId="{7F3E0EA2-0C6E-4734-939D-06E54EE25175}" type="pres">
      <dgm:prSet presAssocID="{58CDF63C-8443-4ADE-97A6-A9754BED6C38}" presName="level3hierChild" presStyleCnt="0"/>
      <dgm:spPr/>
    </dgm:pt>
    <dgm:pt modelId="{DCDFDEB7-1E2A-47E8-A64A-AD24D612E0B4}" type="pres">
      <dgm:prSet presAssocID="{2EF93BA1-A40D-4A46-ABD4-F42281209E61}" presName="conn2-1" presStyleLbl="parChTrans1D2" presStyleIdx="2" presStyleCnt="3"/>
      <dgm:spPr/>
    </dgm:pt>
    <dgm:pt modelId="{08E30D96-0CE8-4973-AB53-D243ACD3651B}" type="pres">
      <dgm:prSet presAssocID="{2EF93BA1-A40D-4A46-ABD4-F42281209E61}" presName="connTx" presStyleLbl="parChTrans1D2" presStyleIdx="2" presStyleCnt="3"/>
      <dgm:spPr/>
    </dgm:pt>
    <dgm:pt modelId="{14C09375-AF71-4CAF-B72B-2A64AE14A585}" type="pres">
      <dgm:prSet presAssocID="{72AAA91D-BCB5-4C03-9EB6-30BEE69CC2BD}" presName="root2" presStyleCnt="0"/>
      <dgm:spPr/>
    </dgm:pt>
    <dgm:pt modelId="{50009471-89DD-44FF-9A4D-D06DB7C6B933}" type="pres">
      <dgm:prSet presAssocID="{72AAA91D-BCB5-4C03-9EB6-30BEE69CC2BD}" presName="LevelTwoTextNode" presStyleLbl="node2" presStyleIdx="2" presStyleCnt="3">
        <dgm:presLayoutVars>
          <dgm:chPref val="3"/>
        </dgm:presLayoutVars>
      </dgm:prSet>
      <dgm:spPr/>
    </dgm:pt>
    <dgm:pt modelId="{2D8BC1A7-AE13-46BD-9EC8-78ABF5DEA933}" type="pres">
      <dgm:prSet presAssocID="{72AAA91D-BCB5-4C03-9EB6-30BEE69CC2BD}" presName="level3hierChild" presStyleCnt="0"/>
      <dgm:spPr/>
    </dgm:pt>
  </dgm:ptLst>
  <dgm:cxnLst>
    <dgm:cxn modelId="{F1F5D103-688B-463A-92FD-A238BF746CB4}" type="presOf" srcId="{3961DDF1-C335-4B5B-B8C5-F6789C0CDA49}" destId="{C58CCAE3-7CAA-48DC-910C-A4B474BE9A02}" srcOrd="0" destOrd="0" presId="urn:microsoft.com/office/officeart/2005/8/layout/hierarchy2"/>
    <dgm:cxn modelId="{ACAC2B0C-DE06-46BB-B651-E1447AB08B14}" srcId="{3CD8E118-3CF5-493A-87B9-D48CCCF044BD}" destId="{4B50589B-598E-4403-B2C8-A31EF04A45FF}" srcOrd="0" destOrd="0" parTransId="{3961DDF1-C335-4B5B-B8C5-F6789C0CDA49}" sibTransId="{8830B447-ACB9-4863-B80B-05D2AD1DBF86}"/>
    <dgm:cxn modelId="{ADBB2A1E-146A-464D-BC9F-EDCBA5145299}" type="presOf" srcId="{58CDF63C-8443-4ADE-97A6-A9754BED6C38}" destId="{27652099-67C8-4412-B612-91D1BA1B6612}" srcOrd="0" destOrd="0" presId="urn:microsoft.com/office/officeart/2005/8/layout/hierarchy2"/>
    <dgm:cxn modelId="{D4A6DD60-C45D-469A-98CD-ADE2F3FC7326}" srcId="{3CD8E118-3CF5-493A-87B9-D48CCCF044BD}" destId="{72AAA91D-BCB5-4C03-9EB6-30BEE69CC2BD}" srcOrd="2" destOrd="0" parTransId="{2EF93BA1-A40D-4A46-ABD4-F42281209E61}" sibTransId="{DFA631CE-C318-4F92-93D6-18FA42B942DA}"/>
    <dgm:cxn modelId="{9172096C-1E24-4F36-BDE0-FE710568DBA3}" type="presOf" srcId="{CD6531B3-4D71-4D55-BFE0-185CC25EDC47}" destId="{333F3342-4C68-471A-AB44-BBEF6F7E1381}" srcOrd="0" destOrd="0" presId="urn:microsoft.com/office/officeart/2005/8/layout/hierarchy2"/>
    <dgm:cxn modelId="{3FEC254F-83E8-4BA8-9159-1217D941CA30}" type="presOf" srcId="{72AAA91D-BCB5-4C03-9EB6-30BEE69CC2BD}" destId="{50009471-89DD-44FF-9A4D-D06DB7C6B933}" srcOrd="0" destOrd="0" presId="urn:microsoft.com/office/officeart/2005/8/layout/hierarchy2"/>
    <dgm:cxn modelId="{ED8105A0-70D7-48A9-8EDC-FD846CE78180}" type="presOf" srcId="{3CD8E118-3CF5-493A-87B9-D48CCCF044BD}" destId="{B5606ECC-EA9C-40B1-BB39-3907B6D07F12}" srcOrd="0" destOrd="0" presId="urn:microsoft.com/office/officeart/2005/8/layout/hierarchy2"/>
    <dgm:cxn modelId="{849048A8-277A-4DA3-8AE0-A249B8BC2CC3}" type="presOf" srcId="{35E8D213-5E5F-4116-848A-BAE1AC38533A}" destId="{5F488D82-08D3-4669-9B9B-28DA5F6518B9}" srcOrd="0" destOrd="0" presId="urn:microsoft.com/office/officeart/2005/8/layout/hierarchy2"/>
    <dgm:cxn modelId="{53290EBA-23B9-4F44-BDB0-114FD4009EB6}" type="presOf" srcId="{2EF93BA1-A40D-4A46-ABD4-F42281209E61}" destId="{DCDFDEB7-1E2A-47E8-A64A-AD24D612E0B4}" srcOrd="0" destOrd="0" presId="urn:microsoft.com/office/officeart/2005/8/layout/hierarchy2"/>
    <dgm:cxn modelId="{67F81BCE-EEBE-4DE5-A313-F0A45C212B95}" type="presOf" srcId="{2EF93BA1-A40D-4A46-ABD4-F42281209E61}" destId="{08E30D96-0CE8-4973-AB53-D243ACD3651B}" srcOrd="1" destOrd="0" presId="urn:microsoft.com/office/officeart/2005/8/layout/hierarchy2"/>
    <dgm:cxn modelId="{B6F73DD6-C0C6-412D-84D0-B860B147B3CD}" srcId="{3CD8E118-3CF5-493A-87B9-D48CCCF044BD}" destId="{58CDF63C-8443-4ADE-97A6-A9754BED6C38}" srcOrd="1" destOrd="0" parTransId="{35E8D213-5E5F-4116-848A-BAE1AC38533A}" sibTransId="{F2288029-FFA3-4544-89BE-1E2451177467}"/>
    <dgm:cxn modelId="{83D310E5-EB17-4279-911E-32031CC9BF6B}" srcId="{CD6531B3-4D71-4D55-BFE0-185CC25EDC47}" destId="{3CD8E118-3CF5-493A-87B9-D48CCCF044BD}" srcOrd="0" destOrd="0" parTransId="{103AFD69-50CE-4863-993F-0ADDABA779C8}" sibTransId="{F349BA03-D58C-4628-B376-276349D01AA8}"/>
    <dgm:cxn modelId="{BAAD37EA-60AC-45C7-B353-E6BF1C97C0DE}" type="presOf" srcId="{35E8D213-5E5F-4116-848A-BAE1AC38533A}" destId="{F206AFB7-FF9A-4420-A68D-4CB1DF8C6DFF}" srcOrd="1" destOrd="0" presId="urn:microsoft.com/office/officeart/2005/8/layout/hierarchy2"/>
    <dgm:cxn modelId="{8A7972ED-0AF8-4CE4-B70D-0AD0C012E717}" type="presOf" srcId="{3961DDF1-C335-4B5B-B8C5-F6789C0CDA49}" destId="{738FE519-F63B-44AC-8988-329322624020}" srcOrd="1" destOrd="0" presId="urn:microsoft.com/office/officeart/2005/8/layout/hierarchy2"/>
    <dgm:cxn modelId="{4BBCACF0-EE73-4331-87AD-6D9E09C76503}" type="presOf" srcId="{4B50589B-598E-4403-B2C8-A31EF04A45FF}" destId="{62AF6F22-9728-4BBA-96BD-DE76BC304BE3}" srcOrd="0" destOrd="0" presId="urn:microsoft.com/office/officeart/2005/8/layout/hierarchy2"/>
    <dgm:cxn modelId="{7483EAB8-2BF4-464C-8C30-F5E61C221EDE}" type="presParOf" srcId="{333F3342-4C68-471A-AB44-BBEF6F7E1381}" destId="{0D3BB074-1EFB-4E94-8583-9C1388EA2E62}" srcOrd="0" destOrd="0" presId="urn:microsoft.com/office/officeart/2005/8/layout/hierarchy2"/>
    <dgm:cxn modelId="{6412E77B-0BC3-4D0B-A6DC-C01A3EEC68B1}" type="presParOf" srcId="{0D3BB074-1EFB-4E94-8583-9C1388EA2E62}" destId="{B5606ECC-EA9C-40B1-BB39-3907B6D07F12}" srcOrd="0" destOrd="0" presId="urn:microsoft.com/office/officeart/2005/8/layout/hierarchy2"/>
    <dgm:cxn modelId="{50EC8B87-2FE1-4609-9E2E-77845BF8CDC0}" type="presParOf" srcId="{0D3BB074-1EFB-4E94-8583-9C1388EA2E62}" destId="{6CC671D6-F004-4F3B-B4D6-FA5061DA50A9}" srcOrd="1" destOrd="0" presId="urn:microsoft.com/office/officeart/2005/8/layout/hierarchy2"/>
    <dgm:cxn modelId="{62D11A8A-19F7-4993-BED3-F142A798AC79}" type="presParOf" srcId="{6CC671D6-F004-4F3B-B4D6-FA5061DA50A9}" destId="{C58CCAE3-7CAA-48DC-910C-A4B474BE9A02}" srcOrd="0" destOrd="0" presId="urn:microsoft.com/office/officeart/2005/8/layout/hierarchy2"/>
    <dgm:cxn modelId="{A001D6DF-44BE-4831-A5F4-B57C21D90949}" type="presParOf" srcId="{C58CCAE3-7CAA-48DC-910C-A4B474BE9A02}" destId="{738FE519-F63B-44AC-8988-329322624020}" srcOrd="0" destOrd="0" presId="urn:microsoft.com/office/officeart/2005/8/layout/hierarchy2"/>
    <dgm:cxn modelId="{8494A86E-4A3B-408B-833E-63F6AFF4C6D8}" type="presParOf" srcId="{6CC671D6-F004-4F3B-B4D6-FA5061DA50A9}" destId="{CB3033A1-1B85-4667-924B-2663E205C22F}" srcOrd="1" destOrd="0" presId="urn:microsoft.com/office/officeart/2005/8/layout/hierarchy2"/>
    <dgm:cxn modelId="{8599BFBF-49BE-4148-945D-F0526AA7DEF7}" type="presParOf" srcId="{CB3033A1-1B85-4667-924B-2663E205C22F}" destId="{62AF6F22-9728-4BBA-96BD-DE76BC304BE3}" srcOrd="0" destOrd="0" presId="urn:microsoft.com/office/officeart/2005/8/layout/hierarchy2"/>
    <dgm:cxn modelId="{3B2CDB3E-E563-432E-A71D-EF5B4DC1E549}" type="presParOf" srcId="{CB3033A1-1B85-4667-924B-2663E205C22F}" destId="{E2452AF1-1CB8-4B14-9297-23AB7117E47C}" srcOrd="1" destOrd="0" presId="urn:microsoft.com/office/officeart/2005/8/layout/hierarchy2"/>
    <dgm:cxn modelId="{2597CFD2-A093-40F3-AAEE-8A1318D5F009}" type="presParOf" srcId="{6CC671D6-F004-4F3B-B4D6-FA5061DA50A9}" destId="{5F488D82-08D3-4669-9B9B-28DA5F6518B9}" srcOrd="2" destOrd="0" presId="urn:microsoft.com/office/officeart/2005/8/layout/hierarchy2"/>
    <dgm:cxn modelId="{6C713752-CEE0-49FB-8218-32F35FCA64E2}" type="presParOf" srcId="{5F488D82-08D3-4669-9B9B-28DA5F6518B9}" destId="{F206AFB7-FF9A-4420-A68D-4CB1DF8C6DFF}" srcOrd="0" destOrd="0" presId="urn:microsoft.com/office/officeart/2005/8/layout/hierarchy2"/>
    <dgm:cxn modelId="{DB4BBE94-47C4-41E7-A140-BADEA0B1968B}" type="presParOf" srcId="{6CC671D6-F004-4F3B-B4D6-FA5061DA50A9}" destId="{2FB0768F-3257-4F04-B13A-903B58D46AA3}" srcOrd="3" destOrd="0" presId="urn:microsoft.com/office/officeart/2005/8/layout/hierarchy2"/>
    <dgm:cxn modelId="{3BEF7DDB-875F-4B76-AAFA-B3C53790F91F}" type="presParOf" srcId="{2FB0768F-3257-4F04-B13A-903B58D46AA3}" destId="{27652099-67C8-4412-B612-91D1BA1B6612}" srcOrd="0" destOrd="0" presId="urn:microsoft.com/office/officeart/2005/8/layout/hierarchy2"/>
    <dgm:cxn modelId="{C535B12E-6773-4914-9476-09ABF33BD070}" type="presParOf" srcId="{2FB0768F-3257-4F04-B13A-903B58D46AA3}" destId="{7F3E0EA2-0C6E-4734-939D-06E54EE25175}" srcOrd="1" destOrd="0" presId="urn:microsoft.com/office/officeart/2005/8/layout/hierarchy2"/>
    <dgm:cxn modelId="{CDB45A0A-30A2-4487-A248-375425D036FA}" type="presParOf" srcId="{6CC671D6-F004-4F3B-B4D6-FA5061DA50A9}" destId="{DCDFDEB7-1E2A-47E8-A64A-AD24D612E0B4}" srcOrd="4" destOrd="0" presId="urn:microsoft.com/office/officeart/2005/8/layout/hierarchy2"/>
    <dgm:cxn modelId="{F1A5B938-60CB-4E0A-B1F1-BB390E3A60BC}" type="presParOf" srcId="{DCDFDEB7-1E2A-47E8-A64A-AD24D612E0B4}" destId="{08E30D96-0CE8-4973-AB53-D243ACD3651B}" srcOrd="0" destOrd="0" presId="urn:microsoft.com/office/officeart/2005/8/layout/hierarchy2"/>
    <dgm:cxn modelId="{18F80A80-6ADA-493A-96E1-4411F8EF204F}" type="presParOf" srcId="{6CC671D6-F004-4F3B-B4D6-FA5061DA50A9}" destId="{14C09375-AF71-4CAF-B72B-2A64AE14A585}" srcOrd="5" destOrd="0" presId="urn:microsoft.com/office/officeart/2005/8/layout/hierarchy2"/>
    <dgm:cxn modelId="{76BB9E03-1C51-4A6B-80F6-2E330208FDD1}" type="presParOf" srcId="{14C09375-AF71-4CAF-B72B-2A64AE14A585}" destId="{50009471-89DD-44FF-9A4D-D06DB7C6B933}" srcOrd="0" destOrd="0" presId="urn:microsoft.com/office/officeart/2005/8/layout/hierarchy2"/>
    <dgm:cxn modelId="{5273F307-6BA3-47EE-8C7C-8E68D61DE799}" type="presParOf" srcId="{14C09375-AF71-4CAF-B72B-2A64AE14A585}" destId="{2D8BC1A7-AE13-46BD-9EC8-78ABF5DEA93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867A33C-F670-46F0-85B1-5B71A955EA6C}" type="doc">
      <dgm:prSet loTypeId="urn:microsoft.com/office/officeart/2005/8/layout/hierarchy2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2D5BD896-5140-4667-AA46-EB899E098E8D}">
      <dgm:prSet phldrT="[Text]" custT="1"/>
      <dgm:spPr/>
      <dgm:t>
        <a:bodyPr/>
        <a:lstStyle/>
        <a:p>
          <a:pPr rtl="1"/>
          <a:r>
            <a:rPr lang="fa-IR" sz="1800" dirty="0"/>
            <a:t>انواع کنش رسانه</a:t>
          </a:r>
          <a:endParaRPr lang="en-US" sz="1800" dirty="0"/>
        </a:p>
      </dgm:t>
    </dgm:pt>
    <dgm:pt modelId="{42DD528A-2E36-4712-B8E1-3B5FA1C4D424}" type="parTrans" cxnId="{B783C27A-DC49-47D6-8171-84F8FA1C263A}">
      <dgm:prSet/>
      <dgm:spPr/>
      <dgm:t>
        <a:bodyPr/>
        <a:lstStyle/>
        <a:p>
          <a:endParaRPr lang="en-US"/>
        </a:p>
      </dgm:t>
    </dgm:pt>
    <dgm:pt modelId="{48CFB7AB-C3F2-4613-919D-0B19BC23F5A5}" type="sibTrans" cxnId="{B783C27A-DC49-47D6-8171-84F8FA1C263A}">
      <dgm:prSet/>
      <dgm:spPr/>
      <dgm:t>
        <a:bodyPr/>
        <a:lstStyle/>
        <a:p>
          <a:endParaRPr lang="en-US"/>
        </a:p>
      </dgm:t>
    </dgm:pt>
    <dgm:pt modelId="{6C0A48B9-5859-4F79-B4C7-3F94F853A0FC}">
      <dgm:prSet phldrT="[Text]" custT="1"/>
      <dgm:spPr/>
      <dgm:t>
        <a:bodyPr/>
        <a:lstStyle/>
        <a:p>
          <a:pPr rtl="1"/>
          <a:r>
            <a:rPr lang="fa-IR" sz="1800" dirty="0"/>
            <a:t>آگاه‌سازی</a:t>
          </a:r>
          <a:endParaRPr lang="en-US" sz="1800" dirty="0"/>
        </a:p>
      </dgm:t>
    </dgm:pt>
    <dgm:pt modelId="{5F2BDC33-059F-4DB4-AEBF-16CE9C74C166}" type="parTrans" cxnId="{790057B6-5F19-458A-96E2-0374DD3D07BA}">
      <dgm:prSet/>
      <dgm:spPr/>
      <dgm:t>
        <a:bodyPr/>
        <a:lstStyle/>
        <a:p>
          <a:endParaRPr lang="en-US"/>
        </a:p>
      </dgm:t>
    </dgm:pt>
    <dgm:pt modelId="{8A85CB7B-2960-4FA7-A188-F33714FA6BA8}" type="sibTrans" cxnId="{790057B6-5F19-458A-96E2-0374DD3D07BA}">
      <dgm:prSet/>
      <dgm:spPr/>
      <dgm:t>
        <a:bodyPr/>
        <a:lstStyle/>
        <a:p>
          <a:endParaRPr lang="en-US"/>
        </a:p>
      </dgm:t>
    </dgm:pt>
    <dgm:pt modelId="{E7F9A2AA-A6C8-48DC-9A5E-200BA5C3E67A}">
      <dgm:prSet phldrT="[Text]" custT="1"/>
      <dgm:spPr/>
      <dgm:t>
        <a:bodyPr/>
        <a:lstStyle/>
        <a:p>
          <a:pPr rtl="1"/>
          <a:r>
            <a:rPr lang="fa-IR" sz="1800" dirty="0"/>
            <a:t>گفتمان سازی</a:t>
          </a:r>
          <a:endParaRPr lang="en-US" sz="1800" dirty="0"/>
        </a:p>
      </dgm:t>
    </dgm:pt>
    <dgm:pt modelId="{326F284C-0784-4F34-A570-9E0E7FA81580}" type="parTrans" cxnId="{E6882766-C83C-4254-8F5F-FFBFA08D26DD}">
      <dgm:prSet/>
      <dgm:spPr/>
      <dgm:t>
        <a:bodyPr/>
        <a:lstStyle/>
        <a:p>
          <a:endParaRPr lang="en-US"/>
        </a:p>
      </dgm:t>
    </dgm:pt>
    <dgm:pt modelId="{0E3DCCE3-7E50-4D13-A3D1-02E3B3DF8497}" type="sibTrans" cxnId="{E6882766-C83C-4254-8F5F-FFBFA08D26DD}">
      <dgm:prSet/>
      <dgm:spPr/>
      <dgm:t>
        <a:bodyPr/>
        <a:lstStyle/>
        <a:p>
          <a:endParaRPr lang="en-US"/>
        </a:p>
      </dgm:t>
    </dgm:pt>
    <dgm:pt modelId="{31679511-2E32-4CE1-9AFD-88239F068466}">
      <dgm:prSet phldrT="[Text]" custT="1"/>
      <dgm:spPr/>
      <dgm:t>
        <a:bodyPr/>
        <a:lstStyle/>
        <a:p>
          <a:pPr rtl="1"/>
          <a:r>
            <a:rPr lang="fa-IR" sz="2000" dirty="0"/>
            <a:t>توضیح هویت مردمی کار</a:t>
          </a:r>
          <a:endParaRPr lang="en-US" sz="2000" dirty="0"/>
        </a:p>
      </dgm:t>
    </dgm:pt>
    <dgm:pt modelId="{B78224C1-2F55-4871-8ACB-254579D6D75F}" type="parTrans" cxnId="{CFEC1C18-5592-4F85-A603-2B802E47510E}">
      <dgm:prSet/>
      <dgm:spPr/>
      <dgm:t>
        <a:bodyPr/>
        <a:lstStyle/>
        <a:p>
          <a:endParaRPr lang="en-US"/>
        </a:p>
      </dgm:t>
    </dgm:pt>
    <dgm:pt modelId="{21F51972-F5D6-4774-B3EB-10F4C4A83C5A}" type="sibTrans" cxnId="{CFEC1C18-5592-4F85-A603-2B802E47510E}">
      <dgm:prSet/>
      <dgm:spPr/>
      <dgm:t>
        <a:bodyPr/>
        <a:lstStyle/>
        <a:p>
          <a:endParaRPr lang="en-US"/>
        </a:p>
      </dgm:t>
    </dgm:pt>
    <dgm:pt modelId="{8AD91B0A-32EB-4AB2-AF3A-3EDD2B1C9A7C}">
      <dgm:prSet custT="1"/>
      <dgm:spPr/>
      <dgm:t>
        <a:bodyPr/>
        <a:lstStyle/>
        <a:p>
          <a:pPr rtl="1"/>
          <a:r>
            <a:rPr lang="fa-IR" sz="2000" dirty="0"/>
            <a:t>اطلاع رسانی قوانین و فرآیندها</a:t>
          </a:r>
          <a:endParaRPr lang="en-US" sz="2000" dirty="0"/>
        </a:p>
      </dgm:t>
    </dgm:pt>
    <dgm:pt modelId="{1E6CA890-124C-49A0-A462-59A7C99FF69B}" type="parTrans" cxnId="{DF496E04-CCAE-448D-8375-2ABE34880A6A}">
      <dgm:prSet/>
      <dgm:spPr/>
      <dgm:t>
        <a:bodyPr/>
        <a:lstStyle/>
        <a:p>
          <a:endParaRPr lang="en-US"/>
        </a:p>
      </dgm:t>
    </dgm:pt>
    <dgm:pt modelId="{D6498685-A674-4BE4-BF33-8945EC4ED7CC}" type="sibTrans" cxnId="{DF496E04-CCAE-448D-8375-2ABE34880A6A}">
      <dgm:prSet/>
      <dgm:spPr/>
      <dgm:t>
        <a:bodyPr/>
        <a:lstStyle/>
        <a:p>
          <a:endParaRPr lang="en-US"/>
        </a:p>
      </dgm:t>
    </dgm:pt>
    <dgm:pt modelId="{C4DF014F-2181-4CC7-8C89-BE5144EB625D}">
      <dgm:prSet custT="1"/>
      <dgm:spPr/>
      <dgm:t>
        <a:bodyPr/>
        <a:lstStyle/>
        <a:p>
          <a:pPr rtl="1"/>
          <a:r>
            <a:rPr lang="fa-IR" sz="2000" dirty="0"/>
            <a:t>اطلاع‌رسانی فرآیندهای اعطای زمین و مسئولان مرتبط با این امر</a:t>
          </a:r>
          <a:endParaRPr lang="en-US" sz="2000" dirty="0"/>
        </a:p>
      </dgm:t>
    </dgm:pt>
    <dgm:pt modelId="{3569AB51-1DFF-49CF-AD1A-2948FD025D82}" type="parTrans" cxnId="{5D325C86-8727-48CA-AD13-B8045C2903CD}">
      <dgm:prSet/>
      <dgm:spPr/>
      <dgm:t>
        <a:bodyPr/>
        <a:lstStyle/>
        <a:p>
          <a:endParaRPr lang="en-US"/>
        </a:p>
      </dgm:t>
    </dgm:pt>
    <dgm:pt modelId="{00A834C7-1967-478E-B710-0C29BADEFB7E}" type="sibTrans" cxnId="{5D325C86-8727-48CA-AD13-B8045C2903CD}">
      <dgm:prSet/>
      <dgm:spPr/>
      <dgm:t>
        <a:bodyPr/>
        <a:lstStyle/>
        <a:p>
          <a:endParaRPr lang="en-US"/>
        </a:p>
      </dgm:t>
    </dgm:pt>
    <dgm:pt modelId="{749969EF-41ED-4D89-98FE-59D1E0256E58}">
      <dgm:prSet custT="1"/>
      <dgm:spPr/>
      <dgm:t>
        <a:bodyPr/>
        <a:lstStyle/>
        <a:p>
          <a:pPr rtl="1"/>
          <a:r>
            <a:rPr lang="fa-IR" sz="2000" dirty="0"/>
            <a:t>انتشار اخبار مرتبط</a:t>
          </a:r>
          <a:endParaRPr lang="en-US" sz="2000" dirty="0"/>
        </a:p>
      </dgm:t>
    </dgm:pt>
    <dgm:pt modelId="{110B34D8-58A0-476E-99CD-DEEE724B2AAF}" type="parTrans" cxnId="{BEAC5271-972E-4E7C-B309-24FF2675163C}">
      <dgm:prSet/>
      <dgm:spPr/>
      <dgm:t>
        <a:bodyPr/>
        <a:lstStyle/>
        <a:p>
          <a:endParaRPr lang="en-US"/>
        </a:p>
      </dgm:t>
    </dgm:pt>
    <dgm:pt modelId="{0175004D-F8F3-4670-934A-3721CDED4E4D}" type="sibTrans" cxnId="{BEAC5271-972E-4E7C-B309-24FF2675163C}">
      <dgm:prSet/>
      <dgm:spPr/>
      <dgm:t>
        <a:bodyPr/>
        <a:lstStyle/>
        <a:p>
          <a:endParaRPr lang="en-US"/>
        </a:p>
      </dgm:t>
    </dgm:pt>
    <dgm:pt modelId="{92BEF29C-0C83-4ED1-B0C2-49000E0D8615}">
      <dgm:prSet phldrT="[Text]" custT="1"/>
      <dgm:spPr/>
      <dgm:t>
        <a:bodyPr/>
        <a:lstStyle/>
        <a:p>
          <a:pPr rtl="1"/>
          <a:r>
            <a:rPr lang="fa-IR" sz="1800" dirty="0"/>
            <a:t>مطالبه گری</a:t>
          </a:r>
          <a:endParaRPr lang="en-US" sz="1800" dirty="0"/>
        </a:p>
      </dgm:t>
    </dgm:pt>
    <dgm:pt modelId="{DF83210D-11D3-4CCB-893F-1F74DD2842DC}" type="parTrans" cxnId="{0D9D754A-2C78-40CB-83D4-1C15A9EC964B}">
      <dgm:prSet/>
      <dgm:spPr/>
      <dgm:t>
        <a:bodyPr/>
        <a:lstStyle/>
        <a:p>
          <a:endParaRPr lang="en-US"/>
        </a:p>
      </dgm:t>
    </dgm:pt>
    <dgm:pt modelId="{87EC200D-DEF6-4F7B-9972-E7A7E1D57B28}" type="sibTrans" cxnId="{0D9D754A-2C78-40CB-83D4-1C15A9EC964B}">
      <dgm:prSet/>
      <dgm:spPr/>
      <dgm:t>
        <a:bodyPr/>
        <a:lstStyle/>
        <a:p>
          <a:endParaRPr lang="en-US"/>
        </a:p>
      </dgm:t>
    </dgm:pt>
    <dgm:pt modelId="{071CAC0F-B1AE-44AA-A2C9-BD008FF4F7B3}">
      <dgm:prSet phldrT="[Text]" custT="1"/>
      <dgm:spPr/>
      <dgm:t>
        <a:bodyPr/>
        <a:lstStyle/>
        <a:p>
          <a:pPr rtl="1"/>
          <a:r>
            <a:rPr lang="fa-IR" sz="1800" dirty="0"/>
            <a:t>اطلاع‌رسانی مستمر میزان پیشرفت نهضت ملی و مقایسه با سایر نقاط کشور</a:t>
          </a:r>
          <a:endParaRPr lang="en-US" sz="1800" dirty="0"/>
        </a:p>
      </dgm:t>
    </dgm:pt>
    <dgm:pt modelId="{79D4CCC0-9E2A-4297-8704-37F8EE29E7EA}" type="parTrans" cxnId="{22F23BFD-AF10-4766-9ECD-69362730D094}">
      <dgm:prSet/>
      <dgm:spPr/>
      <dgm:t>
        <a:bodyPr/>
        <a:lstStyle/>
        <a:p>
          <a:endParaRPr lang="en-US"/>
        </a:p>
      </dgm:t>
    </dgm:pt>
    <dgm:pt modelId="{95111E6C-A7C6-44A5-B39B-50FCF3BADDFC}" type="sibTrans" cxnId="{22F23BFD-AF10-4766-9ECD-69362730D094}">
      <dgm:prSet/>
      <dgm:spPr/>
      <dgm:t>
        <a:bodyPr/>
        <a:lstStyle/>
        <a:p>
          <a:endParaRPr lang="en-US"/>
        </a:p>
      </dgm:t>
    </dgm:pt>
    <dgm:pt modelId="{34A841ED-6687-4E1C-B823-B50BB19D4AE5}">
      <dgm:prSet phldrT="[Text]" custT="1"/>
      <dgm:spPr/>
      <dgm:t>
        <a:bodyPr/>
        <a:lstStyle/>
        <a:p>
          <a:pPr rtl="1"/>
          <a:r>
            <a:rPr lang="fa-IR" sz="2000" dirty="0"/>
            <a:t>آگاه‌سازی نسبت به رویای زیست‌شهر</a:t>
          </a:r>
          <a:endParaRPr lang="en-US" sz="2000" dirty="0"/>
        </a:p>
      </dgm:t>
    </dgm:pt>
    <dgm:pt modelId="{694720E0-138E-40A4-B9B1-EC2B9C7F253F}" type="parTrans" cxnId="{264C15ED-4009-4973-86A5-69F1B54186D8}">
      <dgm:prSet/>
      <dgm:spPr/>
      <dgm:t>
        <a:bodyPr/>
        <a:lstStyle/>
        <a:p>
          <a:endParaRPr lang="en-US"/>
        </a:p>
      </dgm:t>
    </dgm:pt>
    <dgm:pt modelId="{4DEA3561-1223-4D5B-9540-41459302235F}" type="sibTrans" cxnId="{264C15ED-4009-4973-86A5-69F1B54186D8}">
      <dgm:prSet/>
      <dgm:spPr/>
      <dgm:t>
        <a:bodyPr/>
        <a:lstStyle/>
        <a:p>
          <a:endParaRPr lang="en-US"/>
        </a:p>
      </dgm:t>
    </dgm:pt>
    <dgm:pt modelId="{BB49F19A-B539-416C-A56D-4DBCAAE0DE03}">
      <dgm:prSet custT="1"/>
      <dgm:spPr/>
      <dgm:t>
        <a:bodyPr/>
        <a:lstStyle/>
        <a:p>
          <a:pPr rtl="1"/>
          <a:r>
            <a:rPr lang="fa-IR" sz="2000" dirty="0"/>
            <a:t>پوشش کامل کنش‌های مردمی</a:t>
          </a:r>
          <a:endParaRPr lang="en-US" sz="2000" dirty="0"/>
        </a:p>
      </dgm:t>
    </dgm:pt>
    <dgm:pt modelId="{631FD08A-84F8-4371-8036-B31970D203A8}" type="parTrans" cxnId="{2D0F3D37-CAA6-4ACC-BBCF-8F27C35CF2E5}">
      <dgm:prSet/>
      <dgm:spPr/>
      <dgm:t>
        <a:bodyPr/>
        <a:lstStyle/>
        <a:p>
          <a:endParaRPr lang="en-US"/>
        </a:p>
      </dgm:t>
    </dgm:pt>
    <dgm:pt modelId="{54EC6778-1927-4DB5-BC9D-9C54495283D7}" type="sibTrans" cxnId="{2D0F3D37-CAA6-4ACC-BBCF-8F27C35CF2E5}">
      <dgm:prSet/>
      <dgm:spPr/>
      <dgm:t>
        <a:bodyPr/>
        <a:lstStyle/>
        <a:p>
          <a:endParaRPr lang="en-US"/>
        </a:p>
      </dgm:t>
    </dgm:pt>
    <dgm:pt modelId="{3939CDAE-28D7-4E60-AFBB-996DC9CE3E1D}">
      <dgm:prSet custT="1"/>
      <dgm:spPr/>
      <dgm:t>
        <a:bodyPr/>
        <a:lstStyle/>
        <a:p>
          <a:pPr rtl="1"/>
          <a:r>
            <a:rPr lang="fa-IR" sz="1800" dirty="0"/>
            <a:t>انعکاس نظرات و نیازهای مخاطبان و پاسخ به آنها و پاسخ به سوالات متداول</a:t>
          </a:r>
          <a:endParaRPr lang="en-US" sz="1800" dirty="0"/>
        </a:p>
      </dgm:t>
    </dgm:pt>
    <dgm:pt modelId="{445E2EE5-F3F9-42AB-AA05-ABB113032D95}" type="sibTrans" cxnId="{6F52436A-950A-481B-BD06-33BE7BCBCD9D}">
      <dgm:prSet/>
      <dgm:spPr/>
      <dgm:t>
        <a:bodyPr/>
        <a:lstStyle/>
        <a:p>
          <a:endParaRPr lang="en-US"/>
        </a:p>
      </dgm:t>
    </dgm:pt>
    <dgm:pt modelId="{AA4C740D-62DD-4BDB-A831-13122076E927}" type="parTrans" cxnId="{6F52436A-950A-481B-BD06-33BE7BCBCD9D}">
      <dgm:prSet/>
      <dgm:spPr/>
      <dgm:t>
        <a:bodyPr/>
        <a:lstStyle/>
        <a:p>
          <a:endParaRPr lang="en-US"/>
        </a:p>
      </dgm:t>
    </dgm:pt>
    <dgm:pt modelId="{6D701235-EBC9-424A-9894-5353AA240457}" type="pres">
      <dgm:prSet presAssocID="{8867A33C-F670-46F0-85B1-5B71A955EA6C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AFEA2262-0817-47BD-BDF0-659EF06303BD}" type="pres">
      <dgm:prSet presAssocID="{2D5BD896-5140-4667-AA46-EB899E098E8D}" presName="root1" presStyleCnt="0"/>
      <dgm:spPr/>
    </dgm:pt>
    <dgm:pt modelId="{75C847BC-F884-46E3-AFE7-E38FB152EAB3}" type="pres">
      <dgm:prSet presAssocID="{2D5BD896-5140-4667-AA46-EB899E098E8D}" presName="LevelOneTextNode" presStyleLbl="node0" presStyleIdx="0" presStyleCnt="1">
        <dgm:presLayoutVars>
          <dgm:chPref val="3"/>
        </dgm:presLayoutVars>
      </dgm:prSet>
      <dgm:spPr/>
    </dgm:pt>
    <dgm:pt modelId="{673FED5E-9C42-448E-A591-82F2B3FD927A}" type="pres">
      <dgm:prSet presAssocID="{2D5BD896-5140-4667-AA46-EB899E098E8D}" presName="level2hierChild" presStyleCnt="0"/>
      <dgm:spPr/>
    </dgm:pt>
    <dgm:pt modelId="{750B6ABC-8D0C-49AF-808F-B9A6FA43AAD4}" type="pres">
      <dgm:prSet presAssocID="{5F2BDC33-059F-4DB4-AEBF-16CE9C74C166}" presName="conn2-1" presStyleLbl="parChTrans1D2" presStyleIdx="0" presStyleCnt="3"/>
      <dgm:spPr/>
    </dgm:pt>
    <dgm:pt modelId="{B961EB3F-5EE2-4CA9-96EB-EE31A15BED5E}" type="pres">
      <dgm:prSet presAssocID="{5F2BDC33-059F-4DB4-AEBF-16CE9C74C166}" presName="connTx" presStyleLbl="parChTrans1D2" presStyleIdx="0" presStyleCnt="3"/>
      <dgm:spPr/>
    </dgm:pt>
    <dgm:pt modelId="{08EC08A6-73B6-459A-BCE0-9DE58F395C3D}" type="pres">
      <dgm:prSet presAssocID="{6C0A48B9-5859-4F79-B4C7-3F94F853A0FC}" presName="root2" presStyleCnt="0"/>
      <dgm:spPr/>
    </dgm:pt>
    <dgm:pt modelId="{E61537B6-14B5-4F5D-B42E-3BE9C6C131C9}" type="pres">
      <dgm:prSet presAssocID="{6C0A48B9-5859-4F79-B4C7-3F94F853A0FC}" presName="LevelTwoTextNode" presStyleLbl="node2" presStyleIdx="0" presStyleCnt="3">
        <dgm:presLayoutVars>
          <dgm:chPref val="3"/>
        </dgm:presLayoutVars>
      </dgm:prSet>
      <dgm:spPr/>
    </dgm:pt>
    <dgm:pt modelId="{007AB0EC-6CBE-4F09-BB71-D82DDF0DC69B}" type="pres">
      <dgm:prSet presAssocID="{6C0A48B9-5859-4F79-B4C7-3F94F853A0FC}" presName="level3hierChild" presStyleCnt="0"/>
      <dgm:spPr/>
    </dgm:pt>
    <dgm:pt modelId="{27808DCE-0284-4BD6-A433-6454928CBA44}" type="pres">
      <dgm:prSet presAssocID="{1E6CA890-124C-49A0-A462-59A7C99FF69B}" presName="conn2-1" presStyleLbl="parChTrans1D3" presStyleIdx="0" presStyleCnt="8"/>
      <dgm:spPr/>
    </dgm:pt>
    <dgm:pt modelId="{9436A2CC-ED5A-41BC-8C6D-3935184498D0}" type="pres">
      <dgm:prSet presAssocID="{1E6CA890-124C-49A0-A462-59A7C99FF69B}" presName="connTx" presStyleLbl="parChTrans1D3" presStyleIdx="0" presStyleCnt="8"/>
      <dgm:spPr/>
    </dgm:pt>
    <dgm:pt modelId="{F78899B0-0770-4449-AFF0-DA073D7514B3}" type="pres">
      <dgm:prSet presAssocID="{8AD91B0A-32EB-4AB2-AF3A-3EDD2B1C9A7C}" presName="root2" presStyleCnt="0"/>
      <dgm:spPr/>
    </dgm:pt>
    <dgm:pt modelId="{C6CF05BB-45C4-47A5-A107-5B3F72058376}" type="pres">
      <dgm:prSet presAssocID="{8AD91B0A-32EB-4AB2-AF3A-3EDD2B1C9A7C}" presName="LevelTwoTextNode" presStyleLbl="node3" presStyleIdx="0" presStyleCnt="8" custScaleX="267738">
        <dgm:presLayoutVars>
          <dgm:chPref val="3"/>
        </dgm:presLayoutVars>
      </dgm:prSet>
      <dgm:spPr/>
    </dgm:pt>
    <dgm:pt modelId="{DFF6EAB4-88D2-4C99-B840-1E5167065697}" type="pres">
      <dgm:prSet presAssocID="{8AD91B0A-32EB-4AB2-AF3A-3EDD2B1C9A7C}" presName="level3hierChild" presStyleCnt="0"/>
      <dgm:spPr/>
    </dgm:pt>
    <dgm:pt modelId="{61204308-1C00-40E7-9477-FCB4E4FD3FC2}" type="pres">
      <dgm:prSet presAssocID="{3569AB51-1DFF-49CF-AD1A-2948FD025D82}" presName="conn2-1" presStyleLbl="parChTrans1D3" presStyleIdx="1" presStyleCnt="8"/>
      <dgm:spPr/>
    </dgm:pt>
    <dgm:pt modelId="{A1D1F40C-251B-4AFF-A6AA-C5C191EDE34C}" type="pres">
      <dgm:prSet presAssocID="{3569AB51-1DFF-49CF-AD1A-2948FD025D82}" presName="connTx" presStyleLbl="parChTrans1D3" presStyleIdx="1" presStyleCnt="8"/>
      <dgm:spPr/>
    </dgm:pt>
    <dgm:pt modelId="{ADD1B84B-7596-4C8A-B85A-CC99DB4D2DCA}" type="pres">
      <dgm:prSet presAssocID="{C4DF014F-2181-4CC7-8C89-BE5144EB625D}" presName="root2" presStyleCnt="0"/>
      <dgm:spPr/>
    </dgm:pt>
    <dgm:pt modelId="{4F2C2CFC-5E36-409B-A959-C4CA7285FECF}" type="pres">
      <dgm:prSet presAssocID="{C4DF014F-2181-4CC7-8C89-BE5144EB625D}" presName="LevelTwoTextNode" presStyleLbl="node3" presStyleIdx="1" presStyleCnt="8" custScaleX="267738">
        <dgm:presLayoutVars>
          <dgm:chPref val="3"/>
        </dgm:presLayoutVars>
      </dgm:prSet>
      <dgm:spPr/>
    </dgm:pt>
    <dgm:pt modelId="{64151604-4459-406F-A456-DFEB2B8E5118}" type="pres">
      <dgm:prSet presAssocID="{C4DF014F-2181-4CC7-8C89-BE5144EB625D}" presName="level3hierChild" presStyleCnt="0"/>
      <dgm:spPr/>
    </dgm:pt>
    <dgm:pt modelId="{ADD5D008-0067-420B-B934-33CC7D5ED361}" type="pres">
      <dgm:prSet presAssocID="{110B34D8-58A0-476E-99CD-DEEE724B2AAF}" presName="conn2-1" presStyleLbl="parChTrans1D3" presStyleIdx="2" presStyleCnt="8"/>
      <dgm:spPr/>
    </dgm:pt>
    <dgm:pt modelId="{139ACA37-5264-4084-8C4C-469A5F5A60CE}" type="pres">
      <dgm:prSet presAssocID="{110B34D8-58A0-476E-99CD-DEEE724B2AAF}" presName="connTx" presStyleLbl="parChTrans1D3" presStyleIdx="2" presStyleCnt="8"/>
      <dgm:spPr/>
    </dgm:pt>
    <dgm:pt modelId="{C6C9CDBE-819D-4C4F-BAD5-9A3C23921BFE}" type="pres">
      <dgm:prSet presAssocID="{749969EF-41ED-4D89-98FE-59D1E0256E58}" presName="root2" presStyleCnt="0"/>
      <dgm:spPr/>
    </dgm:pt>
    <dgm:pt modelId="{829C7FCF-4A35-4D86-989D-3DD173E430D5}" type="pres">
      <dgm:prSet presAssocID="{749969EF-41ED-4D89-98FE-59D1E0256E58}" presName="LevelTwoTextNode" presStyleLbl="node3" presStyleIdx="2" presStyleCnt="8" custScaleX="267738">
        <dgm:presLayoutVars>
          <dgm:chPref val="3"/>
        </dgm:presLayoutVars>
      </dgm:prSet>
      <dgm:spPr/>
    </dgm:pt>
    <dgm:pt modelId="{777D345A-D767-4DD6-A4A3-9BC0F7C3D090}" type="pres">
      <dgm:prSet presAssocID="{749969EF-41ED-4D89-98FE-59D1E0256E58}" presName="level3hierChild" presStyleCnt="0"/>
      <dgm:spPr/>
    </dgm:pt>
    <dgm:pt modelId="{E69D5825-8D0A-4D77-8DE9-38288EAB6018}" type="pres">
      <dgm:prSet presAssocID="{326F284C-0784-4F34-A570-9E0E7FA81580}" presName="conn2-1" presStyleLbl="parChTrans1D2" presStyleIdx="1" presStyleCnt="3"/>
      <dgm:spPr/>
    </dgm:pt>
    <dgm:pt modelId="{3459BEDB-E0D8-4249-9D77-B91C655779E8}" type="pres">
      <dgm:prSet presAssocID="{326F284C-0784-4F34-A570-9E0E7FA81580}" presName="connTx" presStyleLbl="parChTrans1D2" presStyleIdx="1" presStyleCnt="3"/>
      <dgm:spPr/>
    </dgm:pt>
    <dgm:pt modelId="{0DF2B139-6A46-405F-A2C1-A59E43405B85}" type="pres">
      <dgm:prSet presAssocID="{E7F9A2AA-A6C8-48DC-9A5E-200BA5C3E67A}" presName="root2" presStyleCnt="0"/>
      <dgm:spPr/>
    </dgm:pt>
    <dgm:pt modelId="{B28CCD23-0005-4CB2-A8CC-8343023BF5AF}" type="pres">
      <dgm:prSet presAssocID="{E7F9A2AA-A6C8-48DC-9A5E-200BA5C3E67A}" presName="LevelTwoTextNode" presStyleLbl="node2" presStyleIdx="1" presStyleCnt="3">
        <dgm:presLayoutVars>
          <dgm:chPref val="3"/>
        </dgm:presLayoutVars>
      </dgm:prSet>
      <dgm:spPr/>
    </dgm:pt>
    <dgm:pt modelId="{6044FFC7-B403-4FB7-ADF4-77D193620982}" type="pres">
      <dgm:prSet presAssocID="{E7F9A2AA-A6C8-48DC-9A5E-200BA5C3E67A}" presName="level3hierChild" presStyleCnt="0"/>
      <dgm:spPr/>
    </dgm:pt>
    <dgm:pt modelId="{E26C857B-C8F5-4626-A266-E5B0E1A4FDCF}" type="pres">
      <dgm:prSet presAssocID="{B78224C1-2F55-4871-8ACB-254579D6D75F}" presName="conn2-1" presStyleLbl="parChTrans1D3" presStyleIdx="3" presStyleCnt="8"/>
      <dgm:spPr/>
    </dgm:pt>
    <dgm:pt modelId="{56A26CC5-CC85-4D44-810D-73A59809B143}" type="pres">
      <dgm:prSet presAssocID="{B78224C1-2F55-4871-8ACB-254579D6D75F}" presName="connTx" presStyleLbl="parChTrans1D3" presStyleIdx="3" presStyleCnt="8"/>
      <dgm:spPr/>
    </dgm:pt>
    <dgm:pt modelId="{EDEA6436-BCCB-46D9-932B-22B05209FD74}" type="pres">
      <dgm:prSet presAssocID="{31679511-2E32-4CE1-9AFD-88239F068466}" presName="root2" presStyleCnt="0"/>
      <dgm:spPr/>
    </dgm:pt>
    <dgm:pt modelId="{61B9E407-A2FD-4CFA-B85B-FC581D7FED95}" type="pres">
      <dgm:prSet presAssocID="{31679511-2E32-4CE1-9AFD-88239F068466}" presName="LevelTwoTextNode" presStyleLbl="node3" presStyleIdx="3" presStyleCnt="8" custScaleX="267738">
        <dgm:presLayoutVars>
          <dgm:chPref val="3"/>
        </dgm:presLayoutVars>
      </dgm:prSet>
      <dgm:spPr/>
    </dgm:pt>
    <dgm:pt modelId="{EE1D4069-9324-4FE2-BA26-BC828A4E601E}" type="pres">
      <dgm:prSet presAssocID="{31679511-2E32-4CE1-9AFD-88239F068466}" presName="level3hierChild" presStyleCnt="0"/>
      <dgm:spPr/>
    </dgm:pt>
    <dgm:pt modelId="{724E71E8-5745-4CFC-AB2C-B766E77B8520}" type="pres">
      <dgm:prSet presAssocID="{694720E0-138E-40A4-B9B1-EC2B9C7F253F}" presName="conn2-1" presStyleLbl="parChTrans1D3" presStyleIdx="4" presStyleCnt="8"/>
      <dgm:spPr/>
    </dgm:pt>
    <dgm:pt modelId="{EAD46E69-988B-4FA5-800A-469B7D3B3D9C}" type="pres">
      <dgm:prSet presAssocID="{694720E0-138E-40A4-B9B1-EC2B9C7F253F}" presName="connTx" presStyleLbl="parChTrans1D3" presStyleIdx="4" presStyleCnt="8"/>
      <dgm:spPr/>
    </dgm:pt>
    <dgm:pt modelId="{F89D10D4-F966-4330-A391-F11984BD5BE1}" type="pres">
      <dgm:prSet presAssocID="{34A841ED-6687-4E1C-B823-B50BB19D4AE5}" presName="root2" presStyleCnt="0"/>
      <dgm:spPr/>
    </dgm:pt>
    <dgm:pt modelId="{07E57643-AA89-4F3D-BCE1-9B771594C385}" type="pres">
      <dgm:prSet presAssocID="{34A841ED-6687-4E1C-B823-B50BB19D4AE5}" presName="LevelTwoTextNode" presStyleLbl="node3" presStyleIdx="4" presStyleCnt="8" custScaleX="267738">
        <dgm:presLayoutVars>
          <dgm:chPref val="3"/>
        </dgm:presLayoutVars>
      </dgm:prSet>
      <dgm:spPr/>
    </dgm:pt>
    <dgm:pt modelId="{BBBB1209-A3A0-4022-81FB-6115AF0CD126}" type="pres">
      <dgm:prSet presAssocID="{34A841ED-6687-4E1C-B823-B50BB19D4AE5}" presName="level3hierChild" presStyleCnt="0"/>
      <dgm:spPr/>
    </dgm:pt>
    <dgm:pt modelId="{98C66888-8010-4FDE-A954-FCCA9054EDD0}" type="pres">
      <dgm:prSet presAssocID="{DF83210D-11D3-4CCB-893F-1F74DD2842DC}" presName="conn2-1" presStyleLbl="parChTrans1D2" presStyleIdx="2" presStyleCnt="3"/>
      <dgm:spPr/>
    </dgm:pt>
    <dgm:pt modelId="{E15FE237-398D-4B7E-9D7D-D5CCB679E810}" type="pres">
      <dgm:prSet presAssocID="{DF83210D-11D3-4CCB-893F-1F74DD2842DC}" presName="connTx" presStyleLbl="parChTrans1D2" presStyleIdx="2" presStyleCnt="3"/>
      <dgm:spPr/>
    </dgm:pt>
    <dgm:pt modelId="{43B0F7EF-FC30-4004-A557-A742DA530DFA}" type="pres">
      <dgm:prSet presAssocID="{92BEF29C-0C83-4ED1-B0C2-49000E0D8615}" presName="root2" presStyleCnt="0"/>
      <dgm:spPr/>
    </dgm:pt>
    <dgm:pt modelId="{50B86D2A-EEBD-4C94-9F13-5D9EA6369A7B}" type="pres">
      <dgm:prSet presAssocID="{92BEF29C-0C83-4ED1-B0C2-49000E0D8615}" presName="LevelTwoTextNode" presStyleLbl="node2" presStyleIdx="2" presStyleCnt="3">
        <dgm:presLayoutVars>
          <dgm:chPref val="3"/>
        </dgm:presLayoutVars>
      </dgm:prSet>
      <dgm:spPr/>
    </dgm:pt>
    <dgm:pt modelId="{AC8EAA87-33EF-4821-BD1D-7864DAF6D7DD}" type="pres">
      <dgm:prSet presAssocID="{92BEF29C-0C83-4ED1-B0C2-49000E0D8615}" presName="level3hierChild" presStyleCnt="0"/>
      <dgm:spPr/>
    </dgm:pt>
    <dgm:pt modelId="{6704EF98-A828-491F-8DA8-A3D6EF795223}" type="pres">
      <dgm:prSet presAssocID="{79D4CCC0-9E2A-4297-8704-37F8EE29E7EA}" presName="conn2-1" presStyleLbl="parChTrans1D3" presStyleIdx="5" presStyleCnt="8"/>
      <dgm:spPr/>
    </dgm:pt>
    <dgm:pt modelId="{B8CF8BD4-FEB9-499C-84CE-447CBDE1B11E}" type="pres">
      <dgm:prSet presAssocID="{79D4CCC0-9E2A-4297-8704-37F8EE29E7EA}" presName="connTx" presStyleLbl="parChTrans1D3" presStyleIdx="5" presStyleCnt="8"/>
      <dgm:spPr/>
    </dgm:pt>
    <dgm:pt modelId="{B4EEEB80-6EFF-4C3F-8954-95C41F644F30}" type="pres">
      <dgm:prSet presAssocID="{071CAC0F-B1AE-44AA-A2C9-BD008FF4F7B3}" presName="root2" presStyleCnt="0"/>
      <dgm:spPr/>
    </dgm:pt>
    <dgm:pt modelId="{8DA2FC13-A28E-4A8C-99BD-F832EFF4A925}" type="pres">
      <dgm:prSet presAssocID="{071CAC0F-B1AE-44AA-A2C9-BD008FF4F7B3}" presName="LevelTwoTextNode" presStyleLbl="node3" presStyleIdx="5" presStyleCnt="8" custScaleX="267738">
        <dgm:presLayoutVars>
          <dgm:chPref val="3"/>
        </dgm:presLayoutVars>
      </dgm:prSet>
      <dgm:spPr/>
    </dgm:pt>
    <dgm:pt modelId="{9253D6B7-FBAA-4EAE-9EA5-43962A392D7D}" type="pres">
      <dgm:prSet presAssocID="{071CAC0F-B1AE-44AA-A2C9-BD008FF4F7B3}" presName="level3hierChild" presStyleCnt="0"/>
      <dgm:spPr/>
    </dgm:pt>
    <dgm:pt modelId="{A77FBDC5-3EDB-44E5-913F-65B9307FDE46}" type="pres">
      <dgm:prSet presAssocID="{AA4C740D-62DD-4BDB-A831-13122076E927}" presName="conn2-1" presStyleLbl="parChTrans1D3" presStyleIdx="6" presStyleCnt="8"/>
      <dgm:spPr/>
    </dgm:pt>
    <dgm:pt modelId="{94840A8F-1D72-4390-98B4-52D67E4BC27C}" type="pres">
      <dgm:prSet presAssocID="{AA4C740D-62DD-4BDB-A831-13122076E927}" presName="connTx" presStyleLbl="parChTrans1D3" presStyleIdx="6" presStyleCnt="8"/>
      <dgm:spPr/>
    </dgm:pt>
    <dgm:pt modelId="{E1C50FD3-0FDF-4ECA-A555-EE9F69A1A750}" type="pres">
      <dgm:prSet presAssocID="{3939CDAE-28D7-4E60-AFBB-996DC9CE3E1D}" presName="root2" presStyleCnt="0"/>
      <dgm:spPr/>
    </dgm:pt>
    <dgm:pt modelId="{F75866E0-7CB7-46CF-897C-078F7CCB520E}" type="pres">
      <dgm:prSet presAssocID="{3939CDAE-28D7-4E60-AFBB-996DC9CE3E1D}" presName="LevelTwoTextNode" presStyleLbl="node3" presStyleIdx="6" presStyleCnt="8" custScaleX="267738">
        <dgm:presLayoutVars>
          <dgm:chPref val="3"/>
        </dgm:presLayoutVars>
      </dgm:prSet>
      <dgm:spPr/>
    </dgm:pt>
    <dgm:pt modelId="{6C23BF93-4F1E-4213-A84D-5C4E6F705994}" type="pres">
      <dgm:prSet presAssocID="{3939CDAE-28D7-4E60-AFBB-996DC9CE3E1D}" presName="level3hierChild" presStyleCnt="0"/>
      <dgm:spPr/>
    </dgm:pt>
    <dgm:pt modelId="{73DA0CC6-99AA-4CB9-8278-BD118E01CD1A}" type="pres">
      <dgm:prSet presAssocID="{631FD08A-84F8-4371-8036-B31970D203A8}" presName="conn2-1" presStyleLbl="parChTrans1D3" presStyleIdx="7" presStyleCnt="8"/>
      <dgm:spPr/>
    </dgm:pt>
    <dgm:pt modelId="{905F5AC4-C0E3-4854-912F-1E98AB3C9BB9}" type="pres">
      <dgm:prSet presAssocID="{631FD08A-84F8-4371-8036-B31970D203A8}" presName="connTx" presStyleLbl="parChTrans1D3" presStyleIdx="7" presStyleCnt="8"/>
      <dgm:spPr/>
    </dgm:pt>
    <dgm:pt modelId="{14173361-CCCE-48E2-88F1-798A16DE5EB7}" type="pres">
      <dgm:prSet presAssocID="{BB49F19A-B539-416C-A56D-4DBCAAE0DE03}" presName="root2" presStyleCnt="0"/>
      <dgm:spPr/>
    </dgm:pt>
    <dgm:pt modelId="{75941922-72C3-46A7-8EF1-E530F96DA1F8}" type="pres">
      <dgm:prSet presAssocID="{BB49F19A-B539-416C-A56D-4DBCAAE0DE03}" presName="LevelTwoTextNode" presStyleLbl="node3" presStyleIdx="7" presStyleCnt="8" custScaleX="267738">
        <dgm:presLayoutVars>
          <dgm:chPref val="3"/>
        </dgm:presLayoutVars>
      </dgm:prSet>
      <dgm:spPr/>
    </dgm:pt>
    <dgm:pt modelId="{A6DC871E-3581-4D2A-A2E7-EA856F6AAC83}" type="pres">
      <dgm:prSet presAssocID="{BB49F19A-B539-416C-A56D-4DBCAAE0DE03}" presName="level3hierChild" presStyleCnt="0"/>
      <dgm:spPr/>
    </dgm:pt>
  </dgm:ptLst>
  <dgm:cxnLst>
    <dgm:cxn modelId="{DF496E04-CCAE-448D-8375-2ABE34880A6A}" srcId="{6C0A48B9-5859-4F79-B4C7-3F94F853A0FC}" destId="{8AD91B0A-32EB-4AB2-AF3A-3EDD2B1C9A7C}" srcOrd="0" destOrd="0" parTransId="{1E6CA890-124C-49A0-A462-59A7C99FF69B}" sibTransId="{D6498685-A674-4BE4-BF33-8945EC4ED7CC}"/>
    <dgm:cxn modelId="{C3FF1305-68F9-4E95-9C02-25599FAA5B67}" type="presOf" srcId="{110B34D8-58A0-476E-99CD-DEEE724B2AAF}" destId="{139ACA37-5264-4084-8C4C-469A5F5A60CE}" srcOrd="1" destOrd="0" presId="urn:microsoft.com/office/officeart/2005/8/layout/hierarchy2"/>
    <dgm:cxn modelId="{E06DC108-9011-430E-A8ED-0E15E3E1D83A}" type="presOf" srcId="{79D4CCC0-9E2A-4297-8704-37F8EE29E7EA}" destId="{B8CF8BD4-FEB9-499C-84CE-447CBDE1B11E}" srcOrd="1" destOrd="0" presId="urn:microsoft.com/office/officeart/2005/8/layout/hierarchy2"/>
    <dgm:cxn modelId="{2F46B809-DE61-4183-97C0-22FE3EB10C72}" type="presOf" srcId="{3939CDAE-28D7-4E60-AFBB-996DC9CE3E1D}" destId="{F75866E0-7CB7-46CF-897C-078F7CCB520E}" srcOrd="0" destOrd="0" presId="urn:microsoft.com/office/officeart/2005/8/layout/hierarchy2"/>
    <dgm:cxn modelId="{AEE3740A-D036-4412-818C-637028471EA7}" type="presOf" srcId="{694720E0-138E-40A4-B9B1-EC2B9C7F253F}" destId="{724E71E8-5745-4CFC-AB2C-B766E77B8520}" srcOrd="0" destOrd="0" presId="urn:microsoft.com/office/officeart/2005/8/layout/hierarchy2"/>
    <dgm:cxn modelId="{7579650E-7642-4855-A40F-A6008F55D06B}" type="presOf" srcId="{DF83210D-11D3-4CCB-893F-1F74DD2842DC}" destId="{E15FE237-398D-4B7E-9D7D-D5CCB679E810}" srcOrd="1" destOrd="0" presId="urn:microsoft.com/office/officeart/2005/8/layout/hierarchy2"/>
    <dgm:cxn modelId="{CFEC1C18-5592-4F85-A603-2B802E47510E}" srcId="{E7F9A2AA-A6C8-48DC-9A5E-200BA5C3E67A}" destId="{31679511-2E32-4CE1-9AFD-88239F068466}" srcOrd="0" destOrd="0" parTransId="{B78224C1-2F55-4871-8ACB-254579D6D75F}" sibTransId="{21F51972-F5D6-4774-B3EB-10F4C4A83C5A}"/>
    <dgm:cxn modelId="{6C47651B-47A2-4099-9474-F2B8CEB6EE61}" type="presOf" srcId="{694720E0-138E-40A4-B9B1-EC2B9C7F253F}" destId="{EAD46E69-988B-4FA5-800A-469B7D3B3D9C}" srcOrd="1" destOrd="0" presId="urn:microsoft.com/office/officeart/2005/8/layout/hierarchy2"/>
    <dgm:cxn modelId="{FD542122-DAE4-46CF-945C-7FC1BA48833B}" type="presOf" srcId="{AA4C740D-62DD-4BDB-A831-13122076E927}" destId="{A77FBDC5-3EDB-44E5-913F-65B9307FDE46}" srcOrd="0" destOrd="0" presId="urn:microsoft.com/office/officeart/2005/8/layout/hierarchy2"/>
    <dgm:cxn modelId="{CEC57124-382D-4970-9363-D8FC875164AD}" type="presOf" srcId="{071CAC0F-B1AE-44AA-A2C9-BD008FF4F7B3}" destId="{8DA2FC13-A28E-4A8C-99BD-F832EFF4A925}" srcOrd="0" destOrd="0" presId="urn:microsoft.com/office/officeart/2005/8/layout/hierarchy2"/>
    <dgm:cxn modelId="{3E0D6134-C7FC-4A24-9883-CBC48997AD9F}" type="presOf" srcId="{79D4CCC0-9E2A-4297-8704-37F8EE29E7EA}" destId="{6704EF98-A828-491F-8DA8-A3D6EF795223}" srcOrd="0" destOrd="0" presId="urn:microsoft.com/office/officeart/2005/8/layout/hierarchy2"/>
    <dgm:cxn modelId="{AE6C9C34-57BE-4A7E-A8A9-84635F3E3674}" type="presOf" srcId="{BB49F19A-B539-416C-A56D-4DBCAAE0DE03}" destId="{75941922-72C3-46A7-8EF1-E530F96DA1F8}" srcOrd="0" destOrd="0" presId="urn:microsoft.com/office/officeart/2005/8/layout/hierarchy2"/>
    <dgm:cxn modelId="{78BCD135-D829-4EFF-8C08-BB3AFEEE0956}" type="presOf" srcId="{B78224C1-2F55-4871-8ACB-254579D6D75F}" destId="{56A26CC5-CC85-4D44-810D-73A59809B143}" srcOrd="1" destOrd="0" presId="urn:microsoft.com/office/officeart/2005/8/layout/hierarchy2"/>
    <dgm:cxn modelId="{2D0F3D37-CAA6-4ACC-BBCF-8F27C35CF2E5}" srcId="{92BEF29C-0C83-4ED1-B0C2-49000E0D8615}" destId="{BB49F19A-B539-416C-A56D-4DBCAAE0DE03}" srcOrd="2" destOrd="0" parTransId="{631FD08A-84F8-4371-8036-B31970D203A8}" sibTransId="{54EC6778-1927-4DB5-BC9D-9C54495283D7}"/>
    <dgm:cxn modelId="{938A563F-A9E0-42DB-B3EC-38759D086935}" type="presOf" srcId="{749969EF-41ED-4D89-98FE-59D1E0256E58}" destId="{829C7FCF-4A35-4D86-989D-3DD173E430D5}" srcOrd="0" destOrd="0" presId="urn:microsoft.com/office/officeart/2005/8/layout/hierarchy2"/>
    <dgm:cxn modelId="{BA72DE5F-1DFC-4622-9563-2493EAE5C23B}" type="presOf" srcId="{AA4C740D-62DD-4BDB-A831-13122076E927}" destId="{94840A8F-1D72-4390-98B4-52D67E4BC27C}" srcOrd="1" destOrd="0" presId="urn:microsoft.com/office/officeart/2005/8/layout/hierarchy2"/>
    <dgm:cxn modelId="{F8F93A60-5E0F-41B7-9F77-595074413C82}" type="presOf" srcId="{326F284C-0784-4F34-A570-9E0E7FA81580}" destId="{3459BEDB-E0D8-4249-9D77-B91C655779E8}" srcOrd="1" destOrd="0" presId="urn:microsoft.com/office/officeart/2005/8/layout/hierarchy2"/>
    <dgm:cxn modelId="{E6882766-C83C-4254-8F5F-FFBFA08D26DD}" srcId="{2D5BD896-5140-4667-AA46-EB899E098E8D}" destId="{E7F9A2AA-A6C8-48DC-9A5E-200BA5C3E67A}" srcOrd="1" destOrd="0" parTransId="{326F284C-0784-4F34-A570-9E0E7FA81580}" sibTransId="{0E3DCCE3-7E50-4D13-A3D1-02E3B3DF8497}"/>
    <dgm:cxn modelId="{E33E9F68-C288-4C09-87D8-6970C8DFDE42}" type="presOf" srcId="{2D5BD896-5140-4667-AA46-EB899E098E8D}" destId="{75C847BC-F884-46E3-AFE7-E38FB152EAB3}" srcOrd="0" destOrd="0" presId="urn:microsoft.com/office/officeart/2005/8/layout/hierarchy2"/>
    <dgm:cxn modelId="{6F52436A-950A-481B-BD06-33BE7BCBCD9D}" srcId="{92BEF29C-0C83-4ED1-B0C2-49000E0D8615}" destId="{3939CDAE-28D7-4E60-AFBB-996DC9CE3E1D}" srcOrd="1" destOrd="0" parTransId="{AA4C740D-62DD-4BDB-A831-13122076E927}" sibTransId="{445E2EE5-F3F9-42AB-AA05-ABB113032D95}"/>
    <dgm:cxn modelId="{0D9D754A-2C78-40CB-83D4-1C15A9EC964B}" srcId="{2D5BD896-5140-4667-AA46-EB899E098E8D}" destId="{92BEF29C-0C83-4ED1-B0C2-49000E0D8615}" srcOrd="2" destOrd="0" parTransId="{DF83210D-11D3-4CCB-893F-1F74DD2842DC}" sibTransId="{87EC200D-DEF6-4F7B-9972-E7A7E1D57B28}"/>
    <dgm:cxn modelId="{BEAC5271-972E-4E7C-B309-24FF2675163C}" srcId="{6C0A48B9-5859-4F79-B4C7-3F94F853A0FC}" destId="{749969EF-41ED-4D89-98FE-59D1E0256E58}" srcOrd="2" destOrd="0" parTransId="{110B34D8-58A0-476E-99CD-DEEE724B2AAF}" sibTransId="{0175004D-F8F3-4670-934A-3721CDED4E4D}"/>
    <dgm:cxn modelId="{BEBE4E58-8284-4B4C-9975-A42348A51342}" type="presOf" srcId="{92BEF29C-0C83-4ED1-B0C2-49000E0D8615}" destId="{50B86D2A-EEBD-4C94-9F13-5D9EA6369A7B}" srcOrd="0" destOrd="0" presId="urn:microsoft.com/office/officeart/2005/8/layout/hierarchy2"/>
    <dgm:cxn modelId="{84381079-207E-4B68-873A-CBA2371F6992}" type="presOf" srcId="{8AD91B0A-32EB-4AB2-AF3A-3EDD2B1C9A7C}" destId="{C6CF05BB-45C4-47A5-A107-5B3F72058376}" srcOrd="0" destOrd="0" presId="urn:microsoft.com/office/officeart/2005/8/layout/hierarchy2"/>
    <dgm:cxn modelId="{B783C27A-DC49-47D6-8171-84F8FA1C263A}" srcId="{8867A33C-F670-46F0-85B1-5B71A955EA6C}" destId="{2D5BD896-5140-4667-AA46-EB899E098E8D}" srcOrd="0" destOrd="0" parTransId="{42DD528A-2E36-4712-B8E1-3B5FA1C4D424}" sibTransId="{48CFB7AB-C3F2-4613-919D-0B19BC23F5A5}"/>
    <dgm:cxn modelId="{5D325C86-8727-48CA-AD13-B8045C2903CD}" srcId="{6C0A48B9-5859-4F79-B4C7-3F94F853A0FC}" destId="{C4DF014F-2181-4CC7-8C89-BE5144EB625D}" srcOrd="1" destOrd="0" parTransId="{3569AB51-1DFF-49CF-AD1A-2948FD025D82}" sibTransId="{00A834C7-1967-478E-B710-0C29BADEFB7E}"/>
    <dgm:cxn modelId="{54218B89-694E-4720-BEAB-2DF204E2E4B4}" type="presOf" srcId="{31679511-2E32-4CE1-9AFD-88239F068466}" destId="{61B9E407-A2FD-4CFA-B85B-FC581D7FED95}" srcOrd="0" destOrd="0" presId="urn:microsoft.com/office/officeart/2005/8/layout/hierarchy2"/>
    <dgm:cxn modelId="{8A8D358F-1E4D-477D-A992-1F1CD7727457}" type="presOf" srcId="{110B34D8-58A0-476E-99CD-DEEE724B2AAF}" destId="{ADD5D008-0067-420B-B934-33CC7D5ED361}" srcOrd="0" destOrd="0" presId="urn:microsoft.com/office/officeart/2005/8/layout/hierarchy2"/>
    <dgm:cxn modelId="{E9D4D897-EF10-4116-9BC5-C3D506E7B809}" type="presOf" srcId="{E7F9A2AA-A6C8-48DC-9A5E-200BA5C3E67A}" destId="{B28CCD23-0005-4CB2-A8CC-8343023BF5AF}" srcOrd="0" destOrd="0" presId="urn:microsoft.com/office/officeart/2005/8/layout/hierarchy2"/>
    <dgm:cxn modelId="{9C9BDF98-8F6A-4C95-9BC5-E8B5D91DB3FA}" type="presOf" srcId="{631FD08A-84F8-4371-8036-B31970D203A8}" destId="{73DA0CC6-99AA-4CB9-8278-BD118E01CD1A}" srcOrd="0" destOrd="0" presId="urn:microsoft.com/office/officeart/2005/8/layout/hierarchy2"/>
    <dgm:cxn modelId="{AE27FF99-603D-4E18-8ADC-F46BBD6F814A}" type="presOf" srcId="{8867A33C-F670-46F0-85B1-5B71A955EA6C}" destId="{6D701235-EBC9-424A-9894-5353AA240457}" srcOrd="0" destOrd="0" presId="urn:microsoft.com/office/officeart/2005/8/layout/hierarchy2"/>
    <dgm:cxn modelId="{764CE29B-B56C-4D03-906E-8D9D3C29DD80}" type="presOf" srcId="{631FD08A-84F8-4371-8036-B31970D203A8}" destId="{905F5AC4-C0E3-4854-912F-1E98AB3C9BB9}" srcOrd="1" destOrd="0" presId="urn:microsoft.com/office/officeart/2005/8/layout/hierarchy2"/>
    <dgm:cxn modelId="{39D6519D-42F0-4793-8DE1-E2DE4394291B}" type="presOf" srcId="{1E6CA890-124C-49A0-A462-59A7C99FF69B}" destId="{27808DCE-0284-4BD6-A433-6454928CBA44}" srcOrd="0" destOrd="0" presId="urn:microsoft.com/office/officeart/2005/8/layout/hierarchy2"/>
    <dgm:cxn modelId="{FB16CEA5-6A4D-4301-898E-ABA16BF0AAC1}" type="presOf" srcId="{3569AB51-1DFF-49CF-AD1A-2948FD025D82}" destId="{A1D1F40C-251B-4AFF-A6AA-C5C191EDE34C}" srcOrd="1" destOrd="0" presId="urn:microsoft.com/office/officeart/2005/8/layout/hierarchy2"/>
    <dgm:cxn modelId="{4CA408A8-88C7-438A-B1A5-BC1B945573EF}" type="presOf" srcId="{326F284C-0784-4F34-A570-9E0E7FA81580}" destId="{E69D5825-8D0A-4D77-8DE9-38288EAB6018}" srcOrd="0" destOrd="0" presId="urn:microsoft.com/office/officeart/2005/8/layout/hierarchy2"/>
    <dgm:cxn modelId="{BA4FFDAE-C70A-42A6-B101-6AAA86E137F6}" type="presOf" srcId="{DF83210D-11D3-4CCB-893F-1F74DD2842DC}" destId="{98C66888-8010-4FDE-A954-FCCA9054EDD0}" srcOrd="0" destOrd="0" presId="urn:microsoft.com/office/officeart/2005/8/layout/hierarchy2"/>
    <dgm:cxn modelId="{CBDC4CB1-C36F-4848-86B7-255E2DD44611}" type="presOf" srcId="{1E6CA890-124C-49A0-A462-59A7C99FF69B}" destId="{9436A2CC-ED5A-41BC-8C6D-3935184498D0}" srcOrd="1" destOrd="0" presId="urn:microsoft.com/office/officeart/2005/8/layout/hierarchy2"/>
    <dgm:cxn modelId="{790057B6-5F19-458A-96E2-0374DD3D07BA}" srcId="{2D5BD896-5140-4667-AA46-EB899E098E8D}" destId="{6C0A48B9-5859-4F79-B4C7-3F94F853A0FC}" srcOrd="0" destOrd="0" parTransId="{5F2BDC33-059F-4DB4-AEBF-16CE9C74C166}" sibTransId="{8A85CB7B-2960-4FA7-A188-F33714FA6BA8}"/>
    <dgm:cxn modelId="{92C871BC-ACF0-44A8-BA4F-B64ACB68C883}" type="presOf" srcId="{6C0A48B9-5859-4F79-B4C7-3F94F853A0FC}" destId="{E61537B6-14B5-4F5D-B42E-3BE9C6C131C9}" srcOrd="0" destOrd="0" presId="urn:microsoft.com/office/officeart/2005/8/layout/hierarchy2"/>
    <dgm:cxn modelId="{0663C6C3-0570-4892-91D3-37F0CAEE2BE7}" type="presOf" srcId="{B78224C1-2F55-4871-8ACB-254579D6D75F}" destId="{E26C857B-C8F5-4626-A266-E5B0E1A4FDCF}" srcOrd="0" destOrd="0" presId="urn:microsoft.com/office/officeart/2005/8/layout/hierarchy2"/>
    <dgm:cxn modelId="{DA83CEC6-450D-4FD0-95D0-EEFC14A541A2}" type="presOf" srcId="{C4DF014F-2181-4CC7-8C89-BE5144EB625D}" destId="{4F2C2CFC-5E36-409B-A959-C4CA7285FECF}" srcOrd="0" destOrd="0" presId="urn:microsoft.com/office/officeart/2005/8/layout/hierarchy2"/>
    <dgm:cxn modelId="{264C15ED-4009-4973-86A5-69F1B54186D8}" srcId="{E7F9A2AA-A6C8-48DC-9A5E-200BA5C3E67A}" destId="{34A841ED-6687-4E1C-B823-B50BB19D4AE5}" srcOrd="1" destOrd="0" parTransId="{694720E0-138E-40A4-B9B1-EC2B9C7F253F}" sibTransId="{4DEA3561-1223-4D5B-9540-41459302235F}"/>
    <dgm:cxn modelId="{8CE64EF2-3FA5-4524-94AA-7ABB6FC03AC4}" type="presOf" srcId="{5F2BDC33-059F-4DB4-AEBF-16CE9C74C166}" destId="{750B6ABC-8D0C-49AF-808F-B9A6FA43AAD4}" srcOrd="0" destOrd="0" presId="urn:microsoft.com/office/officeart/2005/8/layout/hierarchy2"/>
    <dgm:cxn modelId="{EB4900F8-F422-4268-82F9-40387099D420}" type="presOf" srcId="{3569AB51-1DFF-49CF-AD1A-2948FD025D82}" destId="{61204308-1C00-40E7-9477-FCB4E4FD3FC2}" srcOrd="0" destOrd="0" presId="urn:microsoft.com/office/officeart/2005/8/layout/hierarchy2"/>
    <dgm:cxn modelId="{E2C6BEF9-CD09-447E-9ECF-A14CA797947A}" type="presOf" srcId="{34A841ED-6687-4E1C-B823-B50BB19D4AE5}" destId="{07E57643-AA89-4F3D-BCE1-9B771594C385}" srcOrd="0" destOrd="0" presId="urn:microsoft.com/office/officeart/2005/8/layout/hierarchy2"/>
    <dgm:cxn modelId="{F9AA20FB-CEB8-45B2-9F1B-E4091A89C496}" type="presOf" srcId="{5F2BDC33-059F-4DB4-AEBF-16CE9C74C166}" destId="{B961EB3F-5EE2-4CA9-96EB-EE31A15BED5E}" srcOrd="1" destOrd="0" presId="urn:microsoft.com/office/officeart/2005/8/layout/hierarchy2"/>
    <dgm:cxn modelId="{22F23BFD-AF10-4766-9ECD-69362730D094}" srcId="{92BEF29C-0C83-4ED1-B0C2-49000E0D8615}" destId="{071CAC0F-B1AE-44AA-A2C9-BD008FF4F7B3}" srcOrd="0" destOrd="0" parTransId="{79D4CCC0-9E2A-4297-8704-37F8EE29E7EA}" sibTransId="{95111E6C-A7C6-44A5-B39B-50FCF3BADDFC}"/>
    <dgm:cxn modelId="{9AED335C-2463-4AC6-8460-82FDC3BEB620}" type="presParOf" srcId="{6D701235-EBC9-424A-9894-5353AA240457}" destId="{AFEA2262-0817-47BD-BDF0-659EF06303BD}" srcOrd="0" destOrd="0" presId="urn:microsoft.com/office/officeart/2005/8/layout/hierarchy2"/>
    <dgm:cxn modelId="{39049FFA-5A5B-44F5-BF94-97DD789AFAC2}" type="presParOf" srcId="{AFEA2262-0817-47BD-BDF0-659EF06303BD}" destId="{75C847BC-F884-46E3-AFE7-E38FB152EAB3}" srcOrd="0" destOrd="0" presId="urn:microsoft.com/office/officeart/2005/8/layout/hierarchy2"/>
    <dgm:cxn modelId="{66685720-01B6-4EAF-BA0D-B63C339D13ED}" type="presParOf" srcId="{AFEA2262-0817-47BD-BDF0-659EF06303BD}" destId="{673FED5E-9C42-448E-A591-82F2B3FD927A}" srcOrd="1" destOrd="0" presId="urn:microsoft.com/office/officeart/2005/8/layout/hierarchy2"/>
    <dgm:cxn modelId="{D19A3066-1B4E-46EB-97FF-6F024F13B0EB}" type="presParOf" srcId="{673FED5E-9C42-448E-A591-82F2B3FD927A}" destId="{750B6ABC-8D0C-49AF-808F-B9A6FA43AAD4}" srcOrd="0" destOrd="0" presId="urn:microsoft.com/office/officeart/2005/8/layout/hierarchy2"/>
    <dgm:cxn modelId="{5683740B-09DB-48C4-A163-E40D958C4488}" type="presParOf" srcId="{750B6ABC-8D0C-49AF-808F-B9A6FA43AAD4}" destId="{B961EB3F-5EE2-4CA9-96EB-EE31A15BED5E}" srcOrd="0" destOrd="0" presId="urn:microsoft.com/office/officeart/2005/8/layout/hierarchy2"/>
    <dgm:cxn modelId="{445CB7FB-5F3A-44AB-B71A-07676BB54539}" type="presParOf" srcId="{673FED5E-9C42-448E-A591-82F2B3FD927A}" destId="{08EC08A6-73B6-459A-BCE0-9DE58F395C3D}" srcOrd="1" destOrd="0" presId="urn:microsoft.com/office/officeart/2005/8/layout/hierarchy2"/>
    <dgm:cxn modelId="{A6A0242C-75C5-4761-BF58-7338DF1B8F66}" type="presParOf" srcId="{08EC08A6-73B6-459A-BCE0-9DE58F395C3D}" destId="{E61537B6-14B5-4F5D-B42E-3BE9C6C131C9}" srcOrd="0" destOrd="0" presId="urn:microsoft.com/office/officeart/2005/8/layout/hierarchy2"/>
    <dgm:cxn modelId="{15FBFE32-85A3-45A4-BBD9-9FE9C7141959}" type="presParOf" srcId="{08EC08A6-73B6-459A-BCE0-9DE58F395C3D}" destId="{007AB0EC-6CBE-4F09-BB71-D82DDF0DC69B}" srcOrd="1" destOrd="0" presId="urn:microsoft.com/office/officeart/2005/8/layout/hierarchy2"/>
    <dgm:cxn modelId="{B8F92341-3B09-4DE7-91AC-6E6509F136FF}" type="presParOf" srcId="{007AB0EC-6CBE-4F09-BB71-D82DDF0DC69B}" destId="{27808DCE-0284-4BD6-A433-6454928CBA44}" srcOrd="0" destOrd="0" presId="urn:microsoft.com/office/officeart/2005/8/layout/hierarchy2"/>
    <dgm:cxn modelId="{9E70E473-7E08-4DBB-9280-3ED741466D61}" type="presParOf" srcId="{27808DCE-0284-4BD6-A433-6454928CBA44}" destId="{9436A2CC-ED5A-41BC-8C6D-3935184498D0}" srcOrd="0" destOrd="0" presId="urn:microsoft.com/office/officeart/2005/8/layout/hierarchy2"/>
    <dgm:cxn modelId="{64DA4659-1D38-40AD-AA7B-2D438D8E188E}" type="presParOf" srcId="{007AB0EC-6CBE-4F09-BB71-D82DDF0DC69B}" destId="{F78899B0-0770-4449-AFF0-DA073D7514B3}" srcOrd="1" destOrd="0" presId="urn:microsoft.com/office/officeart/2005/8/layout/hierarchy2"/>
    <dgm:cxn modelId="{3221DEC4-C17C-4B9A-9A08-B5F6E9AAF625}" type="presParOf" srcId="{F78899B0-0770-4449-AFF0-DA073D7514B3}" destId="{C6CF05BB-45C4-47A5-A107-5B3F72058376}" srcOrd="0" destOrd="0" presId="urn:microsoft.com/office/officeart/2005/8/layout/hierarchy2"/>
    <dgm:cxn modelId="{4C6DA251-3432-422E-B4CB-A59BFBA43A5C}" type="presParOf" srcId="{F78899B0-0770-4449-AFF0-DA073D7514B3}" destId="{DFF6EAB4-88D2-4C99-B840-1E5167065697}" srcOrd="1" destOrd="0" presId="urn:microsoft.com/office/officeart/2005/8/layout/hierarchy2"/>
    <dgm:cxn modelId="{CFF7D4C2-C37B-4D08-9FEF-0390B66C2517}" type="presParOf" srcId="{007AB0EC-6CBE-4F09-BB71-D82DDF0DC69B}" destId="{61204308-1C00-40E7-9477-FCB4E4FD3FC2}" srcOrd="2" destOrd="0" presId="urn:microsoft.com/office/officeart/2005/8/layout/hierarchy2"/>
    <dgm:cxn modelId="{DCA0A3E7-FC4A-43E2-8AB9-41C47F6E6C7A}" type="presParOf" srcId="{61204308-1C00-40E7-9477-FCB4E4FD3FC2}" destId="{A1D1F40C-251B-4AFF-A6AA-C5C191EDE34C}" srcOrd="0" destOrd="0" presId="urn:microsoft.com/office/officeart/2005/8/layout/hierarchy2"/>
    <dgm:cxn modelId="{93C9BA3C-5FA5-4F17-B958-CAA7B7D3AD4C}" type="presParOf" srcId="{007AB0EC-6CBE-4F09-BB71-D82DDF0DC69B}" destId="{ADD1B84B-7596-4C8A-B85A-CC99DB4D2DCA}" srcOrd="3" destOrd="0" presId="urn:microsoft.com/office/officeart/2005/8/layout/hierarchy2"/>
    <dgm:cxn modelId="{E6F4E16F-808F-40BC-AB8C-2CA14831EB4E}" type="presParOf" srcId="{ADD1B84B-7596-4C8A-B85A-CC99DB4D2DCA}" destId="{4F2C2CFC-5E36-409B-A959-C4CA7285FECF}" srcOrd="0" destOrd="0" presId="urn:microsoft.com/office/officeart/2005/8/layout/hierarchy2"/>
    <dgm:cxn modelId="{56D0C615-229E-408A-89C1-C8A45AB6C99D}" type="presParOf" srcId="{ADD1B84B-7596-4C8A-B85A-CC99DB4D2DCA}" destId="{64151604-4459-406F-A456-DFEB2B8E5118}" srcOrd="1" destOrd="0" presId="urn:microsoft.com/office/officeart/2005/8/layout/hierarchy2"/>
    <dgm:cxn modelId="{932EE7E4-96A7-4341-9695-702E4F008E9A}" type="presParOf" srcId="{007AB0EC-6CBE-4F09-BB71-D82DDF0DC69B}" destId="{ADD5D008-0067-420B-B934-33CC7D5ED361}" srcOrd="4" destOrd="0" presId="urn:microsoft.com/office/officeart/2005/8/layout/hierarchy2"/>
    <dgm:cxn modelId="{4989290B-D834-433F-82F7-7B30B3343C6E}" type="presParOf" srcId="{ADD5D008-0067-420B-B934-33CC7D5ED361}" destId="{139ACA37-5264-4084-8C4C-469A5F5A60CE}" srcOrd="0" destOrd="0" presId="urn:microsoft.com/office/officeart/2005/8/layout/hierarchy2"/>
    <dgm:cxn modelId="{A64E74DE-F2B1-4AAC-BB70-26030B774286}" type="presParOf" srcId="{007AB0EC-6CBE-4F09-BB71-D82DDF0DC69B}" destId="{C6C9CDBE-819D-4C4F-BAD5-9A3C23921BFE}" srcOrd="5" destOrd="0" presId="urn:microsoft.com/office/officeart/2005/8/layout/hierarchy2"/>
    <dgm:cxn modelId="{A1785986-5AF0-4D4B-9721-A0F41F720E13}" type="presParOf" srcId="{C6C9CDBE-819D-4C4F-BAD5-9A3C23921BFE}" destId="{829C7FCF-4A35-4D86-989D-3DD173E430D5}" srcOrd="0" destOrd="0" presId="urn:microsoft.com/office/officeart/2005/8/layout/hierarchy2"/>
    <dgm:cxn modelId="{815CCF3C-B315-44D5-94B0-CB71F1D6DEB9}" type="presParOf" srcId="{C6C9CDBE-819D-4C4F-BAD5-9A3C23921BFE}" destId="{777D345A-D767-4DD6-A4A3-9BC0F7C3D090}" srcOrd="1" destOrd="0" presId="urn:microsoft.com/office/officeart/2005/8/layout/hierarchy2"/>
    <dgm:cxn modelId="{A6D0E7BF-09BF-45CA-96F5-EA62EC39B361}" type="presParOf" srcId="{673FED5E-9C42-448E-A591-82F2B3FD927A}" destId="{E69D5825-8D0A-4D77-8DE9-38288EAB6018}" srcOrd="2" destOrd="0" presId="urn:microsoft.com/office/officeart/2005/8/layout/hierarchy2"/>
    <dgm:cxn modelId="{6D4252FA-886A-424E-86A2-B84FCB1DC9C4}" type="presParOf" srcId="{E69D5825-8D0A-4D77-8DE9-38288EAB6018}" destId="{3459BEDB-E0D8-4249-9D77-B91C655779E8}" srcOrd="0" destOrd="0" presId="urn:microsoft.com/office/officeart/2005/8/layout/hierarchy2"/>
    <dgm:cxn modelId="{B7FAE715-E987-4F25-90CB-7D7B697948CA}" type="presParOf" srcId="{673FED5E-9C42-448E-A591-82F2B3FD927A}" destId="{0DF2B139-6A46-405F-A2C1-A59E43405B85}" srcOrd="3" destOrd="0" presId="urn:microsoft.com/office/officeart/2005/8/layout/hierarchy2"/>
    <dgm:cxn modelId="{509FD462-D290-4135-9375-EBB4AC018922}" type="presParOf" srcId="{0DF2B139-6A46-405F-A2C1-A59E43405B85}" destId="{B28CCD23-0005-4CB2-A8CC-8343023BF5AF}" srcOrd="0" destOrd="0" presId="urn:microsoft.com/office/officeart/2005/8/layout/hierarchy2"/>
    <dgm:cxn modelId="{82294745-A1A8-4197-AF2A-ED690D1273CF}" type="presParOf" srcId="{0DF2B139-6A46-405F-A2C1-A59E43405B85}" destId="{6044FFC7-B403-4FB7-ADF4-77D193620982}" srcOrd="1" destOrd="0" presId="urn:microsoft.com/office/officeart/2005/8/layout/hierarchy2"/>
    <dgm:cxn modelId="{2E00891A-AB2B-4AE9-90A0-B218CABF37CE}" type="presParOf" srcId="{6044FFC7-B403-4FB7-ADF4-77D193620982}" destId="{E26C857B-C8F5-4626-A266-E5B0E1A4FDCF}" srcOrd="0" destOrd="0" presId="urn:microsoft.com/office/officeart/2005/8/layout/hierarchy2"/>
    <dgm:cxn modelId="{86D63420-B8F3-4133-9B6B-DD40B6FA68EA}" type="presParOf" srcId="{E26C857B-C8F5-4626-A266-E5B0E1A4FDCF}" destId="{56A26CC5-CC85-4D44-810D-73A59809B143}" srcOrd="0" destOrd="0" presId="urn:microsoft.com/office/officeart/2005/8/layout/hierarchy2"/>
    <dgm:cxn modelId="{51A0B37D-3516-421E-A9ED-17F793774FA3}" type="presParOf" srcId="{6044FFC7-B403-4FB7-ADF4-77D193620982}" destId="{EDEA6436-BCCB-46D9-932B-22B05209FD74}" srcOrd="1" destOrd="0" presId="urn:microsoft.com/office/officeart/2005/8/layout/hierarchy2"/>
    <dgm:cxn modelId="{F0F77E87-A31C-440F-9C0B-95786703CCA5}" type="presParOf" srcId="{EDEA6436-BCCB-46D9-932B-22B05209FD74}" destId="{61B9E407-A2FD-4CFA-B85B-FC581D7FED95}" srcOrd="0" destOrd="0" presId="urn:microsoft.com/office/officeart/2005/8/layout/hierarchy2"/>
    <dgm:cxn modelId="{270E07FC-1490-4DA8-BCF1-09FB7E8D2D9C}" type="presParOf" srcId="{EDEA6436-BCCB-46D9-932B-22B05209FD74}" destId="{EE1D4069-9324-4FE2-BA26-BC828A4E601E}" srcOrd="1" destOrd="0" presId="urn:microsoft.com/office/officeart/2005/8/layout/hierarchy2"/>
    <dgm:cxn modelId="{A06DF0E4-2201-4320-9104-2F3BAF02013A}" type="presParOf" srcId="{6044FFC7-B403-4FB7-ADF4-77D193620982}" destId="{724E71E8-5745-4CFC-AB2C-B766E77B8520}" srcOrd="2" destOrd="0" presId="urn:microsoft.com/office/officeart/2005/8/layout/hierarchy2"/>
    <dgm:cxn modelId="{2B7FD79A-6264-467C-9CCA-76C8746664D4}" type="presParOf" srcId="{724E71E8-5745-4CFC-AB2C-B766E77B8520}" destId="{EAD46E69-988B-4FA5-800A-469B7D3B3D9C}" srcOrd="0" destOrd="0" presId="urn:microsoft.com/office/officeart/2005/8/layout/hierarchy2"/>
    <dgm:cxn modelId="{A498E8AC-AD1D-4BDF-9BE2-143A88259060}" type="presParOf" srcId="{6044FFC7-B403-4FB7-ADF4-77D193620982}" destId="{F89D10D4-F966-4330-A391-F11984BD5BE1}" srcOrd="3" destOrd="0" presId="urn:microsoft.com/office/officeart/2005/8/layout/hierarchy2"/>
    <dgm:cxn modelId="{3B073C75-238F-49A7-8AA8-71EF8F5C08A2}" type="presParOf" srcId="{F89D10D4-F966-4330-A391-F11984BD5BE1}" destId="{07E57643-AA89-4F3D-BCE1-9B771594C385}" srcOrd="0" destOrd="0" presId="urn:microsoft.com/office/officeart/2005/8/layout/hierarchy2"/>
    <dgm:cxn modelId="{BDA6BB7B-A786-460F-8E21-E28DE521A55B}" type="presParOf" srcId="{F89D10D4-F966-4330-A391-F11984BD5BE1}" destId="{BBBB1209-A3A0-4022-81FB-6115AF0CD126}" srcOrd="1" destOrd="0" presId="urn:microsoft.com/office/officeart/2005/8/layout/hierarchy2"/>
    <dgm:cxn modelId="{3D737030-E408-480E-B2A1-C629217ACE8C}" type="presParOf" srcId="{673FED5E-9C42-448E-A591-82F2B3FD927A}" destId="{98C66888-8010-4FDE-A954-FCCA9054EDD0}" srcOrd="4" destOrd="0" presId="urn:microsoft.com/office/officeart/2005/8/layout/hierarchy2"/>
    <dgm:cxn modelId="{5357877D-2F95-4C4A-A78B-157104661AD9}" type="presParOf" srcId="{98C66888-8010-4FDE-A954-FCCA9054EDD0}" destId="{E15FE237-398D-4B7E-9D7D-D5CCB679E810}" srcOrd="0" destOrd="0" presId="urn:microsoft.com/office/officeart/2005/8/layout/hierarchy2"/>
    <dgm:cxn modelId="{5556D911-8DF9-4E88-85DD-146CF2AC79E3}" type="presParOf" srcId="{673FED5E-9C42-448E-A591-82F2B3FD927A}" destId="{43B0F7EF-FC30-4004-A557-A742DA530DFA}" srcOrd="5" destOrd="0" presId="urn:microsoft.com/office/officeart/2005/8/layout/hierarchy2"/>
    <dgm:cxn modelId="{36E14374-8E5C-421E-8027-E90358436338}" type="presParOf" srcId="{43B0F7EF-FC30-4004-A557-A742DA530DFA}" destId="{50B86D2A-EEBD-4C94-9F13-5D9EA6369A7B}" srcOrd="0" destOrd="0" presId="urn:microsoft.com/office/officeart/2005/8/layout/hierarchy2"/>
    <dgm:cxn modelId="{08B896BB-C3A8-4261-A48F-4C8FFE1D1B93}" type="presParOf" srcId="{43B0F7EF-FC30-4004-A557-A742DA530DFA}" destId="{AC8EAA87-33EF-4821-BD1D-7864DAF6D7DD}" srcOrd="1" destOrd="0" presId="urn:microsoft.com/office/officeart/2005/8/layout/hierarchy2"/>
    <dgm:cxn modelId="{13A1C620-D2E6-4E25-860B-5CCF8D98F3C0}" type="presParOf" srcId="{AC8EAA87-33EF-4821-BD1D-7864DAF6D7DD}" destId="{6704EF98-A828-491F-8DA8-A3D6EF795223}" srcOrd="0" destOrd="0" presId="urn:microsoft.com/office/officeart/2005/8/layout/hierarchy2"/>
    <dgm:cxn modelId="{5CECCCC3-3EBE-4FCD-80BF-69D234A5AD09}" type="presParOf" srcId="{6704EF98-A828-491F-8DA8-A3D6EF795223}" destId="{B8CF8BD4-FEB9-499C-84CE-447CBDE1B11E}" srcOrd="0" destOrd="0" presId="urn:microsoft.com/office/officeart/2005/8/layout/hierarchy2"/>
    <dgm:cxn modelId="{1EC6749D-5F56-4CF0-9F4E-5E8623080ADD}" type="presParOf" srcId="{AC8EAA87-33EF-4821-BD1D-7864DAF6D7DD}" destId="{B4EEEB80-6EFF-4C3F-8954-95C41F644F30}" srcOrd="1" destOrd="0" presId="urn:microsoft.com/office/officeart/2005/8/layout/hierarchy2"/>
    <dgm:cxn modelId="{4E969513-2CA4-4A91-96A7-274786915A0C}" type="presParOf" srcId="{B4EEEB80-6EFF-4C3F-8954-95C41F644F30}" destId="{8DA2FC13-A28E-4A8C-99BD-F832EFF4A925}" srcOrd="0" destOrd="0" presId="urn:microsoft.com/office/officeart/2005/8/layout/hierarchy2"/>
    <dgm:cxn modelId="{83DAA5F1-46D3-46DF-8D8C-5A8A95456B38}" type="presParOf" srcId="{B4EEEB80-6EFF-4C3F-8954-95C41F644F30}" destId="{9253D6B7-FBAA-4EAE-9EA5-43962A392D7D}" srcOrd="1" destOrd="0" presId="urn:microsoft.com/office/officeart/2005/8/layout/hierarchy2"/>
    <dgm:cxn modelId="{7843F68F-C578-4FCD-AC54-F746C14DA8A1}" type="presParOf" srcId="{AC8EAA87-33EF-4821-BD1D-7864DAF6D7DD}" destId="{A77FBDC5-3EDB-44E5-913F-65B9307FDE46}" srcOrd="2" destOrd="0" presId="urn:microsoft.com/office/officeart/2005/8/layout/hierarchy2"/>
    <dgm:cxn modelId="{C8B828F4-F809-4C71-A92B-CC38B39ED5AC}" type="presParOf" srcId="{A77FBDC5-3EDB-44E5-913F-65B9307FDE46}" destId="{94840A8F-1D72-4390-98B4-52D67E4BC27C}" srcOrd="0" destOrd="0" presId="urn:microsoft.com/office/officeart/2005/8/layout/hierarchy2"/>
    <dgm:cxn modelId="{A6D174B4-6448-4FA8-9C17-6B3388D783DE}" type="presParOf" srcId="{AC8EAA87-33EF-4821-BD1D-7864DAF6D7DD}" destId="{E1C50FD3-0FDF-4ECA-A555-EE9F69A1A750}" srcOrd="3" destOrd="0" presId="urn:microsoft.com/office/officeart/2005/8/layout/hierarchy2"/>
    <dgm:cxn modelId="{2DB48B7B-1988-4F63-890A-8CE1437F8418}" type="presParOf" srcId="{E1C50FD3-0FDF-4ECA-A555-EE9F69A1A750}" destId="{F75866E0-7CB7-46CF-897C-078F7CCB520E}" srcOrd="0" destOrd="0" presId="urn:microsoft.com/office/officeart/2005/8/layout/hierarchy2"/>
    <dgm:cxn modelId="{B529EF9D-FF85-4EDA-85B2-E15BE602097E}" type="presParOf" srcId="{E1C50FD3-0FDF-4ECA-A555-EE9F69A1A750}" destId="{6C23BF93-4F1E-4213-A84D-5C4E6F705994}" srcOrd="1" destOrd="0" presId="urn:microsoft.com/office/officeart/2005/8/layout/hierarchy2"/>
    <dgm:cxn modelId="{5FEB413C-A9DD-427F-9E29-B4BB5650CAEC}" type="presParOf" srcId="{AC8EAA87-33EF-4821-BD1D-7864DAF6D7DD}" destId="{73DA0CC6-99AA-4CB9-8278-BD118E01CD1A}" srcOrd="4" destOrd="0" presId="urn:microsoft.com/office/officeart/2005/8/layout/hierarchy2"/>
    <dgm:cxn modelId="{93BC0E10-92C4-4A17-B51F-52E2DA55A4B7}" type="presParOf" srcId="{73DA0CC6-99AA-4CB9-8278-BD118E01CD1A}" destId="{905F5AC4-C0E3-4854-912F-1E98AB3C9BB9}" srcOrd="0" destOrd="0" presId="urn:microsoft.com/office/officeart/2005/8/layout/hierarchy2"/>
    <dgm:cxn modelId="{EBA4FCBE-5CC1-4EFC-BBE6-599A5A009CE5}" type="presParOf" srcId="{AC8EAA87-33EF-4821-BD1D-7864DAF6D7DD}" destId="{14173361-CCCE-48E2-88F1-798A16DE5EB7}" srcOrd="5" destOrd="0" presId="urn:microsoft.com/office/officeart/2005/8/layout/hierarchy2"/>
    <dgm:cxn modelId="{706412D7-0CE7-48B6-A1B5-8D2C20BE2EA4}" type="presParOf" srcId="{14173361-CCCE-48E2-88F1-798A16DE5EB7}" destId="{75941922-72C3-46A7-8EF1-E530F96DA1F8}" srcOrd="0" destOrd="0" presId="urn:microsoft.com/office/officeart/2005/8/layout/hierarchy2"/>
    <dgm:cxn modelId="{1AC7BED1-6626-4CBE-90EB-0C12F08412FF}" type="presParOf" srcId="{14173361-CCCE-48E2-88F1-798A16DE5EB7}" destId="{A6DC871E-3581-4D2A-A2E7-EA856F6AAC83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15B5B433-4E8A-4CBE-ADA2-5AC8F4FDB302}" type="doc">
      <dgm:prSet loTypeId="urn:microsoft.com/office/officeart/2005/8/layout/hierarchy2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96308B1F-0349-4414-AA70-4679290AA755}">
      <dgm:prSet phldrT="[Text]" custT="1"/>
      <dgm:spPr/>
      <dgm:t>
        <a:bodyPr/>
        <a:lstStyle/>
        <a:p>
          <a:pPr rtl="1"/>
          <a:r>
            <a:rPr lang="fa-IR" sz="1800" dirty="0"/>
            <a:t>همراه کردن مسئولان</a:t>
          </a:r>
          <a:endParaRPr lang="en-US" sz="1800" dirty="0"/>
        </a:p>
      </dgm:t>
    </dgm:pt>
    <dgm:pt modelId="{06679944-115C-4867-B460-2211FA6C8E12}" type="parTrans" cxnId="{3F94BE27-EAE2-4493-979C-D72E8F86A491}">
      <dgm:prSet/>
      <dgm:spPr/>
      <dgm:t>
        <a:bodyPr/>
        <a:lstStyle/>
        <a:p>
          <a:endParaRPr lang="en-US"/>
        </a:p>
      </dgm:t>
    </dgm:pt>
    <dgm:pt modelId="{47A6E975-FAE9-4EEC-AE00-E700A2A49C04}" type="sibTrans" cxnId="{3F94BE27-EAE2-4493-979C-D72E8F86A491}">
      <dgm:prSet/>
      <dgm:spPr/>
      <dgm:t>
        <a:bodyPr/>
        <a:lstStyle/>
        <a:p>
          <a:endParaRPr lang="en-US"/>
        </a:p>
      </dgm:t>
    </dgm:pt>
    <dgm:pt modelId="{CB039C21-7CCC-454E-9301-B544260EAB18}">
      <dgm:prSet phldrT="[Text]" custT="1"/>
      <dgm:spPr/>
      <dgm:t>
        <a:bodyPr/>
        <a:lstStyle/>
        <a:p>
          <a:pPr rtl="1"/>
          <a:r>
            <a:rPr lang="fa-IR" sz="1800" dirty="0"/>
            <a:t>طراحی عملیات مطالبه‌گری</a:t>
          </a:r>
          <a:endParaRPr lang="en-US" sz="1800" dirty="0"/>
        </a:p>
      </dgm:t>
    </dgm:pt>
    <dgm:pt modelId="{B8451BEC-A9A2-4992-91B7-EDD786DF8551}" type="parTrans" cxnId="{5F769929-E2B2-4983-AA17-5F26CD1EFA2B}">
      <dgm:prSet/>
      <dgm:spPr/>
      <dgm:t>
        <a:bodyPr/>
        <a:lstStyle/>
        <a:p>
          <a:endParaRPr lang="en-US"/>
        </a:p>
      </dgm:t>
    </dgm:pt>
    <dgm:pt modelId="{23F539C8-0012-4747-911E-CB2B58328D81}" type="sibTrans" cxnId="{5F769929-E2B2-4983-AA17-5F26CD1EFA2B}">
      <dgm:prSet/>
      <dgm:spPr/>
      <dgm:t>
        <a:bodyPr/>
        <a:lstStyle/>
        <a:p>
          <a:endParaRPr lang="en-US"/>
        </a:p>
      </dgm:t>
    </dgm:pt>
    <dgm:pt modelId="{C24A11AA-05A7-43EA-816A-CB473B353F87}">
      <dgm:prSet custT="1"/>
      <dgm:spPr/>
      <dgm:t>
        <a:bodyPr/>
        <a:lstStyle/>
        <a:p>
          <a:pPr rtl="1"/>
          <a:r>
            <a:rPr lang="fa-IR" sz="1600" dirty="0"/>
            <a:t>تکمیل اطلاعات تصمیم‌گیران و تصمیم‌سازان</a:t>
          </a:r>
          <a:endParaRPr lang="en-US" sz="1600" dirty="0"/>
        </a:p>
      </dgm:t>
    </dgm:pt>
    <dgm:pt modelId="{DC448E90-C793-4FEC-A192-DBB422097323}" type="parTrans" cxnId="{B72DF9BE-1C7F-4392-9787-FF6D2375E627}">
      <dgm:prSet/>
      <dgm:spPr/>
      <dgm:t>
        <a:bodyPr/>
        <a:lstStyle/>
        <a:p>
          <a:endParaRPr lang="en-US"/>
        </a:p>
      </dgm:t>
    </dgm:pt>
    <dgm:pt modelId="{5FAB5C04-01FA-4974-9789-85DABAD12984}" type="sibTrans" cxnId="{B72DF9BE-1C7F-4392-9787-FF6D2375E627}">
      <dgm:prSet/>
      <dgm:spPr/>
      <dgm:t>
        <a:bodyPr/>
        <a:lstStyle/>
        <a:p>
          <a:endParaRPr lang="en-US"/>
        </a:p>
      </dgm:t>
    </dgm:pt>
    <dgm:pt modelId="{B95D610F-C49D-47BE-B46C-ED848750BF64}">
      <dgm:prSet custT="1"/>
      <dgm:spPr/>
      <dgm:t>
        <a:bodyPr/>
        <a:lstStyle/>
        <a:p>
          <a:pPr rtl="1"/>
          <a:r>
            <a:rPr lang="fa-IR" sz="1800" dirty="0"/>
            <a:t>یافتن نقاط گلوگاهی</a:t>
          </a:r>
          <a:endParaRPr lang="en-US" sz="1800" dirty="0"/>
        </a:p>
      </dgm:t>
    </dgm:pt>
    <dgm:pt modelId="{379C9C21-9987-45DA-A708-251AA65CFBD6}" type="parTrans" cxnId="{5BBAB43C-EB69-401B-8C69-A83823FB1E95}">
      <dgm:prSet/>
      <dgm:spPr/>
      <dgm:t>
        <a:bodyPr/>
        <a:lstStyle/>
        <a:p>
          <a:endParaRPr lang="en-US"/>
        </a:p>
      </dgm:t>
    </dgm:pt>
    <dgm:pt modelId="{C9EB3952-145D-4863-A3D1-63FB6FD5AC76}" type="sibTrans" cxnId="{5BBAB43C-EB69-401B-8C69-A83823FB1E95}">
      <dgm:prSet/>
      <dgm:spPr/>
      <dgm:t>
        <a:bodyPr/>
        <a:lstStyle/>
        <a:p>
          <a:endParaRPr lang="en-US"/>
        </a:p>
      </dgm:t>
    </dgm:pt>
    <dgm:pt modelId="{C01F016F-DB8D-40DF-9377-143F3D9D1DB9}">
      <dgm:prSet custT="1"/>
      <dgm:spPr/>
      <dgm:t>
        <a:bodyPr/>
        <a:lstStyle/>
        <a:p>
          <a:pPr rtl="1"/>
          <a:r>
            <a:rPr lang="fa-IR" sz="1800" dirty="0"/>
            <a:t>اقناع مسئولان و موثرین</a:t>
          </a:r>
          <a:endParaRPr lang="en-US" sz="1800" dirty="0"/>
        </a:p>
      </dgm:t>
    </dgm:pt>
    <dgm:pt modelId="{25EDB7FD-609C-4A12-AF3B-E58E81A85AE1}" type="parTrans" cxnId="{98C0A015-0053-4E6C-BB1E-0F75FCB09A6F}">
      <dgm:prSet/>
      <dgm:spPr/>
      <dgm:t>
        <a:bodyPr/>
        <a:lstStyle/>
        <a:p>
          <a:endParaRPr lang="en-US"/>
        </a:p>
      </dgm:t>
    </dgm:pt>
    <dgm:pt modelId="{31F5011C-0F5B-409F-A97F-5797FFF0D031}" type="sibTrans" cxnId="{98C0A015-0053-4E6C-BB1E-0F75FCB09A6F}">
      <dgm:prSet/>
      <dgm:spPr/>
      <dgm:t>
        <a:bodyPr/>
        <a:lstStyle/>
        <a:p>
          <a:endParaRPr lang="en-US"/>
        </a:p>
      </dgm:t>
    </dgm:pt>
    <dgm:pt modelId="{614EC33B-44CB-41D6-85AB-B01B272D2A05}">
      <dgm:prSet custT="1"/>
      <dgm:spPr/>
      <dgm:t>
        <a:bodyPr/>
        <a:lstStyle/>
        <a:p>
          <a:pPr rtl="1"/>
          <a:r>
            <a:rPr lang="fa-IR" sz="1800" dirty="0"/>
            <a:t>برگزاری جلسات خصوصی و عمومی</a:t>
          </a:r>
          <a:endParaRPr lang="en-US" sz="1800" dirty="0"/>
        </a:p>
      </dgm:t>
    </dgm:pt>
    <dgm:pt modelId="{902A19A1-7550-4304-8918-8733C7AF2BE0}" type="parTrans" cxnId="{DC770782-999C-4288-92A8-5E9270E235C4}">
      <dgm:prSet/>
      <dgm:spPr/>
      <dgm:t>
        <a:bodyPr/>
        <a:lstStyle/>
        <a:p>
          <a:endParaRPr lang="en-US"/>
        </a:p>
      </dgm:t>
    </dgm:pt>
    <dgm:pt modelId="{3E10AFAC-7577-4D90-8F3B-A191BB92734A}" type="sibTrans" cxnId="{DC770782-999C-4288-92A8-5E9270E235C4}">
      <dgm:prSet/>
      <dgm:spPr/>
      <dgm:t>
        <a:bodyPr/>
        <a:lstStyle/>
        <a:p>
          <a:endParaRPr lang="en-US"/>
        </a:p>
      </dgm:t>
    </dgm:pt>
    <dgm:pt modelId="{85B8343A-5418-4D46-8B80-872309335EE9}">
      <dgm:prSet custT="1"/>
      <dgm:spPr/>
      <dgm:t>
        <a:bodyPr/>
        <a:lstStyle/>
        <a:p>
          <a:pPr rtl="1"/>
          <a:r>
            <a:rPr lang="fa-IR" sz="1600" dirty="0"/>
            <a:t>یافتن زمین‌های مناسب برای آزادسازی</a:t>
          </a:r>
          <a:endParaRPr lang="en-US" sz="1600" dirty="0"/>
        </a:p>
      </dgm:t>
    </dgm:pt>
    <dgm:pt modelId="{6E1A9D70-656E-4087-9CBE-5F9FA00F456C}" type="parTrans" cxnId="{B175F308-20B2-49CB-9BBB-51D395DA5C5C}">
      <dgm:prSet/>
      <dgm:spPr/>
      <dgm:t>
        <a:bodyPr/>
        <a:lstStyle/>
        <a:p>
          <a:endParaRPr lang="en-US"/>
        </a:p>
      </dgm:t>
    </dgm:pt>
    <dgm:pt modelId="{9FF312DF-2789-4590-8C54-51C8C6786B6F}" type="sibTrans" cxnId="{B175F308-20B2-49CB-9BBB-51D395DA5C5C}">
      <dgm:prSet/>
      <dgm:spPr/>
      <dgm:t>
        <a:bodyPr/>
        <a:lstStyle/>
        <a:p>
          <a:endParaRPr lang="en-US"/>
        </a:p>
      </dgm:t>
    </dgm:pt>
    <dgm:pt modelId="{E4995249-E45F-4FD5-B3A9-F4A1E755C18F}">
      <dgm:prSet custT="1"/>
      <dgm:spPr/>
      <dgm:t>
        <a:bodyPr/>
        <a:lstStyle/>
        <a:p>
          <a:pPr rtl="1"/>
          <a:r>
            <a:rPr lang="fa-IR" sz="1800" dirty="0"/>
            <a:t>بازدید از پروژه‌ها</a:t>
          </a:r>
          <a:endParaRPr lang="en-US" sz="1800" dirty="0"/>
        </a:p>
      </dgm:t>
    </dgm:pt>
    <dgm:pt modelId="{896457B0-A925-49FC-A513-20E916232A08}" type="parTrans" cxnId="{316B6713-5F79-4627-A5FE-E7D51C3B667A}">
      <dgm:prSet/>
      <dgm:spPr/>
      <dgm:t>
        <a:bodyPr/>
        <a:lstStyle/>
        <a:p>
          <a:endParaRPr lang="en-US"/>
        </a:p>
      </dgm:t>
    </dgm:pt>
    <dgm:pt modelId="{EBFB193F-6514-4D2A-907C-0E32C9D1F22E}" type="sibTrans" cxnId="{316B6713-5F79-4627-A5FE-E7D51C3B667A}">
      <dgm:prSet/>
      <dgm:spPr/>
      <dgm:t>
        <a:bodyPr/>
        <a:lstStyle/>
        <a:p>
          <a:endParaRPr lang="en-US"/>
        </a:p>
      </dgm:t>
    </dgm:pt>
    <dgm:pt modelId="{4B745976-7626-4993-B620-CA47F425CEAA}">
      <dgm:prSet custT="1"/>
      <dgm:spPr/>
      <dgm:t>
        <a:bodyPr/>
        <a:lstStyle/>
        <a:p>
          <a:pPr rtl="1"/>
          <a:r>
            <a:rPr lang="fa-IR" sz="1800" dirty="0"/>
            <a:t>کمک به کارگروه قضایی</a:t>
          </a:r>
          <a:endParaRPr lang="en-US" sz="1800" dirty="0"/>
        </a:p>
      </dgm:t>
    </dgm:pt>
    <dgm:pt modelId="{1286A4C3-0A43-4B6F-8E2B-89545B90C787}" type="parTrans" cxnId="{581E0FD2-BEE3-41D1-A45B-C8C39A2508BB}">
      <dgm:prSet/>
      <dgm:spPr/>
      <dgm:t>
        <a:bodyPr/>
        <a:lstStyle/>
        <a:p>
          <a:endParaRPr lang="en-US"/>
        </a:p>
      </dgm:t>
    </dgm:pt>
    <dgm:pt modelId="{80B0ACD2-3805-426E-9D53-8099823E16DF}" type="sibTrans" cxnId="{581E0FD2-BEE3-41D1-A45B-C8C39A2508BB}">
      <dgm:prSet/>
      <dgm:spPr/>
      <dgm:t>
        <a:bodyPr/>
        <a:lstStyle/>
        <a:p>
          <a:endParaRPr lang="en-US"/>
        </a:p>
      </dgm:t>
    </dgm:pt>
    <dgm:pt modelId="{5539FCF4-195F-401C-B434-352127C0BD3D}" type="pres">
      <dgm:prSet presAssocID="{15B5B433-4E8A-4CBE-ADA2-5AC8F4FDB302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BD0523EE-D9E8-4615-A847-B65DD00FC529}" type="pres">
      <dgm:prSet presAssocID="{96308B1F-0349-4414-AA70-4679290AA755}" presName="root1" presStyleCnt="0"/>
      <dgm:spPr/>
    </dgm:pt>
    <dgm:pt modelId="{D1969BF5-9703-42E0-B5A2-106C2D1FDF8F}" type="pres">
      <dgm:prSet presAssocID="{96308B1F-0349-4414-AA70-4679290AA755}" presName="LevelOneTextNode" presStyleLbl="node0" presStyleIdx="0" presStyleCnt="1">
        <dgm:presLayoutVars>
          <dgm:chPref val="3"/>
        </dgm:presLayoutVars>
      </dgm:prSet>
      <dgm:spPr/>
    </dgm:pt>
    <dgm:pt modelId="{3E930B3A-7ABD-46EA-848A-C022823B4915}" type="pres">
      <dgm:prSet presAssocID="{96308B1F-0349-4414-AA70-4679290AA755}" presName="level2hierChild" presStyleCnt="0"/>
      <dgm:spPr/>
    </dgm:pt>
    <dgm:pt modelId="{F11598ED-A0FA-4382-9C48-CB13B36EF9D4}" type="pres">
      <dgm:prSet presAssocID="{B8451BEC-A9A2-4992-91B7-EDD786DF8551}" presName="conn2-1" presStyleLbl="parChTrans1D2" presStyleIdx="0" presStyleCnt="2"/>
      <dgm:spPr/>
    </dgm:pt>
    <dgm:pt modelId="{CB8421C6-48C9-41D9-81F4-BF8F61ADD73C}" type="pres">
      <dgm:prSet presAssocID="{B8451BEC-A9A2-4992-91B7-EDD786DF8551}" presName="connTx" presStyleLbl="parChTrans1D2" presStyleIdx="0" presStyleCnt="2"/>
      <dgm:spPr/>
    </dgm:pt>
    <dgm:pt modelId="{FC9D8DE2-76C5-4AC6-A6DA-EB06F2B2CD28}" type="pres">
      <dgm:prSet presAssocID="{CB039C21-7CCC-454E-9301-B544260EAB18}" presName="root2" presStyleCnt="0"/>
      <dgm:spPr/>
    </dgm:pt>
    <dgm:pt modelId="{25B802E6-9F45-4C9B-A85D-E4DC6B336317}" type="pres">
      <dgm:prSet presAssocID="{CB039C21-7CCC-454E-9301-B544260EAB18}" presName="LevelTwoTextNode" presStyleLbl="node2" presStyleIdx="0" presStyleCnt="2">
        <dgm:presLayoutVars>
          <dgm:chPref val="3"/>
        </dgm:presLayoutVars>
      </dgm:prSet>
      <dgm:spPr/>
    </dgm:pt>
    <dgm:pt modelId="{325D358D-6E03-43DE-80EB-26E51884357F}" type="pres">
      <dgm:prSet presAssocID="{CB039C21-7CCC-454E-9301-B544260EAB18}" presName="level3hierChild" presStyleCnt="0"/>
      <dgm:spPr/>
    </dgm:pt>
    <dgm:pt modelId="{D588F65B-30CD-4A43-A86D-FC1B6C380B00}" type="pres">
      <dgm:prSet presAssocID="{DC448E90-C793-4FEC-A192-DBB422097323}" presName="conn2-1" presStyleLbl="parChTrans1D3" presStyleIdx="0" presStyleCnt="6"/>
      <dgm:spPr/>
    </dgm:pt>
    <dgm:pt modelId="{557C4FC9-32B3-4DA8-A7F5-89BD55EF1503}" type="pres">
      <dgm:prSet presAssocID="{DC448E90-C793-4FEC-A192-DBB422097323}" presName="connTx" presStyleLbl="parChTrans1D3" presStyleIdx="0" presStyleCnt="6"/>
      <dgm:spPr/>
    </dgm:pt>
    <dgm:pt modelId="{7BAB8CE1-2250-44AE-8679-6E6F17C9FD7E}" type="pres">
      <dgm:prSet presAssocID="{C24A11AA-05A7-43EA-816A-CB473B353F87}" presName="root2" presStyleCnt="0"/>
      <dgm:spPr/>
    </dgm:pt>
    <dgm:pt modelId="{F0E4DF3E-3CF6-4DE4-B332-9523DEEED2DA}" type="pres">
      <dgm:prSet presAssocID="{C24A11AA-05A7-43EA-816A-CB473B353F87}" presName="LevelTwoTextNode" presStyleLbl="node3" presStyleIdx="0" presStyleCnt="6">
        <dgm:presLayoutVars>
          <dgm:chPref val="3"/>
        </dgm:presLayoutVars>
      </dgm:prSet>
      <dgm:spPr/>
    </dgm:pt>
    <dgm:pt modelId="{89B88554-E029-4620-BF1B-97496BD4C7A3}" type="pres">
      <dgm:prSet presAssocID="{C24A11AA-05A7-43EA-816A-CB473B353F87}" presName="level3hierChild" presStyleCnt="0"/>
      <dgm:spPr/>
    </dgm:pt>
    <dgm:pt modelId="{ED416F0A-546E-458C-A2F8-84EAB42C2DCF}" type="pres">
      <dgm:prSet presAssocID="{379C9C21-9987-45DA-A708-251AA65CFBD6}" presName="conn2-1" presStyleLbl="parChTrans1D3" presStyleIdx="1" presStyleCnt="6"/>
      <dgm:spPr/>
    </dgm:pt>
    <dgm:pt modelId="{5D2BAC91-5831-42BD-BB29-50E32933EA1B}" type="pres">
      <dgm:prSet presAssocID="{379C9C21-9987-45DA-A708-251AA65CFBD6}" presName="connTx" presStyleLbl="parChTrans1D3" presStyleIdx="1" presStyleCnt="6"/>
      <dgm:spPr/>
    </dgm:pt>
    <dgm:pt modelId="{78ECC075-102E-4500-A5AC-44E8C998C515}" type="pres">
      <dgm:prSet presAssocID="{B95D610F-C49D-47BE-B46C-ED848750BF64}" presName="root2" presStyleCnt="0"/>
      <dgm:spPr/>
    </dgm:pt>
    <dgm:pt modelId="{8656B3F4-0943-4D10-9952-F7FCB1B8E4D3}" type="pres">
      <dgm:prSet presAssocID="{B95D610F-C49D-47BE-B46C-ED848750BF64}" presName="LevelTwoTextNode" presStyleLbl="node3" presStyleIdx="1" presStyleCnt="6">
        <dgm:presLayoutVars>
          <dgm:chPref val="3"/>
        </dgm:presLayoutVars>
      </dgm:prSet>
      <dgm:spPr/>
    </dgm:pt>
    <dgm:pt modelId="{356DBBF3-C05B-449C-8720-F428D0B73A3E}" type="pres">
      <dgm:prSet presAssocID="{B95D610F-C49D-47BE-B46C-ED848750BF64}" presName="level3hierChild" presStyleCnt="0"/>
      <dgm:spPr/>
    </dgm:pt>
    <dgm:pt modelId="{8A100641-37E7-4871-906C-97415B273E6B}" type="pres">
      <dgm:prSet presAssocID="{25EDB7FD-609C-4A12-AF3B-E58E81A85AE1}" presName="conn2-1" presStyleLbl="parChTrans1D2" presStyleIdx="1" presStyleCnt="2"/>
      <dgm:spPr/>
    </dgm:pt>
    <dgm:pt modelId="{D8EAB843-C8C8-4C8A-9EFF-9301EA9881ED}" type="pres">
      <dgm:prSet presAssocID="{25EDB7FD-609C-4A12-AF3B-E58E81A85AE1}" presName="connTx" presStyleLbl="parChTrans1D2" presStyleIdx="1" presStyleCnt="2"/>
      <dgm:spPr/>
    </dgm:pt>
    <dgm:pt modelId="{C8DCB700-4388-43EC-A272-91299C5444CB}" type="pres">
      <dgm:prSet presAssocID="{C01F016F-DB8D-40DF-9377-143F3D9D1DB9}" presName="root2" presStyleCnt="0"/>
      <dgm:spPr/>
    </dgm:pt>
    <dgm:pt modelId="{01A5F83E-D6BE-4212-ABB7-F7972C0A970E}" type="pres">
      <dgm:prSet presAssocID="{C01F016F-DB8D-40DF-9377-143F3D9D1DB9}" presName="LevelTwoTextNode" presStyleLbl="node2" presStyleIdx="1" presStyleCnt="2">
        <dgm:presLayoutVars>
          <dgm:chPref val="3"/>
        </dgm:presLayoutVars>
      </dgm:prSet>
      <dgm:spPr/>
    </dgm:pt>
    <dgm:pt modelId="{E3A4C111-D865-45B0-B26C-713AC444EB4E}" type="pres">
      <dgm:prSet presAssocID="{C01F016F-DB8D-40DF-9377-143F3D9D1DB9}" presName="level3hierChild" presStyleCnt="0"/>
      <dgm:spPr/>
    </dgm:pt>
    <dgm:pt modelId="{C2CE39F5-8BE6-4218-AB86-896A8AC48658}" type="pres">
      <dgm:prSet presAssocID="{902A19A1-7550-4304-8918-8733C7AF2BE0}" presName="conn2-1" presStyleLbl="parChTrans1D3" presStyleIdx="2" presStyleCnt="6"/>
      <dgm:spPr/>
    </dgm:pt>
    <dgm:pt modelId="{CA75C726-9859-44D2-9804-F737DE0C2C00}" type="pres">
      <dgm:prSet presAssocID="{902A19A1-7550-4304-8918-8733C7AF2BE0}" presName="connTx" presStyleLbl="parChTrans1D3" presStyleIdx="2" presStyleCnt="6"/>
      <dgm:spPr/>
    </dgm:pt>
    <dgm:pt modelId="{DC9BD7C3-EFC2-45C4-AC2B-1E887703177F}" type="pres">
      <dgm:prSet presAssocID="{614EC33B-44CB-41D6-85AB-B01B272D2A05}" presName="root2" presStyleCnt="0"/>
      <dgm:spPr/>
    </dgm:pt>
    <dgm:pt modelId="{B0C4D6FD-BC33-4D50-915A-0533F4B6BFC1}" type="pres">
      <dgm:prSet presAssocID="{614EC33B-44CB-41D6-85AB-B01B272D2A05}" presName="LevelTwoTextNode" presStyleLbl="node3" presStyleIdx="2" presStyleCnt="6">
        <dgm:presLayoutVars>
          <dgm:chPref val="3"/>
        </dgm:presLayoutVars>
      </dgm:prSet>
      <dgm:spPr/>
    </dgm:pt>
    <dgm:pt modelId="{1451AB0A-5700-4DC3-93D7-8F73439C0EEA}" type="pres">
      <dgm:prSet presAssocID="{614EC33B-44CB-41D6-85AB-B01B272D2A05}" presName="level3hierChild" presStyleCnt="0"/>
      <dgm:spPr/>
    </dgm:pt>
    <dgm:pt modelId="{321CCC5A-13FD-47FD-A6FE-E8647FD3180F}" type="pres">
      <dgm:prSet presAssocID="{896457B0-A925-49FC-A513-20E916232A08}" presName="conn2-1" presStyleLbl="parChTrans1D3" presStyleIdx="3" presStyleCnt="6"/>
      <dgm:spPr/>
    </dgm:pt>
    <dgm:pt modelId="{D5FC4B54-79E3-41C8-9276-347B96C03DDC}" type="pres">
      <dgm:prSet presAssocID="{896457B0-A925-49FC-A513-20E916232A08}" presName="connTx" presStyleLbl="parChTrans1D3" presStyleIdx="3" presStyleCnt="6"/>
      <dgm:spPr/>
    </dgm:pt>
    <dgm:pt modelId="{1A1DDB09-D2BE-4F88-A832-50B7B963367B}" type="pres">
      <dgm:prSet presAssocID="{E4995249-E45F-4FD5-B3A9-F4A1E755C18F}" presName="root2" presStyleCnt="0"/>
      <dgm:spPr/>
    </dgm:pt>
    <dgm:pt modelId="{40F744E3-3EA2-4085-9478-A395756A2A85}" type="pres">
      <dgm:prSet presAssocID="{E4995249-E45F-4FD5-B3A9-F4A1E755C18F}" presName="LevelTwoTextNode" presStyleLbl="node3" presStyleIdx="3" presStyleCnt="6">
        <dgm:presLayoutVars>
          <dgm:chPref val="3"/>
        </dgm:presLayoutVars>
      </dgm:prSet>
      <dgm:spPr/>
    </dgm:pt>
    <dgm:pt modelId="{4CABDD62-FBF7-4618-B99D-6F92F1F46543}" type="pres">
      <dgm:prSet presAssocID="{E4995249-E45F-4FD5-B3A9-F4A1E755C18F}" presName="level3hierChild" presStyleCnt="0"/>
      <dgm:spPr/>
    </dgm:pt>
    <dgm:pt modelId="{7C45FA26-98CA-4A2B-B276-B00F616D21CB}" type="pres">
      <dgm:prSet presAssocID="{6E1A9D70-656E-4087-9CBE-5F9FA00F456C}" presName="conn2-1" presStyleLbl="parChTrans1D3" presStyleIdx="4" presStyleCnt="6"/>
      <dgm:spPr/>
    </dgm:pt>
    <dgm:pt modelId="{7C86C51D-C14B-47C4-850C-D38A0409D17A}" type="pres">
      <dgm:prSet presAssocID="{6E1A9D70-656E-4087-9CBE-5F9FA00F456C}" presName="connTx" presStyleLbl="parChTrans1D3" presStyleIdx="4" presStyleCnt="6"/>
      <dgm:spPr/>
    </dgm:pt>
    <dgm:pt modelId="{F35DDD35-2E35-45B5-812F-72E98B581EFF}" type="pres">
      <dgm:prSet presAssocID="{85B8343A-5418-4D46-8B80-872309335EE9}" presName="root2" presStyleCnt="0"/>
      <dgm:spPr/>
    </dgm:pt>
    <dgm:pt modelId="{6414ECA6-5EAD-4869-896C-188D0A07F9F7}" type="pres">
      <dgm:prSet presAssocID="{85B8343A-5418-4D46-8B80-872309335EE9}" presName="LevelTwoTextNode" presStyleLbl="node3" presStyleIdx="4" presStyleCnt="6">
        <dgm:presLayoutVars>
          <dgm:chPref val="3"/>
        </dgm:presLayoutVars>
      </dgm:prSet>
      <dgm:spPr/>
    </dgm:pt>
    <dgm:pt modelId="{885507C4-F671-43F4-A8E6-CA1EB88D316B}" type="pres">
      <dgm:prSet presAssocID="{85B8343A-5418-4D46-8B80-872309335EE9}" presName="level3hierChild" presStyleCnt="0"/>
      <dgm:spPr/>
    </dgm:pt>
    <dgm:pt modelId="{6DC34C59-23F5-4EFA-B1D7-DECAE37CAE0A}" type="pres">
      <dgm:prSet presAssocID="{1286A4C3-0A43-4B6F-8E2B-89545B90C787}" presName="conn2-1" presStyleLbl="parChTrans1D3" presStyleIdx="5" presStyleCnt="6"/>
      <dgm:spPr/>
    </dgm:pt>
    <dgm:pt modelId="{681556FC-D95C-449D-8D60-F3F4A30816E9}" type="pres">
      <dgm:prSet presAssocID="{1286A4C3-0A43-4B6F-8E2B-89545B90C787}" presName="connTx" presStyleLbl="parChTrans1D3" presStyleIdx="5" presStyleCnt="6"/>
      <dgm:spPr/>
    </dgm:pt>
    <dgm:pt modelId="{72BC330E-2A91-40CB-B40C-444EED2E7D79}" type="pres">
      <dgm:prSet presAssocID="{4B745976-7626-4993-B620-CA47F425CEAA}" presName="root2" presStyleCnt="0"/>
      <dgm:spPr/>
    </dgm:pt>
    <dgm:pt modelId="{32EF1AAD-58F2-438D-A32B-8356807E3326}" type="pres">
      <dgm:prSet presAssocID="{4B745976-7626-4993-B620-CA47F425CEAA}" presName="LevelTwoTextNode" presStyleLbl="node3" presStyleIdx="5" presStyleCnt="6">
        <dgm:presLayoutVars>
          <dgm:chPref val="3"/>
        </dgm:presLayoutVars>
      </dgm:prSet>
      <dgm:spPr/>
    </dgm:pt>
    <dgm:pt modelId="{6C34E933-1511-485C-AF01-157F5AAC132A}" type="pres">
      <dgm:prSet presAssocID="{4B745976-7626-4993-B620-CA47F425CEAA}" presName="level3hierChild" presStyleCnt="0"/>
      <dgm:spPr/>
    </dgm:pt>
  </dgm:ptLst>
  <dgm:cxnLst>
    <dgm:cxn modelId="{FA4F7308-3302-44F3-A748-75E36B0E4749}" type="presOf" srcId="{902A19A1-7550-4304-8918-8733C7AF2BE0}" destId="{C2CE39F5-8BE6-4218-AB86-896A8AC48658}" srcOrd="0" destOrd="0" presId="urn:microsoft.com/office/officeart/2005/8/layout/hierarchy2"/>
    <dgm:cxn modelId="{B175F308-20B2-49CB-9BBB-51D395DA5C5C}" srcId="{C01F016F-DB8D-40DF-9377-143F3D9D1DB9}" destId="{85B8343A-5418-4D46-8B80-872309335EE9}" srcOrd="2" destOrd="0" parTransId="{6E1A9D70-656E-4087-9CBE-5F9FA00F456C}" sibTransId="{9FF312DF-2789-4590-8C54-51C8C6786B6F}"/>
    <dgm:cxn modelId="{3BFD210A-1169-4219-BA7F-9E7590EF111D}" type="presOf" srcId="{C01F016F-DB8D-40DF-9377-143F3D9D1DB9}" destId="{01A5F83E-D6BE-4212-ABB7-F7972C0A970E}" srcOrd="0" destOrd="0" presId="urn:microsoft.com/office/officeart/2005/8/layout/hierarchy2"/>
    <dgm:cxn modelId="{2535F90B-AC47-45AF-BE95-30516F3DD564}" type="presOf" srcId="{25EDB7FD-609C-4A12-AF3B-E58E81A85AE1}" destId="{D8EAB843-C8C8-4C8A-9EFF-9301EA9881ED}" srcOrd="1" destOrd="0" presId="urn:microsoft.com/office/officeart/2005/8/layout/hierarchy2"/>
    <dgm:cxn modelId="{316B6713-5F79-4627-A5FE-E7D51C3B667A}" srcId="{C01F016F-DB8D-40DF-9377-143F3D9D1DB9}" destId="{E4995249-E45F-4FD5-B3A9-F4A1E755C18F}" srcOrd="1" destOrd="0" parTransId="{896457B0-A925-49FC-A513-20E916232A08}" sibTransId="{EBFB193F-6514-4D2A-907C-0E32C9D1F22E}"/>
    <dgm:cxn modelId="{98C0A015-0053-4E6C-BB1E-0F75FCB09A6F}" srcId="{96308B1F-0349-4414-AA70-4679290AA755}" destId="{C01F016F-DB8D-40DF-9377-143F3D9D1DB9}" srcOrd="1" destOrd="0" parTransId="{25EDB7FD-609C-4A12-AF3B-E58E81A85AE1}" sibTransId="{31F5011C-0F5B-409F-A97F-5797FFF0D031}"/>
    <dgm:cxn modelId="{A3B6D91B-2D61-45C5-ADAC-AF06A8ED3202}" type="presOf" srcId="{B8451BEC-A9A2-4992-91B7-EDD786DF8551}" destId="{F11598ED-A0FA-4382-9C48-CB13B36EF9D4}" srcOrd="0" destOrd="0" presId="urn:microsoft.com/office/officeart/2005/8/layout/hierarchy2"/>
    <dgm:cxn modelId="{3F94BE27-EAE2-4493-979C-D72E8F86A491}" srcId="{15B5B433-4E8A-4CBE-ADA2-5AC8F4FDB302}" destId="{96308B1F-0349-4414-AA70-4679290AA755}" srcOrd="0" destOrd="0" parTransId="{06679944-115C-4867-B460-2211FA6C8E12}" sibTransId="{47A6E975-FAE9-4EEC-AE00-E700A2A49C04}"/>
    <dgm:cxn modelId="{5F769929-E2B2-4983-AA17-5F26CD1EFA2B}" srcId="{96308B1F-0349-4414-AA70-4679290AA755}" destId="{CB039C21-7CCC-454E-9301-B544260EAB18}" srcOrd="0" destOrd="0" parTransId="{B8451BEC-A9A2-4992-91B7-EDD786DF8551}" sibTransId="{23F539C8-0012-4747-911E-CB2B58328D81}"/>
    <dgm:cxn modelId="{5BBAB43C-EB69-401B-8C69-A83823FB1E95}" srcId="{CB039C21-7CCC-454E-9301-B544260EAB18}" destId="{B95D610F-C49D-47BE-B46C-ED848750BF64}" srcOrd="1" destOrd="0" parTransId="{379C9C21-9987-45DA-A708-251AA65CFBD6}" sibTransId="{C9EB3952-145D-4863-A3D1-63FB6FD5AC76}"/>
    <dgm:cxn modelId="{26401D62-31B1-4E64-8099-389EB471015F}" type="presOf" srcId="{6E1A9D70-656E-4087-9CBE-5F9FA00F456C}" destId="{7C45FA26-98CA-4A2B-B276-B00F616D21CB}" srcOrd="0" destOrd="0" presId="urn:microsoft.com/office/officeart/2005/8/layout/hierarchy2"/>
    <dgm:cxn modelId="{7B625B6A-009D-4372-B7F1-9BC6BEEF9160}" type="presOf" srcId="{DC448E90-C793-4FEC-A192-DBB422097323}" destId="{D588F65B-30CD-4A43-A86D-FC1B6C380B00}" srcOrd="0" destOrd="0" presId="urn:microsoft.com/office/officeart/2005/8/layout/hierarchy2"/>
    <dgm:cxn modelId="{FA15016C-29A9-48A3-BA31-86D29542A477}" type="presOf" srcId="{B95D610F-C49D-47BE-B46C-ED848750BF64}" destId="{8656B3F4-0943-4D10-9952-F7FCB1B8E4D3}" srcOrd="0" destOrd="0" presId="urn:microsoft.com/office/officeart/2005/8/layout/hierarchy2"/>
    <dgm:cxn modelId="{1F704675-0788-4BB9-B0B1-D0CF79698135}" type="presOf" srcId="{96308B1F-0349-4414-AA70-4679290AA755}" destId="{D1969BF5-9703-42E0-B5A2-106C2D1FDF8F}" srcOrd="0" destOrd="0" presId="urn:microsoft.com/office/officeart/2005/8/layout/hierarchy2"/>
    <dgm:cxn modelId="{DC770782-999C-4288-92A8-5E9270E235C4}" srcId="{C01F016F-DB8D-40DF-9377-143F3D9D1DB9}" destId="{614EC33B-44CB-41D6-85AB-B01B272D2A05}" srcOrd="0" destOrd="0" parTransId="{902A19A1-7550-4304-8918-8733C7AF2BE0}" sibTransId="{3E10AFAC-7577-4D90-8F3B-A191BB92734A}"/>
    <dgm:cxn modelId="{A152A882-DD08-4115-B468-C08C9F307D49}" type="presOf" srcId="{DC448E90-C793-4FEC-A192-DBB422097323}" destId="{557C4FC9-32B3-4DA8-A7F5-89BD55EF1503}" srcOrd="1" destOrd="0" presId="urn:microsoft.com/office/officeart/2005/8/layout/hierarchy2"/>
    <dgm:cxn modelId="{BCB35487-0214-490A-89E5-58EDFB0A10B7}" type="presOf" srcId="{E4995249-E45F-4FD5-B3A9-F4A1E755C18F}" destId="{40F744E3-3EA2-4085-9478-A395756A2A85}" srcOrd="0" destOrd="0" presId="urn:microsoft.com/office/officeart/2005/8/layout/hierarchy2"/>
    <dgm:cxn modelId="{3E7BFC89-F49A-4245-8971-037B6325BBFF}" type="presOf" srcId="{25EDB7FD-609C-4A12-AF3B-E58E81A85AE1}" destId="{8A100641-37E7-4871-906C-97415B273E6B}" srcOrd="0" destOrd="0" presId="urn:microsoft.com/office/officeart/2005/8/layout/hierarchy2"/>
    <dgm:cxn modelId="{FAFD9B9B-FD30-4D20-AEE0-D6D6BE6FADD3}" type="presOf" srcId="{B8451BEC-A9A2-4992-91B7-EDD786DF8551}" destId="{CB8421C6-48C9-41D9-81F4-BF8F61ADD73C}" srcOrd="1" destOrd="0" presId="urn:microsoft.com/office/officeart/2005/8/layout/hierarchy2"/>
    <dgm:cxn modelId="{281064AE-BEDF-4115-B5DF-C89E1CAE304C}" type="presOf" srcId="{15B5B433-4E8A-4CBE-ADA2-5AC8F4FDB302}" destId="{5539FCF4-195F-401C-B434-352127C0BD3D}" srcOrd="0" destOrd="0" presId="urn:microsoft.com/office/officeart/2005/8/layout/hierarchy2"/>
    <dgm:cxn modelId="{D5B352AF-FE74-4538-BF5C-8A28DE83BD7B}" type="presOf" srcId="{902A19A1-7550-4304-8918-8733C7AF2BE0}" destId="{CA75C726-9859-44D2-9804-F737DE0C2C00}" srcOrd="1" destOrd="0" presId="urn:microsoft.com/office/officeart/2005/8/layout/hierarchy2"/>
    <dgm:cxn modelId="{B72DF9BE-1C7F-4392-9787-FF6D2375E627}" srcId="{CB039C21-7CCC-454E-9301-B544260EAB18}" destId="{C24A11AA-05A7-43EA-816A-CB473B353F87}" srcOrd="0" destOrd="0" parTransId="{DC448E90-C793-4FEC-A192-DBB422097323}" sibTransId="{5FAB5C04-01FA-4974-9789-85DABAD12984}"/>
    <dgm:cxn modelId="{5F6819C0-378C-4BDB-B0AA-E78830695DBE}" type="presOf" srcId="{379C9C21-9987-45DA-A708-251AA65CFBD6}" destId="{5D2BAC91-5831-42BD-BB29-50E32933EA1B}" srcOrd="1" destOrd="0" presId="urn:microsoft.com/office/officeart/2005/8/layout/hierarchy2"/>
    <dgm:cxn modelId="{A08742C9-EF35-4F0F-8CAF-6D5B4985C6F6}" type="presOf" srcId="{896457B0-A925-49FC-A513-20E916232A08}" destId="{D5FC4B54-79E3-41C8-9276-347B96C03DDC}" srcOrd="1" destOrd="0" presId="urn:microsoft.com/office/officeart/2005/8/layout/hierarchy2"/>
    <dgm:cxn modelId="{51188FCB-3650-4792-9ACF-65BC41DB470A}" type="presOf" srcId="{379C9C21-9987-45DA-A708-251AA65CFBD6}" destId="{ED416F0A-546E-458C-A2F8-84EAB42C2DCF}" srcOrd="0" destOrd="0" presId="urn:microsoft.com/office/officeart/2005/8/layout/hierarchy2"/>
    <dgm:cxn modelId="{81F4AECF-667F-43B5-9A2D-E31F95F893F9}" type="presOf" srcId="{85B8343A-5418-4D46-8B80-872309335EE9}" destId="{6414ECA6-5EAD-4869-896C-188D0A07F9F7}" srcOrd="0" destOrd="0" presId="urn:microsoft.com/office/officeart/2005/8/layout/hierarchy2"/>
    <dgm:cxn modelId="{2DBFB3D0-9FE4-4CDA-8ECB-9BBD91CEE55F}" type="presOf" srcId="{4B745976-7626-4993-B620-CA47F425CEAA}" destId="{32EF1AAD-58F2-438D-A32B-8356807E3326}" srcOrd="0" destOrd="0" presId="urn:microsoft.com/office/officeart/2005/8/layout/hierarchy2"/>
    <dgm:cxn modelId="{B9AAC2D1-B6CA-432A-ADD1-2ED631BE4F25}" type="presOf" srcId="{1286A4C3-0A43-4B6F-8E2B-89545B90C787}" destId="{6DC34C59-23F5-4EFA-B1D7-DECAE37CAE0A}" srcOrd="0" destOrd="0" presId="urn:microsoft.com/office/officeart/2005/8/layout/hierarchy2"/>
    <dgm:cxn modelId="{581E0FD2-BEE3-41D1-A45B-C8C39A2508BB}" srcId="{C01F016F-DB8D-40DF-9377-143F3D9D1DB9}" destId="{4B745976-7626-4993-B620-CA47F425CEAA}" srcOrd="3" destOrd="0" parTransId="{1286A4C3-0A43-4B6F-8E2B-89545B90C787}" sibTransId="{80B0ACD2-3805-426E-9D53-8099823E16DF}"/>
    <dgm:cxn modelId="{106865DF-C50D-4FD9-90E1-66235793A96D}" type="presOf" srcId="{C24A11AA-05A7-43EA-816A-CB473B353F87}" destId="{F0E4DF3E-3CF6-4DE4-B332-9523DEEED2DA}" srcOrd="0" destOrd="0" presId="urn:microsoft.com/office/officeart/2005/8/layout/hierarchy2"/>
    <dgm:cxn modelId="{C8AC86EB-09AE-4B20-AC55-63E008456BEB}" type="presOf" srcId="{6E1A9D70-656E-4087-9CBE-5F9FA00F456C}" destId="{7C86C51D-C14B-47C4-850C-D38A0409D17A}" srcOrd="1" destOrd="0" presId="urn:microsoft.com/office/officeart/2005/8/layout/hierarchy2"/>
    <dgm:cxn modelId="{C249CEEB-B684-4220-9093-55EAF1F0ACED}" type="presOf" srcId="{896457B0-A925-49FC-A513-20E916232A08}" destId="{321CCC5A-13FD-47FD-A6FE-E8647FD3180F}" srcOrd="0" destOrd="0" presId="urn:microsoft.com/office/officeart/2005/8/layout/hierarchy2"/>
    <dgm:cxn modelId="{5A7623F1-565A-4B61-9383-19541F25AC43}" type="presOf" srcId="{1286A4C3-0A43-4B6F-8E2B-89545B90C787}" destId="{681556FC-D95C-449D-8D60-F3F4A30816E9}" srcOrd="1" destOrd="0" presId="urn:microsoft.com/office/officeart/2005/8/layout/hierarchy2"/>
    <dgm:cxn modelId="{A37795F3-8E2E-4182-8B84-CF480A5F673D}" type="presOf" srcId="{614EC33B-44CB-41D6-85AB-B01B272D2A05}" destId="{B0C4D6FD-BC33-4D50-915A-0533F4B6BFC1}" srcOrd="0" destOrd="0" presId="urn:microsoft.com/office/officeart/2005/8/layout/hierarchy2"/>
    <dgm:cxn modelId="{2CB922F4-4FA9-4346-9663-7647DE770733}" type="presOf" srcId="{CB039C21-7CCC-454E-9301-B544260EAB18}" destId="{25B802E6-9F45-4C9B-A85D-E4DC6B336317}" srcOrd="0" destOrd="0" presId="urn:microsoft.com/office/officeart/2005/8/layout/hierarchy2"/>
    <dgm:cxn modelId="{7872A39F-8A9C-4BA0-A66D-6B975CAD3C51}" type="presParOf" srcId="{5539FCF4-195F-401C-B434-352127C0BD3D}" destId="{BD0523EE-D9E8-4615-A847-B65DD00FC529}" srcOrd="0" destOrd="0" presId="urn:microsoft.com/office/officeart/2005/8/layout/hierarchy2"/>
    <dgm:cxn modelId="{1A2B1AD6-CFD2-4D30-A5A2-3FF86235C090}" type="presParOf" srcId="{BD0523EE-D9E8-4615-A847-B65DD00FC529}" destId="{D1969BF5-9703-42E0-B5A2-106C2D1FDF8F}" srcOrd="0" destOrd="0" presId="urn:microsoft.com/office/officeart/2005/8/layout/hierarchy2"/>
    <dgm:cxn modelId="{CCF752F5-5D81-4B03-8AAA-F364386F6AE1}" type="presParOf" srcId="{BD0523EE-D9E8-4615-A847-B65DD00FC529}" destId="{3E930B3A-7ABD-46EA-848A-C022823B4915}" srcOrd="1" destOrd="0" presId="urn:microsoft.com/office/officeart/2005/8/layout/hierarchy2"/>
    <dgm:cxn modelId="{CB43153D-46F7-4444-922F-38C6C8D6D33A}" type="presParOf" srcId="{3E930B3A-7ABD-46EA-848A-C022823B4915}" destId="{F11598ED-A0FA-4382-9C48-CB13B36EF9D4}" srcOrd="0" destOrd="0" presId="urn:microsoft.com/office/officeart/2005/8/layout/hierarchy2"/>
    <dgm:cxn modelId="{7F44ACFF-260F-4A24-B4F1-0632BC6FCEF7}" type="presParOf" srcId="{F11598ED-A0FA-4382-9C48-CB13B36EF9D4}" destId="{CB8421C6-48C9-41D9-81F4-BF8F61ADD73C}" srcOrd="0" destOrd="0" presId="urn:microsoft.com/office/officeart/2005/8/layout/hierarchy2"/>
    <dgm:cxn modelId="{B0C02E57-F350-4066-842D-9AD2C914A817}" type="presParOf" srcId="{3E930B3A-7ABD-46EA-848A-C022823B4915}" destId="{FC9D8DE2-76C5-4AC6-A6DA-EB06F2B2CD28}" srcOrd="1" destOrd="0" presId="urn:microsoft.com/office/officeart/2005/8/layout/hierarchy2"/>
    <dgm:cxn modelId="{F85A9F6D-87DB-4A87-9F67-8A9638B2C10C}" type="presParOf" srcId="{FC9D8DE2-76C5-4AC6-A6DA-EB06F2B2CD28}" destId="{25B802E6-9F45-4C9B-A85D-E4DC6B336317}" srcOrd="0" destOrd="0" presId="urn:microsoft.com/office/officeart/2005/8/layout/hierarchy2"/>
    <dgm:cxn modelId="{81187AED-9CB8-48D3-9486-EF7EC661660C}" type="presParOf" srcId="{FC9D8DE2-76C5-4AC6-A6DA-EB06F2B2CD28}" destId="{325D358D-6E03-43DE-80EB-26E51884357F}" srcOrd="1" destOrd="0" presId="urn:microsoft.com/office/officeart/2005/8/layout/hierarchy2"/>
    <dgm:cxn modelId="{F882FC96-3547-414A-A28F-D3E3AB670A9D}" type="presParOf" srcId="{325D358D-6E03-43DE-80EB-26E51884357F}" destId="{D588F65B-30CD-4A43-A86D-FC1B6C380B00}" srcOrd="0" destOrd="0" presId="urn:microsoft.com/office/officeart/2005/8/layout/hierarchy2"/>
    <dgm:cxn modelId="{4A54D6B1-685F-4BBD-B846-02D0BED71C54}" type="presParOf" srcId="{D588F65B-30CD-4A43-A86D-FC1B6C380B00}" destId="{557C4FC9-32B3-4DA8-A7F5-89BD55EF1503}" srcOrd="0" destOrd="0" presId="urn:microsoft.com/office/officeart/2005/8/layout/hierarchy2"/>
    <dgm:cxn modelId="{F898101D-B68D-42D9-AC68-FD88EF7CF161}" type="presParOf" srcId="{325D358D-6E03-43DE-80EB-26E51884357F}" destId="{7BAB8CE1-2250-44AE-8679-6E6F17C9FD7E}" srcOrd="1" destOrd="0" presId="urn:microsoft.com/office/officeart/2005/8/layout/hierarchy2"/>
    <dgm:cxn modelId="{028E4993-CB99-48E1-BE33-F5DF8D1E4F2B}" type="presParOf" srcId="{7BAB8CE1-2250-44AE-8679-6E6F17C9FD7E}" destId="{F0E4DF3E-3CF6-4DE4-B332-9523DEEED2DA}" srcOrd="0" destOrd="0" presId="urn:microsoft.com/office/officeart/2005/8/layout/hierarchy2"/>
    <dgm:cxn modelId="{B70C58DB-BD69-426D-A581-2E419ABA1D09}" type="presParOf" srcId="{7BAB8CE1-2250-44AE-8679-6E6F17C9FD7E}" destId="{89B88554-E029-4620-BF1B-97496BD4C7A3}" srcOrd="1" destOrd="0" presId="urn:microsoft.com/office/officeart/2005/8/layout/hierarchy2"/>
    <dgm:cxn modelId="{6674A45F-2D9B-4424-A161-164F3A911AA9}" type="presParOf" srcId="{325D358D-6E03-43DE-80EB-26E51884357F}" destId="{ED416F0A-546E-458C-A2F8-84EAB42C2DCF}" srcOrd="2" destOrd="0" presId="urn:microsoft.com/office/officeart/2005/8/layout/hierarchy2"/>
    <dgm:cxn modelId="{F36D62E0-4E89-4EA4-812B-434CA21FB718}" type="presParOf" srcId="{ED416F0A-546E-458C-A2F8-84EAB42C2DCF}" destId="{5D2BAC91-5831-42BD-BB29-50E32933EA1B}" srcOrd="0" destOrd="0" presId="urn:microsoft.com/office/officeart/2005/8/layout/hierarchy2"/>
    <dgm:cxn modelId="{D3ACC7DB-FB90-42D3-B552-CE6372555962}" type="presParOf" srcId="{325D358D-6E03-43DE-80EB-26E51884357F}" destId="{78ECC075-102E-4500-A5AC-44E8C998C515}" srcOrd="3" destOrd="0" presId="urn:microsoft.com/office/officeart/2005/8/layout/hierarchy2"/>
    <dgm:cxn modelId="{D51E38D4-6E8D-446C-BDB6-B984ABE675EA}" type="presParOf" srcId="{78ECC075-102E-4500-A5AC-44E8C998C515}" destId="{8656B3F4-0943-4D10-9952-F7FCB1B8E4D3}" srcOrd="0" destOrd="0" presId="urn:microsoft.com/office/officeart/2005/8/layout/hierarchy2"/>
    <dgm:cxn modelId="{27FCBF11-8292-418F-B1DE-AEBD08F5D1BF}" type="presParOf" srcId="{78ECC075-102E-4500-A5AC-44E8C998C515}" destId="{356DBBF3-C05B-449C-8720-F428D0B73A3E}" srcOrd="1" destOrd="0" presId="urn:microsoft.com/office/officeart/2005/8/layout/hierarchy2"/>
    <dgm:cxn modelId="{87168D7A-0A04-4439-A24E-7D96FCCF7DE3}" type="presParOf" srcId="{3E930B3A-7ABD-46EA-848A-C022823B4915}" destId="{8A100641-37E7-4871-906C-97415B273E6B}" srcOrd="2" destOrd="0" presId="urn:microsoft.com/office/officeart/2005/8/layout/hierarchy2"/>
    <dgm:cxn modelId="{C85918AD-5981-4B26-8D91-A3245F9A37A3}" type="presParOf" srcId="{8A100641-37E7-4871-906C-97415B273E6B}" destId="{D8EAB843-C8C8-4C8A-9EFF-9301EA9881ED}" srcOrd="0" destOrd="0" presId="urn:microsoft.com/office/officeart/2005/8/layout/hierarchy2"/>
    <dgm:cxn modelId="{7C4F8279-70CA-42BC-84EC-E08BF76471FB}" type="presParOf" srcId="{3E930B3A-7ABD-46EA-848A-C022823B4915}" destId="{C8DCB700-4388-43EC-A272-91299C5444CB}" srcOrd="3" destOrd="0" presId="urn:microsoft.com/office/officeart/2005/8/layout/hierarchy2"/>
    <dgm:cxn modelId="{123E2302-1FF1-4FC0-B376-FE5A871CF5D3}" type="presParOf" srcId="{C8DCB700-4388-43EC-A272-91299C5444CB}" destId="{01A5F83E-D6BE-4212-ABB7-F7972C0A970E}" srcOrd="0" destOrd="0" presId="urn:microsoft.com/office/officeart/2005/8/layout/hierarchy2"/>
    <dgm:cxn modelId="{28DE8D5F-5C9B-47C6-94A9-526445C8C718}" type="presParOf" srcId="{C8DCB700-4388-43EC-A272-91299C5444CB}" destId="{E3A4C111-D865-45B0-B26C-713AC444EB4E}" srcOrd="1" destOrd="0" presId="urn:microsoft.com/office/officeart/2005/8/layout/hierarchy2"/>
    <dgm:cxn modelId="{617A07AF-07AC-4DAE-8CE9-00FEA50C725D}" type="presParOf" srcId="{E3A4C111-D865-45B0-B26C-713AC444EB4E}" destId="{C2CE39F5-8BE6-4218-AB86-896A8AC48658}" srcOrd="0" destOrd="0" presId="urn:microsoft.com/office/officeart/2005/8/layout/hierarchy2"/>
    <dgm:cxn modelId="{E1E1EB4B-AD67-4916-B7E7-A9B793B48CC7}" type="presParOf" srcId="{C2CE39F5-8BE6-4218-AB86-896A8AC48658}" destId="{CA75C726-9859-44D2-9804-F737DE0C2C00}" srcOrd="0" destOrd="0" presId="urn:microsoft.com/office/officeart/2005/8/layout/hierarchy2"/>
    <dgm:cxn modelId="{7686F04C-BCD5-4D06-A2DA-6F02602056C7}" type="presParOf" srcId="{E3A4C111-D865-45B0-B26C-713AC444EB4E}" destId="{DC9BD7C3-EFC2-45C4-AC2B-1E887703177F}" srcOrd="1" destOrd="0" presId="urn:microsoft.com/office/officeart/2005/8/layout/hierarchy2"/>
    <dgm:cxn modelId="{2CDA4641-90A4-48C7-8423-5F7CDB8A86BB}" type="presParOf" srcId="{DC9BD7C3-EFC2-45C4-AC2B-1E887703177F}" destId="{B0C4D6FD-BC33-4D50-915A-0533F4B6BFC1}" srcOrd="0" destOrd="0" presId="urn:microsoft.com/office/officeart/2005/8/layout/hierarchy2"/>
    <dgm:cxn modelId="{7C19040B-58DC-47A1-B2B7-3AA4145B8BF2}" type="presParOf" srcId="{DC9BD7C3-EFC2-45C4-AC2B-1E887703177F}" destId="{1451AB0A-5700-4DC3-93D7-8F73439C0EEA}" srcOrd="1" destOrd="0" presId="urn:microsoft.com/office/officeart/2005/8/layout/hierarchy2"/>
    <dgm:cxn modelId="{DB78257B-4140-43FA-8E12-D636DEE779DA}" type="presParOf" srcId="{E3A4C111-D865-45B0-B26C-713AC444EB4E}" destId="{321CCC5A-13FD-47FD-A6FE-E8647FD3180F}" srcOrd="2" destOrd="0" presId="urn:microsoft.com/office/officeart/2005/8/layout/hierarchy2"/>
    <dgm:cxn modelId="{993F980B-3028-498C-BCA0-2BDED30FA4F9}" type="presParOf" srcId="{321CCC5A-13FD-47FD-A6FE-E8647FD3180F}" destId="{D5FC4B54-79E3-41C8-9276-347B96C03DDC}" srcOrd="0" destOrd="0" presId="urn:microsoft.com/office/officeart/2005/8/layout/hierarchy2"/>
    <dgm:cxn modelId="{68660FD0-52F6-4353-9026-6DF957097511}" type="presParOf" srcId="{E3A4C111-D865-45B0-B26C-713AC444EB4E}" destId="{1A1DDB09-D2BE-4F88-A832-50B7B963367B}" srcOrd="3" destOrd="0" presId="urn:microsoft.com/office/officeart/2005/8/layout/hierarchy2"/>
    <dgm:cxn modelId="{FCD69A1E-DDC0-426F-B4E3-7ECBDF4BECB0}" type="presParOf" srcId="{1A1DDB09-D2BE-4F88-A832-50B7B963367B}" destId="{40F744E3-3EA2-4085-9478-A395756A2A85}" srcOrd="0" destOrd="0" presId="urn:microsoft.com/office/officeart/2005/8/layout/hierarchy2"/>
    <dgm:cxn modelId="{501726EE-3F6B-46F9-9F9E-1B60623D7153}" type="presParOf" srcId="{1A1DDB09-D2BE-4F88-A832-50B7B963367B}" destId="{4CABDD62-FBF7-4618-B99D-6F92F1F46543}" srcOrd="1" destOrd="0" presId="urn:microsoft.com/office/officeart/2005/8/layout/hierarchy2"/>
    <dgm:cxn modelId="{0E163106-9538-4719-B247-4A51152DE863}" type="presParOf" srcId="{E3A4C111-D865-45B0-B26C-713AC444EB4E}" destId="{7C45FA26-98CA-4A2B-B276-B00F616D21CB}" srcOrd="4" destOrd="0" presId="urn:microsoft.com/office/officeart/2005/8/layout/hierarchy2"/>
    <dgm:cxn modelId="{EEFD4DE2-44D0-4221-B7C0-FBFA27B550CD}" type="presParOf" srcId="{7C45FA26-98CA-4A2B-B276-B00F616D21CB}" destId="{7C86C51D-C14B-47C4-850C-D38A0409D17A}" srcOrd="0" destOrd="0" presId="urn:microsoft.com/office/officeart/2005/8/layout/hierarchy2"/>
    <dgm:cxn modelId="{0877114A-EC69-416A-A6B5-26065E167EDB}" type="presParOf" srcId="{E3A4C111-D865-45B0-B26C-713AC444EB4E}" destId="{F35DDD35-2E35-45B5-812F-72E98B581EFF}" srcOrd="5" destOrd="0" presId="urn:microsoft.com/office/officeart/2005/8/layout/hierarchy2"/>
    <dgm:cxn modelId="{F05BC466-5E54-4342-ABB0-2B9EE411AFE1}" type="presParOf" srcId="{F35DDD35-2E35-45B5-812F-72E98B581EFF}" destId="{6414ECA6-5EAD-4869-896C-188D0A07F9F7}" srcOrd="0" destOrd="0" presId="urn:microsoft.com/office/officeart/2005/8/layout/hierarchy2"/>
    <dgm:cxn modelId="{FEE4A89C-97CD-42B0-9E4E-B7B9275DC559}" type="presParOf" srcId="{F35DDD35-2E35-45B5-812F-72E98B581EFF}" destId="{885507C4-F671-43F4-A8E6-CA1EB88D316B}" srcOrd="1" destOrd="0" presId="urn:microsoft.com/office/officeart/2005/8/layout/hierarchy2"/>
    <dgm:cxn modelId="{DC22704E-8BF4-4CD9-98DD-A488C01634AD}" type="presParOf" srcId="{E3A4C111-D865-45B0-B26C-713AC444EB4E}" destId="{6DC34C59-23F5-4EFA-B1D7-DECAE37CAE0A}" srcOrd="6" destOrd="0" presId="urn:microsoft.com/office/officeart/2005/8/layout/hierarchy2"/>
    <dgm:cxn modelId="{597785FE-1CCC-449B-A94E-D069FB70CAEF}" type="presParOf" srcId="{6DC34C59-23F5-4EFA-B1D7-DECAE37CAE0A}" destId="{681556FC-D95C-449D-8D60-F3F4A30816E9}" srcOrd="0" destOrd="0" presId="urn:microsoft.com/office/officeart/2005/8/layout/hierarchy2"/>
    <dgm:cxn modelId="{26ADDDB1-408E-41C7-B75E-7968BD818F14}" type="presParOf" srcId="{E3A4C111-D865-45B0-B26C-713AC444EB4E}" destId="{72BC330E-2A91-40CB-B40C-444EED2E7D79}" srcOrd="7" destOrd="0" presId="urn:microsoft.com/office/officeart/2005/8/layout/hierarchy2"/>
    <dgm:cxn modelId="{C82C8318-A68F-4FFA-841C-38862589F4E5}" type="presParOf" srcId="{72BC330E-2A91-40CB-B40C-444EED2E7D79}" destId="{32EF1AAD-58F2-438D-A32B-8356807E3326}" srcOrd="0" destOrd="0" presId="urn:microsoft.com/office/officeart/2005/8/layout/hierarchy2"/>
    <dgm:cxn modelId="{41F2160E-EA61-4D29-BAE8-4B031349AF2B}" type="presParOf" srcId="{72BC330E-2A91-40CB-B40C-444EED2E7D79}" destId="{6C34E933-1511-485C-AF01-157F5AAC132A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797D03E2-BC7B-4015-9FB0-D18A81FBA308}" type="doc">
      <dgm:prSet loTypeId="urn:microsoft.com/office/officeart/2005/8/layout/hierarchy2" loCatId="hierarchy" qsTypeId="urn:microsoft.com/office/officeart/2005/8/quickstyle/simple1" qsCatId="simple" csTypeId="urn:microsoft.com/office/officeart/2005/8/colors/accent1_3" csCatId="accent1" phldr="1"/>
      <dgm:spPr/>
      <dgm:t>
        <a:bodyPr/>
        <a:lstStyle/>
        <a:p>
          <a:endParaRPr lang="en-US"/>
        </a:p>
      </dgm:t>
    </dgm:pt>
    <dgm:pt modelId="{F0D661CD-FA93-440D-ADE7-F7CC1CE2FDCC}">
      <dgm:prSet phldrT="[Text]"/>
      <dgm:spPr/>
      <dgm:t>
        <a:bodyPr/>
        <a:lstStyle/>
        <a:p>
          <a:r>
            <a:rPr lang="fa-IR" dirty="0"/>
            <a:t>توسعه و تعمیق شبکه</a:t>
          </a:r>
          <a:endParaRPr lang="en-US" dirty="0"/>
        </a:p>
      </dgm:t>
    </dgm:pt>
    <dgm:pt modelId="{51DD5D57-BEA5-4530-9354-6023FF00B0F3}" type="parTrans" cxnId="{B721F32C-7768-432F-A3FF-1869A0694F23}">
      <dgm:prSet/>
      <dgm:spPr/>
      <dgm:t>
        <a:bodyPr/>
        <a:lstStyle/>
        <a:p>
          <a:endParaRPr lang="en-US"/>
        </a:p>
      </dgm:t>
    </dgm:pt>
    <dgm:pt modelId="{6358D784-A4A1-49C7-8EE8-F529D3744C18}" type="sibTrans" cxnId="{B721F32C-7768-432F-A3FF-1869A0694F23}">
      <dgm:prSet/>
      <dgm:spPr/>
      <dgm:t>
        <a:bodyPr/>
        <a:lstStyle/>
        <a:p>
          <a:endParaRPr lang="en-US"/>
        </a:p>
      </dgm:t>
    </dgm:pt>
    <dgm:pt modelId="{2278A72B-EA49-4F14-A214-147CC0D602DB}">
      <dgm:prSet/>
      <dgm:spPr/>
      <dgm:t>
        <a:bodyPr/>
        <a:lstStyle/>
        <a:p>
          <a:r>
            <a:rPr lang="fa-IR" dirty="0"/>
            <a:t>تبلیغ و معرفی کانال به دوستان و آشنایان</a:t>
          </a:r>
          <a:endParaRPr lang="en-US" dirty="0"/>
        </a:p>
      </dgm:t>
    </dgm:pt>
    <dgm:pt modelId="{E3559691-27A2-4868-B0E8-B01C12303732}" type="parTrans" cxnId="{964B960C-BCC0-427D-A0B4-12D597A4C26A}">
      <dgm:prSet/>
      <dgm:spPr/>
      <dgm:t>
        <a:bodyPr/>
        <a:lstStyle/>
        <a:p>
          <a:endParaRPr lang="en-US"/>
        </a:p>
      </dgm:t>
    </dgm:pt>
    <dgm:pt modelId="{C17A2831-9888-463F-B72D-7DF80231F110}" type="sibTrans" cxnId="{964B960C-BCC0-427D-A0B4-12D597A4C26A}">
      <dgm:prSet/>
      <dgm:spPr/>
      <dgm:t>
        <a:bodyPr/>
        <a:lstStyle/>
        <a:p>
          <a:endParaRPr lang="en-US"/>
        </a:p>
      </dgm:t>
    </dgm:pt>
    <dgm:pt modelId="{5F997B65-0621-41F0-830A-EF6367D90F80}">
      <dgm:prSet/>
      <dgm:spPr/>
      <dgm:t>
        <a:bodyPr/>
        <a:lstStyle/>
        <a:p>
          <a:r>
            <a:rPr lang="fa-IR" dirty="0"/>
            <a:t>فعال و زنده نگه‌داشتن گروه</a:t>
          </a:r>
          <a:endParaRPr lang="en-US" dirty="0"/>
        </a:p>
      </dgm:t>
    </dgm:pt>
    <dgm:pt modelId="{EDB86690-AE54-4DB3-A4CE-890618309235}" type="parTrans" cxnId="{969EEEDF-0BFB-4332-9BF8-FC005F798532}">
      <dgm:prSet/>
      <dgm:spPr/>
      <dgm:t>
        <a:bodyPr/>
        <a:lstStyle/>
        <a:p>
          <a:endParaRPr lang="en-US"/>
        </a:p>
      </dgm:t>
    </dgm:pt>
    <dgm:pt modelId="{3673D168-CC33-4F9B-A7B8-853B160B7682}" type="sibTrans" cxnId="{969EEEDF-0BFB-4332-9BF8-FC005F798532}">
      <dgm:prSet/>
      <dgm:spPr/>
      <dgm:t>
        <a:bodyPr/>
        <a:lstStyle/>
        <a:p>
          <a:endParaRPr lang="en-US"/>
        </a:p>
      </dgm:t>
    </dgm:pt>
    <dgm:pt modelId="{50408CB5-FCE4-427D-96D0-65047E145129}">
      <dgm:prSet/>
      <dgm:spPr/>
      <dgm:t>
        <a:bodyPr/>
        <a:lstStyle/>
        <a:p>
          <a:r>
            <a:rPr lang="fa-IR" dirty="0"/>
            <a:t>ارسال اخبار و گزارش</a:t>
          </a:r>
          <a:endParaRPr lang="en-US" dirty="0"/>
        </a:p>
      </dgm:t>
    </dgm:pt>
    <dgm:pt modelId="{1E25167A-E534-4C9E-93D8-F0AF875700AC}" type="parTrans" cxnId="{D639CAD9-9D81-4FFB-A085-07294F91DAD5}">
      <dgm:prSet/>
      <dgm:spPr/>
      <dgm:t>
        <a:bodyPr/>
        <a:lstStyle/>
        <a:p>
          <a:endParaRPr lang="en-US"/>
        </a:p>
      </dgm:t>
    </dgm:pt>
    <dgm:pt modelId="{1DA003A7-F866-4822-94C7-83F000B89C72}" type="sibTrans" cxnId="{D639CAD9-9D81-4FFB-A085-07294F91DAD5}">
      <dgm:prSet/>
      <dgm:spPr/>
      <dgm:t>
        <a:bodyPr/>
        <a:lstStyle/>
        <a:p>
          <a:endParaRPr lang="en-US"/>
        </a:p>
      </dgm:t>
    </dgm:pt>
    <dgm:pt modelId="{02F54AC4-35CB-4E6E-B26D-A4CB3755349A}">
      <dgm:prSet/>
      <dgm:spPr/>
      <dgm:t>
        <a:bodyPr/>
        <a:lstStyle/>
        <a:p>
          <a:r>
            <a:rPr lang="fa-IR" dirty="0"/>
            <a:t>برگزاری جلسات حضوری ترویجی</a:t>
          </a:r>
          <a:endParaRPr lang="en-US" dirty="0"/>
        </a:p>
      </dgm:t>
    </dgm:pt>
    <dgm:pt modelId="{11A11DAF-BD84-4FBA-AE67-DE96AA94F7AB}" type="parTrans" cxnId="{5F409CAC-0245-41B3-8A5C-92E93360AF30}">
      <dgm:prSet/>
      <dgm:spPr/>
      <dgm:t>
        <a:bodyPr/>
        <a:lstStyle/>
        <a:p>
          <a:endParaRPr lang="en-US"/>
        </a:p>
      </dgm:t>
    </dgm:pt>
    <dgm:pt modelId="{D698B25F-DF6D-4093-A669-FB8387DF7430}" type="sibTrans" cxnId="{5F409CAC-0245-41B3-8A5C-92E93360AF30}">
      <dgm:prSet/>
      <dgm:spPr/>
      <dgm:t>
        <a:bodyPr/>
        <a:lstStyle/>
        <a:p>
          <a:endParaRPr lang="en-US"/>
        </a:p>
      </dgm:t>
    </dgm:pt>
    <dgm:pt modelId="{FA45BC5A-B11F-48C3-B5FB-7C42DB4B8380}" type="pres">
      <dgm:prSet presAssocID="{797D03E2-BC7B-4015-9FB0-D18A81FBA308}" presName="diagram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</dgm:pt>
    <dgm:pt modelId="{0597B60D-3DB9-47CA-86BD-261BBACCC4B4}" type="pres">
      <dgm:prSet presAssocID="{F0D661CD-FA93-440D-ADE7-F7CC1CE2FDCC}" presName="root1" presStyleCnt="0"/>
      <dgm:spPr/>
    </dgm:pt>
    <dgm:pt modelId="{567840B5-B6B6-412C-841C-F96440B59EB6}" type="pres">
      <dgm:prSet presAssocID="{F0D661CD-FA93-440D-ADE7-F7CC1CE2FDCC}" presName="LevelOneTextNode" presStyleLbl="node0" presStyleIdx="0" presStyleCnt="1">
        <dgm:presLayoutVars>
          <dgm:chPref val="3"/>
        </dgm:presLayoutVars>
      </dgm:prSet>
      <dgm:spPr/>
    </dgm:pt>
    <dgm:pt modelId="{4F532FF4-70E1-4B7A-AB00-E5195EE44AE4}" type="pres">
      <dgm:prSet presAssocID="{F0D661CD-FA93-440D-ADE7-F7CC1CE2FDCC}" presName="level2hierChild" presStyleCnt="0"/>
      <dgm:spPr/>
    </dgm:pt>
    <dgm:pt modelId="{026ED3D9-1681-4734-BB9C-74BD20F5C7A1}" type="pres">
      <dgm:prSet presAssocID="{E3559691-27A2-4868-B0E8-B01C12303732}" presName="conn2-1" presStyleLbl="parChTrans1D2" presStyleIdx="0" presStyleCnt="4"/>
      <dgm:spPr/>
    </dgm:pt>
    <dgm:pt modelId="{76ED1AFF-C2E0-4670-9AE8-433EC89708B3}" type="pres">
      <dgm:prSet presAssocID="{E3559691-27A2-4868-B0E8-B01C12303732}" presName="connTx" presStyleLbl="parChTrans1D2" presStyleIdx="0" presStyleCnt="4"/>
      <dgm:spPr/>
    </dgm:pt>
    <dgm:pt modelId="{7A1C93A6-A407-4F87-920B-07FCBE760CE9}" type="pres">
      <dgm:prSet presAssocID="{2278A72B-EA49-4F14-A214-147CC0D602DB}" presName="root2" presStyleCnt="0"/>
      <dgm:spPr/>
    </dgm:pt>
    <dgm:pt modelId="{352B0D29-9BB6-4541-AFEF-9E5D5F22C6B4}" type="pres">
      <dgm:prSet presAssocID="{2278A72B-EA49-4F14-A214-147CC0D602DB}" presName="LevelTwoTextNode" presStyleLbl="node2" presStyleIdx="0" presStyleCnt="4">
        <dgm:presLayoutVars>
          <dgm:chPref val="3"/>
        </dgm:presLayoutVars>
      </dgm:prSet>
      <dgm:spPr/>
    </dgm:pt>
    <dgm:pt modelId="{DB37845E-BCDE-4D7B-88D6-73971E5F8E73}" type="pres">
      <dgm:prSet presAssocID="{2278A72B-EA49-4F14-A214-147CC0D602DB}" presName="level3hierChild" presStyleCnt="0"/>
      <dgm:spPr/>
    </dgm:pt>
    <dgm:pt modelId="{065F8ACF-4D1F-47D2-88D1-5EAE3472C7BD}" type="pres">
      <dgm:prSet presAssocID="{EDB86690-AE54-4DB3-A4CE-890618309235}" presName="conn2-1" presStyleLbl="parChTrans1D2" presStyleIdx="1" presStyleCnt="4"/>
      <dgm:spPr/>
    </dgm:pt>
    <dgm:pt modelId="{085F6CD8-55F4-4C3B-952B-7D5AB2D50146}" type="pres">
      <dgm:prSet presAssocID="{EDB86690-AE54-4DB3-A4CE-890618309235}" presName="connTx" presStyleLbl="parChTrans1D2" presStyleIdx="1" presStyleCnt="4"/>
      <dgm:spPr/>
    </dgm:pt>
    <dgm:pt modelId="{3B0C4FE8-A9B9-4364-8CC0-C2AF81C777FD}" type="pres">
      <dgm:prSet presAssocID="{5F997B65-0621-41F0-830A-EF6367D90F80}" presName="root2" presStyleCnt="0"/>
      <dgm:spPr/>
    </dgm:pt>
    <dgm:pt modelId="{7FFFF4DC-86FA-4C2D-BA50-4FAE2BEDE56C}" type="pres">
      <dgm:prSet presAssocID="{5F997B65-0621-41F0-830A-EF6367D90F80}" presName="LevelTwoTextNode" presStyleLbl="node2" presStyleIdx="1" presStyleCnt="4">
        <dgm:presLayoutVars>
          <dgm:chPref val="3"/>
        </dgm:presLayoutVars>
      </dgm:prSet>
      <dgm:spPr/>
    </dgm:pt>
    <dgm:pt modelId="{3DDE147F-8569-485C-A064-730E13B54EAD}" type="pres">
      <dgm:prSet presAssocID="{5F997B65-0621-41F0-830A-EF6367D90F80}" presName="level3hierChild" presStyleCnt="0"/>
      <dgm:spPr/>
    </dgm:pt>
    <dgm:pt modelId="{E554A4EF-E4EE-4A55-9059-13E3C2B5C62F}" type="pres">
      <dgm:prSet presAssocID="{1E25167A-E534-4C9E-93D8-F0AF875700AC}" presName="conn2-1" presStyleLbl="parChTrans1D2" presStyleIdx="2" presStyleCnt="4"/>
      <dgm:spPr/>
    </dgm:pt>
    <dgm:pt modelId="{E525A2C5-72E2-4C9A-86BB-CE6084C554F3}" type="pres">
      <dgm:prSet presAssocID="{1E25167A-E534-4C9E-93D8-F0AF875700AC}" presName="connTx" presStyleLbl="parChTrans1D2" presStyleIdx="2" presStyleCnt="4"/>
      <dgm:spPr/>
    </dgm:pt>
    <dgm:pt modelId="{81899DBD-B112-46AD-BEB7-DC0B910B6261}" type="pres">
      <dgm:prSet presAssocID="{50408CB5-FCE4-427D-96D0-65047E145129}" presName="root2" presStyleCnt="0"/>
      <dgm:spPr/>
    </dgm:pt>
    <dgm:pt modelId="{7E0E2811-EB63-4932-90A6-6AB0F48A5876}" type="pres">
      <dgm:prSet presAssocID="{50408CB5-FCE4-427D-96D0-65047E145129}" presName="LevelTwoTextNode" presStyleLbl="node2" presStyleIdx="2" presStyleCnt="4">
        <dgm:presLayoutVars>
          <dgm:chPref val="3"/>
        </dgm:presLayoutVars>
      </dgm:prSet>
      <dgm:spPr/>
    </dgm:pt>
    <dgm:pt modelId="{0526D44C-93ED-458B-BE40-F1FB1D21D88D}" type="pres">
      <dgm:prSet presAssocID="{50408CB5-FCE4-427D-96D0-65047E145129}" presName="level3hierChild" presStyleCnt="0"/>
      <dgm:spPr/>
    </dgm:pt>
    <dgm:pt modelId="{C4DE0D57-378B-4A73-8BD4-6C68728F2652}" type="pres">
      <dgm:prSet presAssocID="{11A11DAF-BD84-4FBA-AE67-DE96AA94F7AB}" presName="conn2-1" presStyleLbl="parChTrans1D2" presStyleIdx="3" presStyleCnt="4"/>
      <dgm:spPr/>
    </dgm:pt>
    <dgm:pt modelId="{C2919543-76A8-4D7F-9695-10CECD8E5B66}" type="pres">
      <dgm:prSet presAssocID="{11A11DAF-BD84-4FBA-AE67-DE96AA94F7AB}" presName="connTx" presStyleLbl="parChTrans1D2" presStyleIdx="3" presStyleCnt="4"/>
      <dgm:spPr/>
    </dgm:pt>
    <dgm:pt modelId="{F3444D88-A8D1-46BB-BF46-82F9114ECB97}" type="pres">
      <dgm:prSet presAssocID="{02F54AC4-35CB-4E6E-B26D-A4CB3755349A}" presName="root2" presStyleCnt="0"/>
      <dgm:spPr/>
    </dgm:pt>
    <dgm:pt modelId="{554D0AD0-BAD5-41B5-BE17-2FB50F356106}" type="pres">
      <dgm:prSet presAssocID="{02F54AC4-35CB-4E6E-B26D-A4CB3755349A}" presName="LevelTwoTextNode" presStyleLbl="node2" presStyleIdx="3" presStyleCnt="4">
        <dgm:presLayoutVars>
          <dgm:chPref val="3"/>
        </dgm:presLayoutVars>
      </dgm:prSet>
      <dgm:spPr/>
    </dgm:pt>
    <dgm:pt modelId="{9BCF11BA-EC4B-4165-BB80-AFA564322D9B}" type="pres">
      <dgm:prSet presAssocID="{02F54AC4-35CB-4E6E-B26D-A4CB3755349A}" presName="level3hierChild" presStyleCnt="0"/>
      <dgm:spPr/>
    </dgm:pt>
  </dgm:ptLst>
  <dgm:cxnLst>
    <dgm:cxn modelId="{20E09909-BD1C-41CB-A019-C2D98E5ABFFD}" type="presOf" srcId="{5F997B65-0621-41F0-830A-EF6367D90F80}" destId="{7FFFF4DC-86FA-4C2D-BA50-4FAE2BEDE56C}" srcOrd="0" destOrd="0" presId="urn:microsoft.com/office/officeart/2005/8/layout/hierarchy2"/>
    <dgm:cxn modelId="{964B960C-BCC0-427D-A0B4-12D597A4C26A}" srcId="{F0D661CD-FA93-440D-ADE7-F7CC1CE2FDCC}" destId="{2278A72B-EA49-4F14-A214-147CC0D602DB}" srcOrd="0" destOrd="0" parTransId="{E3559691-27A2-4868-B0E8-B01C12303732}" sibTransId="{C17A2831-9888-463F-B72D-7DF80231F110}"/>
    <dgm:cxn modelId="{AE09CE1B-AA45-471B-B79D-0640DF30A56A}" type="presOf" srcId="{EDB86690-AE54-4DB3-A4CE-890618309235}" destId="{065F8ACF-4D1F-47D2-88D1-5EAE3472C7BD}" srcOrd="0" destOrd="0" presId="urn:microsoft.com/office/officeart/2005/8/layout/hierarchy2"/>
    <dgm:cxn modelId="{678BFD1C-82C5-4A63-86D3-E4BFFE539B15}" type="presOf" srcId="{1E25167A-E534-4C9E-93D8-F0AF875700AC}" destId="{E525A2C5-72E2-4C9A-86BB-CE6084C554F3}" srcOrd="1" destOrd="0" presId="urn:microsoft.com/office/officeart/2005/8/layout/hierarchy2"/>
    <dgm:cxn modelId="{187A6629-B43E-47CC-A481-A32B8497DF43}" type="presOf" srcId="{E3559691-27A2-4868-B0E8-B01C12303732}" destId="{76ED1AFF-C2E0-4670-9AE8-433EC89708B3}" srcOrd="1" destOrd="0" presId="urn:microsoft.com/office/officeart/2005/8/layout/hierarchy2"/>
    <dgm:cxn modelId="{B721F32C-7768-432F-A3FF-1869A0694F23}" srcId="{797D03E2-BC7B-4015-9FB0-D18A81FBA308}" destId="{F0D661CD-FA93-440D-ADE7-F7CC1CE2FDCC}" srcOrd="0" destOrd="0" parTransId="{51DD5D57-BEA5-4530-9354-6023FF00B0F3}" sibTransId="{6358D784-A4A1-49C7-8EE8-F529D3744C18}"/>
    <dgm:cxn modelId="{606D5360-A2AA-4787-A78B-DCB1AC30E26D}" type="presOf" srcId="{797D03E2-BC7B-4015-9FB0-D18A81FBA308}" destId="{FA45BC5A-B11F-48C3-B5FB-7C42DB4B8380}" srcOrd="0" destOrd="0" presId="urn:microsoft.com/office/officeart/2005/8/layout/hierarchy2"/>
    <dgm:cxn modelId="{535E7D4C-9D2E-48A7-8F0C-53ACF7461878}" type="presOf" srcId="{EDB86690-AE54-4DB3-A4CE-890618309235}" destId="{085F6CD8-55F4-4C3B-952B-7D5AB2D50146}" srcOrd="1" destOrd="0" presId="urn:microsoft.com/office/officeart/2005/8/layout/hierarchy2"/>
    <dgm:cxn modelId="{7C92E14F-52E7-4583-AAED-4EBF0298832A}" type="presOf" srcId="{E3559691-27A2-4868-B0E8-B01C12303732}" destId="{026ED3D9-1681-4734-BB9C-74BD20F5C7A1}" srcOrd="0" destOrd="0" presId="urn:microsoft.com/office/officeart/2005/8/layout/hierarchy2"/>
    <dgm:cxn modelId="{77E94650-05F5-4BCC-BC36-99F9BEC885CC}" type="presOf" srcId="{50408CB5-FCE4-427D-96D0-65047E145129}" destId="{7E0E2811-EB63-4932-90A6-6AB0F48A5876}" srcOrd="0" destOrd="0" presId="urn:microsoft.com/office/officeart/2005/8/layout/hierarchy2"/>
    <dgm:cxn modelId="{E41D4671-3968-45D5-9E12-14EAF0183F4B}" type="presOf" srcId="{2278A72B-EA49-4F14-A214-147CC0D602DB}" destId="{352B0D29-9BB6-4541-AFEF-9E5D5F22C6B4}" srcOrd="0" destOrd="0" presId="urn:microsoft.com/office/officeart/2005/8/layout/hierarchy2"/>
    <dgm:cxn modelId="{29E11D85-29E5-4A0C-A7E4-8A1174913750}" type="presOf" srcId="{02F54AC4-35CB-4E6E-B26D-A4CB3755349A}" destId="{554D0AD0-BAD5-41B5-BE17-2FB50F356106}" srcOrd="0" destOrd="0" presId="urn:microsoft.com/office/officeart/2005/8/layout/hierarchy2"/>
    <dgm:cxn modelId="{B76A538E-34ED-47E0-97B0-4A1870FFCBDD}" type="presOf" srcId="{1E25167A-E534-4C9E-93D8-F0AF875700AC}" destId="{E554A4EF-E4EE-4A55-9059-13E3C2B5C62F}" srcOrd="0" destOrd="0" presId="urn:microsoft.com/office/officeart/2005/8/layout/hierarchy2"/>
    <dgm:cxn modelId="{5F409CAC-0245-41B3-8A5C-92E93360AF30}" srcId="{F0D661CD-FA93-440D-ADE7-F7CC1CE2FDCC}" destId="{02F54AC4-35CB-4E6E-B26D-A4CB3755349A}" srcOrd="3" destOrd="0" parTransId="{11A11DAF-BD84-4FBA-AE67-DE96AA94F7AB}" sibTransId="{D698B25F-DF6D-4093-A669-FB8387DF7430}"/>
    <dgm:cxn modelId="{03655FC2-E64E-40EC-9BD9-00B3FFAD6E39}" type="presOf" srcId="{F0D661CD-FA93-440D-ADE7-F7CC1CE2FDCC}" destId="{567840B5-B6B6-412C-841C-F96440B59EB6}" srcOrd="0" destOrd="0" presId="urn:microsoft.com/office/officeart/2005/8/layout/hierarchy2"/>
    <dgm:cxn modelId="{F5CAEECE-D251-411C-AD72-EB1E67A5D3C2}" type="presOf" srcId="{11A11DAF-BD84-4FBA-AE67-DE96AA94F7AB}" destId="{C2919543-76A8-4D7F-9695-10CECD8E5B66}" srcOrd="1" destOrd="0" presId="urn:microsoft.com/office/officeart/2005/8/layout/hierarchy2"/>
    <dgm:cxn modelId="{D639CAD9-9D81-4FFB-A085-07294F91DAD5}" srcId="{F0D661CD-FA93-440D-ADE7-F7CC1CE2FDCC}" destId="{50408CB5-FCE4-427D-96D0-65047E145129}" srcOrd="2" destOrd="0" parTransId="{1E25167A-E534-4C9E-93D8-F0AF875700AC}" sibTransId="{1DA003A7-F866-4822-94C7-83F000B89C72}"/>
    <dgm:cxn modelId="{969EEEDF-0BFB-4332-9BF8-FC005F798532}" srcId="{F0D661CD-FA93-440D-ADE7-F7CC1CE2FDCC}" destId="{5F997B65-0621-41F0-830A-EF6367D90F80}" srcOrd="1" destOrd="0" parTransId="{EDB86690-AE54-4DB3-A4CE-890618309235}" sibTransId="{3673D168-CC33-4F9B-A7B8-853B160B7682}"/>
    <dgm:cxn modelId="{4C2953E6-FC20-43A4-B4E2-B97C53E3B0A9}" type="presOf" srcId="{11A11DAF-BD84-4FBA-AE67-DE96AA94F7AB}" destId="{C4DE0D57-378B-4A73-8BD4-6C68728F2652}" srcOrd="0" destOrd="0" presId="urn:microsoft.com/office/officeart/2005/8/layout/hierarchy2"/>
    <dgm:cxn modelId="{703FE4A0-1B72-43FD-B0D3-B8C045F7C7DF}" type="presParOf" srcId="{FA45BC5A-B11F-48C3-B5FB-7C42DB4B8380}" destId="{0597B60D-3DB9-47CA-86BD-261BBACCC4B4}" srcOrd="0" destOrd="0" presId="urn:microsoft.com/office/officeart/2005/8/layout/hierarchy2"/>
    <dgm:cxn modelId="{C62534A2-21C2-4502-BC73-925075064772}" type="presParOf" srcId="{0597B60D-3DB9-47CA-86BD-261BBACCC4B4}" destId="{567840B5-B6B6-412C-841C-F96440B59EB6}" srcOrd="0" destOrd="0" presId="urn:microsoft.com/office/officeart/2005/8/layout/hierarchy2"/>
    <dgm:cxn modelId="{FFE62974-DB96-4EF7-9F1C-7E38BE06706E}" type="presParOf" srcId="{0597B60D-3DB9-47CA-86BD-261BBACCC4B4}" destId="{4F532FF4-70E1-4B7A-AB00-E5195EE44AE4}" srcOrd="1" destOrd="0" presId="urn:microsoft.com/office/officeart/2005/8/layout/hierarchy2"/>
    <dgm:cxn modelId="{8F9E2A10-7AE5-41EB-94EE-57C29AEDF229}" type="presParOf" srcId="{4F532FF4-70E1-4B7A-AB00-E5195EE44AE4}" destId="{026ED3D9-1681-4734-BB9C-74BD20F5C7A1}" srcOrd="0" destOrd="0" presId="urn:microsoft.com/office/officeart/2005/8/layout/hierarchy2"/>
    <dgm:cxn modelId="{8956E9C2-4561-4C75-B857-B122856BAA30}" type="presParOf" srcId="{026ED3D9-1681-4734-BB9C-74BD20F5C7A1}" destId="{76ED1AFF-C2E0-4670-9AE8-433EC89708B3}" srcOrd="0" destOrd="0" presId="urn:microsoft.com/office/officeart/2005/8/layout/hierarchy2"/>
    <dgm:cxn modelId="{B788EC40-EEE3-4E7C-B184-197C11BE708E}" type="presParOf" srcId="{4F532FF4-70E1-4B7A-AB00-E5195EE44AE4}" destId="{7A1C93A6-A407-4F87-920B-07FCBE760CE9}" srcOrd="1" destOrd="0" presId="urn:microsoft.com/office/officeart/2005/8/layout/hierarchy2"/>
    <dgm:cxn modelId="{5132A7DA-DF8A-40B0-9F70-38F468B6FEA5}" type="presParOf" srcId="{7A1C93A6-A407-4F87-920B-07FCBE760CE9}" destId="{352B0D29-9BB6-4541-AFEF-9E5D5F22C6B4}" srcOrd="0" destOrd="0" presId="urn:microsoft.com/office/officeart/2005/8/layout/hierarchy2"/>
    <dgm:cxn modelId="{D22EC9FD-3136-4590-8A1A-8AAC0A521A28}" type="presParOf" srcId="{7A1C93A6-A407-4F87-920B-07FCBE760CE9}" destId="{DB37845E-BCDE-4D7B-88D6-73971E5F8E73}" srcOrd="1" destOrd="0" presId="urn:microsoft.com/office/officeart/2005/8/layout/hierarchy2"/>
    <dgm:cxn modelId="{84A85ADB-8A5F-457D-8B49-F7748069B3C6}" type="presParOf" srcId="{4F532FF4-70E1-4B7A-AB00-E5195EE44AE4}" destId="{065F8ACF-4D1F-47D2-88D1-5EAE3472C7BD}" srcOrd="2" destOrd="0" presId="urn:microsoft.com/office/officeart/2005/8/layout/hierarchy2"/>
    <dgm:cxn modelId="{468C8EB3-F0D9-4375-B87E-F5D04841B2CC}" type="presParOf" srcId="{065F8ACF-4D1F-47D2-88D1-5EAE3472C7BD}" destId="{085F6CD8-55F4-4C3B-952B-7D5AB2D50146}" srcOrd="0" destOrd="0" presId="urn:microsoft.com/office/officeart/2005/8/layout/hierarchy2"/>
    <dgm:cxn modelId="{04E519DE-E1EC-4102-96AF-AB5129CE9635}" type="presParOf" srcId="{4F532FF4-70E1-4B7A-AB00-E5195EE44AE4}" destId="{3B0C4FE8-A9B9-4364-8CC0-C2AF81C777FD}" srcOrd="3" destOrd="0" presId="urn:microsoft.com/office/officeart/2005/8/layout/hierarchy2"/>
    <dgm:cxn modelId="{F0DD76A1-B891-47A7-871A-FEC4FE6A39E3}" type="presParOf" srcId="{3B0C4FE8-A9B9-4364-8CC0-C2AF81C777FD}" destId="{7FFFF4DC-86FA-4C2D-BA50-4FAE2BEDE56C}" srcOrd="0" destOrd="0" presId="urn:microsoft.com/office/officeart/2005/8/layout/hierarchy2"/>
    <dgm:cxn modelId="{772DB5D2-FDD7-4711-B9B1-48CF769A89E4}" type="presParOf" srcId="{3B0C4FE8-A9B9-4364-8CC0-C2AF81C777FD}" destId="{3DDE147F-8569-485C-A064-730E13B54EAD}" srcOrd="1" destOrd="0" presId="urn:microsoft.com/office/officeart/2005/8/layout/hierarchy2"/>
    <dgm:cxn modelId="{9C701705-7DDE-41FF-A3CF-6BA54AAAB3E0}" type="presParOf" srcId="{4F532FF4-70E1-4B7A-AB00-E5195EE44AE4}" destId="{E554A4EF-E4EE-4A55-9059-13E3C2B5C62F}" srcOrd="4" destOrd="0" presId="urn:microsoft.com/office/officeart/2005/8/layout/hierarchy2"/>
    <dgm:cxn modelId="{E023EAEE-294F-4644-9C71-7B69479F34EC}" type="presParOf" srcId="{E554A4EF-E4EE-4A55-9059-13E3C2B5C62F}" destId="{E525A2C5-72E2-4C9A-86BB-CE6084C554F3}" srcOrd="0" destOrd="0" presId="urn:microsoft.com/office/officeart/2005/8/layout/hierarchy2"/>
    <dgm:cxn modelId="{B26880BC-2CD1-4B90-8B86-364AC214063B}" type="presParOf" srcId="{4F532FF4-70E1-4B7A-AB00-E5195EE44AE4}" destId="{81899DBD-B112-46AD-BEB7-DC0B910B6261}" srcOrd="5" destOrd="0" presId="urn:microsoft.com/office/officeart/2005/8/layout/hierarchy2"/>
    <dgm:cxn modelId="{B2E78395-C647-41EA-8E77-24A333C12A44}" type="presParOf" srcId="{81899DBD-B112-46AD-BEB7-DC0B910B6261}" destId="{7E0E2811-EB63-4932-90A6-6AB0F48A5876}" srcOrd="0" destOrd="0" presId="urn:microsoft.com/office/officeart/2005/8/layout/hierarchy2"/>
    <dgm:cxn modelId="{A685CE66-5387-4C34-8AC6-A5335C3AF50E}" type="presParOf" srcId="{81899DBD-B112-46AD-BEB7-DC0B910B6261}" destId="{0526D44C-93ED-458B-BE40-F1FB1D21D88D}" srcOrd="1" destOrd="0" presId="urn:microsoft.com/office/officeart/2005/8/layout/hierarchy2"/>
    <dgm:cxn modelId="{4241038C-19D5-43BD-BAE0-90E7B002D90C}" type="presParOf" srcId="{4F532FF4-70E1-4B7A-AB00-E5195EE44AE4}" destId="{C4DE0D57-378B-4A73-8BD4-6C68728F2652}" srcOrd="6" destOrd="0" presId="urn:microsoft.com/office/officeart/2005/8/layout/hierarchy2"/>
    <dgm:cxn modelId="{7964D1BC-941D-4AD5-BBE0-0E57C622C445}" type="presParOf" srcId="{C4DE0D57-378B-4A73-8BD4-6C68728F2652}" destId="{C2919543-76A8-4D7F-9695-10CECD8E5B66}" srcOrd="0" destOrd="0" presId="urn:microsoft.com/office/officeart/2005/8/layout/hierarchy2"/>
    <dgm:cxn modelId="{4C4E18AB-0E78-4313-8E3E-3B20BB8CCD61}" type="presParOf" srcId="{4F532FF4-70E1-4B7A-AB00-E5195EE44AE4}" destId="{F3444D88-A8D1-46BB-BF46-82F9114ECB97}" srcOrd="7" destOrd="0" presId="urn:microsoft.com/office/officeart/2005/8/layout/hierarchy2"/>
    <dgm:cxn modelId="{69BAD82C-AC78-4CA9-8FA3-1CB70FFD5234}" type="presParOf" srcId="{F3444D88-A8D1-46BB-BF46-82F9114ECB97}" destId="{554D0AD0-BAD5-41B5-BE17-2FB50F356106}" srcOrd="0" destOrd="0" presId="urn:microsoft.com/office/officeart/2005/8/layout/hierarchy2"/>
    <dgm:cxn modelId="{63387FB7-CC39-4046-A3A6-745AA254B3EF}" type="presParOf" srcId="{F3444D88-A8D1-46BB-BF46-82F9114ECB97}" destId="{9BCF11BA-EC4B-4165-BB80-AFA564322D9B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2DDD365-E5D8-4B87-AFC4-F35A62D2806A}">
      <dsp:nvSpPr>
        <dsp:cNvPr id="0" name=""/>
        <dsp:cNvSpPr/>
      </dsp:nvSpPr>
      <dsp:spPr>
        <a:xfrm>
          <a:off x="0" y="711"/>
          <a:ext cx="54271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9EFA92-B7B0-45B4-B71A-BF501EB16DC1}">
      <dsp:nvSpPr>
        <dsp:cNvPr id="0" name=""/>
        <dsp:cNvSpPr/>
      </dsp:nvSpPr>
      <dsp:spPr>
        <a:xfrm>
          <a:off x="0" y="711"/>
          <a:ext cx="5427136" cy="1165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just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600" b="1" kern="1200" dirty="0"/>
            <a:t>اهداف و ساختار نهضت آزادسازی زمین</a:t>
          </a:r>
          <a:endParaRPr lang="en-US" sz="2600" b="1" kern="1200" dirty="0"/>
        </a:p>
      </dsp:txBody>
      <dsp:txXfrm>
        <a:off x="0" y="711"/>
        <a:ext cx="5427136" cy="1165411"/>
      </dsp:txXfrm>
    </dsp:sp>
    <dsp:sp modelId="{22F96C7C-E45D-4041-9DE2-0D2D4FC61D0A}">
      <dsp:nvSpPr>
        <dsp:cNvPr id="0" name=""/>
        <dsp:cNvSpPr/>
      </dsp:nvSpPr>
      <dsp:spPr>
        <a:xfrm>
          <a:off x="0" y="1166122"/>
          <a:ext cx="54271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33703C-45CC-486C-AD72-1F125901A0F2}">
      <dsp:nvSpPr>
        <dsp:cNvPr id="0" name=""/>
        <dsp:cNvSpPr/>
      </dsp:nvSpPr>
      <dsp:spPr>
        <a:xfrm>
          <a:off x="0" y="1166122"/>
          <a:ext cx="5427136" cy="1165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just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600" b="1" kern="1200" dirty="0"/>
            <a:t>آشنایی با قوانین و آیین‌نامه‌های مرتبط با اعطای زمین</a:t>
          </a:r>
          <a:endParaRPr lang="en-US" sz="2600" b="1" kern="1200" dirty="0"/>
        </a:p>
      </dsp:txBody>
      <dsp:txXfrm>
        <a:off x="0" y="1166122"/>
        <a:ext cx="5427136" cy="1165411"/>
      </dsp:txXfrm>
    </dsp:sp>
    <dsp:sp modelId="{C2F97828-5256-413B-B0AB-4F1EC07F5200}">
      <dsp:nvSpPr>
        <dsp:cNvPr id="0" name=""/>
        <dsp:cNvSpPr/>
      </dsp:nvSpPr>
      <dsp:spPr>
        <a:xfrm>
          <a:off x="0" y="2331533"/>
          <a:ext cx="54271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F5CC1F-99A4-4CC5-BCE0-039F85227921}">
      <dsp:nvSpPr>
        <dsp:cNvPr id="0" name=""/>
        <dsp:cNvSpPr/>
      </dsp:nvSpPr>
      <dsp:spPr>
        <a:xfrm>
          <a:off x="0" y="2331533"/>
          <a:ext cx="5427136" cy="1165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just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600" b="1" kern="1200" dirty="0"/>
            <a:t>مروری بر وضعیت اجرایی نهضت ملی مسکن و طرح جوانی جمعیت </a:t>
          </a:r>
          <a:endParaRPr lang="en-US" sz="2600" b="1" kern="1200" dirty="0"/>
        </a:p>
      </dsp:txBody>
      <dsp:txXfrm>
        <a:off x="0" y="2331533"/>
        <a:ext cx="5427136" cy="1165411"/>
      </dsp:txXfrm>
    </dsp:sp>
    <dsp:sp modelId="{9D16EB35-AF36-497C-BA84-EBE5E717E8CE}">
      <dsp:nvSpPr>
        <dsp:cNvPr id="0" name=""/>
        <dsp:cNvSpPr/>
      </dsp:nvSpPr>
      <dsp:spPr>
        <a:xfrm>
          <a:off x="0" y="3496944"/>
          <a:ext cx="54271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C8460E0-53A1-42E7-9501-4B03E4CAFE43}">
      <dsp:nvSpPr>
        <dsp:cNvPr id="0" name=""/>
        <dsp:cNvSpPr/>
      </dsp:nvSpPr>
      <dsp:spPr>
        <a:xfrm>
          <a:off x="0" y="3496944"/>
          <a:ext cx="5427136" cy="1165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just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600" b="1" kern="1200" dirty="0"/>
            <a:t>آشنایی با ادبیات پایه شهرسازی و فرآیندها و تصمیم‌گیران الحاق زمین</a:t>
          </a:r>
          <a:endParaRPr lang="en-US" sz="2600" b="1" kern="1200" dirty="0"/>
        </a:p>
      </dsp:txBody>
      <dsp:txXfrm>
        <a:off x="0" y="3496944"/>
        <a:ext cx="5427136" cy="1165411"/>
      </dsp:txXfrm>
    </dsp:sp>
    <dsp:sp modelId="{51DAFA42-19EF-40BE-8629-2A9A59FD58D2}">
      <dsp:nvSpPr>
        <dsp:cNvPr id="0" name=""/>
        <dsp:cNvSpPr/>
      </dsp:nvSpPr>
      <dsp:spPr>
        <a:xfrm>
          <a:off x="0" y="4662355"/>
          <a:ext cx="5427136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79FD5B-5643-470E-84CE-529FF837EEF4}">
      <dsp:nvSpPr>
        <dsp:cNvPr id="0" name=""/>
        <dsp:cNvSpPr/>
      </dsp:nvSpPr>
      <dsp:spPr>
        <a:xfrm>
          <a:off x="0" y="4662355"/>
          <a:ext cx="5427136" cy="116541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t" anchorCtr="0">
          <a:noAutofit/>
        </a:bodyPr>
        <a:lstStyle/>
        <a:p>
          <a:pPr marL="0" lvl="0" indent="0" algn="just" defTabSz="11557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600" b="1" kern="1200" dirty="0"/>
            <a:t>فرآیند فعال‌سازی هسته‌های استانی و شهرستانی </a:t>
          </a:r>
          <a:endParaRPr lang="en-US" sz="2600" b="1" kern="1200" dirty="0"/>
        </a:p>
      </dsp:txBody>
      <dsp:txXfrm>
        <a:off x="0" y="4662355"/>
        <a:ext cx="5427136" cy="1165411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719330C-E367-4B2D-AB25-F45768BCD7D4}">
      <dsp:nvSpPr>
        <dsp:cNvPr id="0" name=""/>
        <dsp:cNvSpPr/>
      </dsp:nvSpPr>
      <dsp:spPr>
        <a:xfrm>
          <a:off x="0" y="3143095"/>
          <a:ext cx="10576558" cy="103163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kern="1200" dirty="0"/>
            <a:t>عموم مردم</a:t>
          </a:r>
          <a:endParaRPr lang="en-US" sz="2800" kern="1200" dirty="0"/>
        </a:p>
      </dsp:txBody>
      <dsp:txXfrm>
        <a:off x="0" y="3143095"/>
        <a:ext cx="10576558" cy="557082"/>
      </dsp:txXfrm>
    </dsp:sp>
    <dsp:sp modelId="{B80B5456-1AB4-4C57-8620-F6F810D0519B}">
      <dsp:nvSpPr>
        <dsp:cNvPr id="0" name=""/>
        <dsp:cNvSpPr/>
      </dsp:nvSpPr>
      <dsp:spPr>
        <a:xfrm>
          <a:off x="7049317" y="3679545"/>
          <a:ext cx="3522076" cy="4745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مشمولان قانون نهضت ملی مسکن</a:t>
          </a:r>
          <a:endParaRPr lang="en-US" sz="1800" kern="1200" dirty="0"/>
        </a:p>
      </dsp:txBody>
      <dsp:txXfrm>
        <a:off x="7049317" y="3679545"/>
        <a:ext cx="3522076" cy="474551"/>
      </dsp:txXfrm>
    </dsp:sp>
    <dsp:sp modelId="{121D1C97-E622-4E98-B722-A250EB871737}">
      <dsp:nvSpPr>
        <dsp:cNvPr id="0" name=""/>
        <dsp:cNvSpPr/>
      </dsp:nvSpPr>
      <dsp:spPr>
        <a:xfrm>
          <a:off x="3527240" y="3679545"/>
          <a:ext cx="3522076" cy="4745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مشمولان قانون جوانی جمعیت </a:t>
          </a:r>
          <a:endParaRPr lang="en-US" sz="2000" kern="1200" dirty="0"/>
        </a:p>
      </dsp:txBody>
      <dsp:txXfrm>
        <a:off x="3527240" y="3679545"/>
        <a:ext cx="3522076" cy="474551"/>
      </dsp:txXfrm>
    </dsp:sp>
    <dsp:sp modelId="{08107392-6B8C-4AA2-83A9-21BD213C2001}">
      <dsp:nvSpPr>
        <dsp:cNvPr id="0" name=""/>
        <dsp:cNvSpPr/>
      </dsp:nvSpPr>
      <dsp:spPr>
        <a:xfrm>
          <a:off x="5164" y="3679545"/>
          <a:ext cx="3522076" cy="47455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دغدغه‌مندان و فعالان</a:t>
          </a:r>
          <a:endParaRPr lang="en-US" sz="2000" kern="1200" dirty="0"/>
        </a:p>
      </dsp:txBody>
      <dsp:txXfrm>
        <a:off x="5164" y="3679545"/>
        <a:ext cx="3522076" cy="474551"/>
      </dsp:txXfrm>
    </dsp:sp>
    <dsp:sp modelId="{36CCC4C2-CDD7-4908-823A-2BD34B0FAF93}">
      <dsp:nvSpPr>
        <dsp:cNvPr id="0" name=""/>
        <dsp:cNvSpPr/>
      </dsp:nvSpPr>
      <dsp:spPr>
        <a:xfrm rot="10800000">
          <a:off x="0" y="1571916"/>
          <a:ext cx="10576558" cy="1586653"/>
        </a:xfrm>
        <a:prstGeom prst="upArrowCallout">
          <a:avLst/>
        </a:prstGeom>
        <a:solidFill>
          <a:schemeClr val="accent1">
            <a:shade val="80000"/>
            <a:hueOff val="347406"/>
            <a:satOff val="-21654"/>
            <a:lumOff val="17432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kern="1200" dirty="0"/>
            <a:t>هسته‌های استانی و شهرستانی مسکن</a:t>
          </a:r>
          <a:endParaRPr lang="en-US" sz="2800" kern="1200" dirty="0"/>
        </a:p>
      </dsp:txBody>
      <dsp:txXfrm rot="-10800000">
        <a:off x="0" y="1571916"/>
        <a:ext cx="10576558" cy="556915"/>
      </dsp:txXfrm>
    </dsp:sp>
    <dsp:sp modelId="{8393E81A-98FD-42BC-AAE1-6A93AD5BA6D9}">
      <dsp:nvSpPr>
        <dsp:cNvPr id="0" name=""/>
        <dsp:cNvSpPr/>
      </dsp:nvSpPr>
      <dsp:spPr>
        <a:xfrm>
          <a:off x="5426744" y="2128832"/>
          <a:ext cx="5145706" cy="474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b="1" kern="1200" dirty="0"/>
            <a:t>شورای هماهنگی </a:t>
          </a:r>
          <a:r>
            <a:rPr lang="fa-IR" sz="1800" kern="1200" dirty="0"/>
            <a:t>هسته‌های فعال استانی یا شهرستانی</a:t>
          </a:r>
          <a:endParaRPr lang="en-US" sz="1800" kern="1200" dirty="0"/>
        </a:p>
      </dsp:txBody>
      <dsp:txXfrm>
        <a:off x="5426744" y="2128832"/>
        <a:ext cx="5145706" cy="474409"/>
      </dsp:txXfrm>
    </dsp:sp>
    <dsp:sp modelId="{F8832BEC-74FB-46DF-B91A-3B1EE8EBBA9B}">
      <dsp:nvSpPr>
        <dsp:cNvPr id="0" name=""/>
        <dsp:cNvSpPr/>
      </dsp:nvSpPr>
      <dsp:spPr>
        <a:xfrm>
          <a:off x="3512592" y="2128832"/>
          <a:ext cx="1914152" cy="474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گروه‌های جهادی</a:t>
          </a:r>
          <a:endParaRPr lang="en-US" sz="2000" kern="1200" dirty="0"/>
        </a:p>
      </dsp:txBody>
      <dsp:txXfrm>
        <a:off x="3512592" y="2128832"/>
        <a:ext cx="1914152" cy="474409"/>
      </dsp:txXfrm>
    </dsp:sp>
    <dsp:sp modelId="{5EDAC6C8-0492-49C6-A6F6-4C7D82091EE6}">
      <dsp:nvSpPr>
        <dsp:cNvPr id="0" name=""/>
        <dsp:cNvSpPr/>
      </dsp:nvSpPr>
      <dsp:spPr>
        <a:xfrm>
          <a:off x="1402961" y="2128832"/>
          <a:ext cx="2109630" cy="474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بسیج دانشجویی</a:t>
          </a:r>
          <a:endParaRPr lang="en-US" sz="2000" kern="1200" dirty="0"/>
        </a:p>
      </dsp:txBody>
      <dsp:txXfrm>
        <a:off x="1402961" y="2128832"/>
        <a:ext cx="2109630" cy="474409"/>
      </dsp:txXfrm>
    </dsp:sp>
    <dsp:sp modelId="{731B1DBB-64C1-416A-87DD-0677BA0CF4C3}">
      <dsp:nvSpPr>
        <dsp:cNvPr id="0" name=""/>
        <dsp:cNvSpPr/>
      </dsp:nvSpPr>
      <dsp:spPr>
        <a:xfrm>
          <a:off x="4107" y="2128832"/>
          <a:ext cx="1398854" cy="474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هیئات و ...</a:t>
          </a:r>
          <a:endParaRPr lang="en-US" sz="2000" kern="1200" dirty="0"/>
        </a:p>
      </dsp:txBody>
      <dsp:txXfrm>
        <a:off x="4107" y="2128832"/>
        <a:ext cx="1398854" cy="474409"/>
      </dsp:txXfrm>
    </dsp:sp>
    <dsp:sp modelId="{1FE33D81-C2E6-49D9-AE81-7436E75D2AB5}">
      <dsp:nvSpPr>
        <dsp:cNvPr id="0" name=""/>
        <dsp:cNvSpPr/>
      </dsp:nvSpPr>
      <dsp:spPr>
        <a:xfrm rot="10800000">
          <a:off x="0" y="738"/>
          <a:ext cx="10576558" cy="1586653"/>
        </a:xfrm>
        <a:prstGeom prst="upArrowCallout">
          <a:avLst/>
        </a:prstGeom>
        <a:solidFill>
          <a:schemeClr val="accent1">
            <a:shade val="80000"/>
            <a:hueOff val="694812"/>
            <a:satOff val="-43307"/>
            <a:lumOff val="3486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800" kern="1200" dirty="0"/>
            <a:t>هسته مرکزی نهضت</a:t>
          </a:r>
          <a:endParaRPr lang="en-US" sz="2800" kern="1200" dirty="0"/>
        </a:p>
      </dsp:txBody>
      <dsp:txXfrm rot="-10800000">
        <a:off x="0" y="738"/>
        <a:ext cx="10576558" cy="556915"/>
      </dsp:txXfrm>
    </dsp:sp>
    <dsp:sp modelId="{BEBB2160-E27F-4A19-A8D5-3E7B48C31F95}">
      <dsp:nvSpPr>
        <dsp:cNvPr id="0" name=""/>
        <dsp:cNvSpPr/>
      </dsp:nvSpPr>
      <dsp:spPr>
        <a:xfrm>
          <a:off x="7932418" y="557653"/>
          <a:ext cx="2644139" cy="474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کارگروه هدایت و راهبری</a:t>
          </a:r>
          <a:endParaRPr lang="en-US" sz="2000" kern="1200" dirty="0"/>
        </a:p>
      </dsp:txBody>
      <dsp:txXfrm>
        <a:off x="7932418" y="557653"/>
        <a:ext cx="2644139" cy="474409"/>
      </dsp:txXfrm>
    </dsp:sp>
    <dsp:sp modelId="{AAE766FC-0F22-4E8D-A2DF-416DCB781E4B}">
      <dsp:nvSpPr>
        <dsp:cNvPr id="0" name=""/>
        <dsp:cNvSpPr/>
      </dsp:nvSpPr>
      <dsp:spPr>
        <a:xfrm>
          <a:off x="5288279" y="557653"/>
          <a:ext cx="2644139" cy="474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568" tIns="17780" rIns="99568" bIns="1778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/>
            <a:t>کارگروه پشتیبانی علمی و اطلاعاتی</a:t>
          </a:r>
          <a:endParaRPr lang="en-US" sz="1400" kern="1200" dirty="0"/>
        </a:p>
      </dsp:txBody>
      <dsp:txXfrm>
        <a:off x="5288279" y="557653"/>
        <a:ext cx="2644139" cy="474409"/>
      </dsp:txXfrm>
    </dsp:sp>
    <dsp:sp modelId="{C0C9DDC7-1710-43CD-A1E9-0FE5DA6A5803}">
      <dsp:nvSpPr>
        <dsp:cNvPr id="0" name=""/>
        <dsp:cNvSpPr/>
      </dsp:nvSpPr>
      <dsp:spPr>
        <a:xfrm>
          <a:off x="2644139" y="557653"/>
          <a:ext cx="2644139" cy="474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113792" bIns="2032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/>
            <a:t>کارگروه تولید محتوای رسانه‌ای</a:t>
          </a:r>
          <a:endParaRPr lang="en-US" sz="1600" kern="1200" dirty="0"/>
        </a:p>
      </dsp:txBody>
      <dsp:txXfrm>
        <a:off x="2644139" y="557653"/>
        <a:ext cx="2644139" cy="474409"/>
      </dsp:txXfrm>
    </dsp:sp>
    <dsp:sp modelId="{2A7D87E3-7F7B-47BD-95AE-5DEBCEA1C012}">
      <dsp:nvSpPr>
        <dsp:cNvPr id="0" name=""/>
        <dsp:cNvSpPr/>
      </dsp:nvSpPr>
      <dsp:spPr>
        <a:xfrm>
          <a:off x="0" y="557653"/>
          <a:ext cx="2644139" cy="474409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25400" rIns="142240" bIns="254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کارگروه پشتیبانی قضایی</a:t>
          </a:r>
          <a:endParaRPr lang="en-US" sz="2000" kern="1200" dirty="0"/>
        </a:p>
      </dsp:txBody>
      <dsp:txXfrm>
        <a:off x="0" y="557653"/>
        <a:ext cx="2644139" cy="47440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CF801D-10BE-4BFD-A27B-F3BD0A0F54B9}">
      <dsp:nvSpPr>
        <dsp:cNvPr id="0" name=""/>
        <dsp:cNvSpPr/>
      </dsp:nvSpPr>
      <dsp:spPr>
        <a:xfrm>
          <a:off x="7079479" y="409614"/>
          <a:ext cx="2069017" cy="82760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کارگروه هدایت و راهبری</a:t>
          </a:r>
          <a:endParaRPr lang="en-US" sz="2000" kern="1200" dirty="0"/>
        </a:p>
      </dsp:txBody>
      <dsp:txXfrm>
        <a:off x="7079479" y="409614"/>
        <a:ext cx="2069017" cy="827606"/>
      </dsp:txXfrm>
    </dsp:sp>
    <dsp:sp modelId="{7AB12EA0-7A8B-42C7-AC01-B39C70BA1CF5}">
      <dsp:nvSpPr>
        <dsp:cNvPr id="0" name=""/>
        <dsp:cNvSpPr/>
      </dsp:nvSpPr>
      <dsp:spPr>
        <a:xfrm>
          <a:off x="7079479" y="1237220"/>
          <a:ext cx="2069017" cy="36014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/>
            <a:t>تهیه بسته آموزشی</a:t>
          </a:r>
          <a:endParaRPr lang="en-US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/>
            <a:t>ارتباط مستمر به هسته‌های استانی و شهرستانی</a:t>
          </a:r>
          <a:endParaRPr lang="en-US" sz="2000" kern="1200" dirty="0"/>
        </a:p>
      </dsp:txBody>
      <dsp:txXfrm>
        <a:off x="7079479" y="1237220"/>
        <a:ext cx="2069017" cy="3601440"/>
      </dsp:txXfrm>
    </dsp:sp>
    <dsp:sp modelId="{AD33D99F-9229-43E7-8029-108612102032}">
      <dsp:nvSpPr>
        <dsp:cNvPr id="0" name=""/>
        <dsp:cNvSpPr/>
      </dsp:nvSpPr>
      <dsp:spPr>
        <a:xfrm>
          <a:off x="4720800" y="409614"/>
          <a:ext cx="2069017" cy="827606"/>
        </a:xfrm>
        <a:prstGeom prst="rect">
          <a:avLst/>
        </a:prstGeom>
        <a:solidFill>
          <a:schemeClr val="accent1">
            <a:shade val="80000"/>
            <a:hueOff val="231604"/>
            <a:satOff val="-14436"/>
            <a:lumOff val="11622"/>
            <a:alphaOff val="0"/>
          </a:schemeClr>
        </a:solidFill>
        <a:ln w="15875" cap="flat" cmpd="sng" algn="ctr">
          <a:solidFill>
            <a:schemeClr val="accent1">
              <a:shade val="80000"/>
              <a:hueOff val="231604"/>
              <a:satOff val="-14436"/>
              <a:lumOff val="116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کارگروه پشتیبانی علمی و اطلاعاتی</a:t>
          </a:r>
          <a:endParaRPr lang="en-US" sz="2000" kern="1200" dirty="0"/>
        </a:p>
      </dsp:txBody>
      <dsp:txXfrm>
        <a:off x="4720800" y="409614"/>
        <a:ext cx="2069017" cy="827606"/>
      </dsp:txXfrm>
    </dsp:sp>
    <dsp:sp modelId="{C2725FE9-9478-4018-A92A-9236D2677F46}">
      <dsp:nvSpPr>
        <dsp:cNvPr id="0" name=""/>
        <dsp:cNvSpPr/>
      </dsp:nvSpPr>
      <dsp:spPr>
        <a:xfrm>
          <a:off x="4720800" y="1237220"/>
          <a:ext cx="2069017" cy="36014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/>
            <a:t>پاسخ به سوالات علمی هسته‌های استانی و شهرستانی</a:t>
          </a:r>
          <a:endParaRPr lang="en-US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/>
            <a:t>رصد آمار و اطلاعات وضعیت کشوری حوزه آزادسازی زمین</a:t>
          </a:r>
          <a:endParaRPr lang="en-US" sz="2000" kern="1200" dirty="0"/>
        </a:p>
      </dsp:txBody>
      <dsp:txXfrm>
        <a:off x="4720800" y="1237220"/>
        <a:ext cx="2069017" cy="3601440"/>
      </dsp:txXfrm>
    </dsp:sp>
    <dsp:sp modelId="{8805272E-DB62-4EEF-8237-43010DC3ABD2}">
      <dsp:nvSpPr>
        <dsp:cNvPr id="0" name=""/>
        <dsp:cNvSpPr/>
      </dsp:nvSpPr>
      <dsp:spPr>
        <a:xfrm>
          <a:off x="2362120" y="409614"/>
          <a:ext cx="2069017" cy="827606"/>
        </a:xfrm>
        <a:prstGeom prst="rect">
          <a:avLst/>
        </a:prstGeom>
        <a:solidFill>
          <a:schemeClr val="accent1">
            <a:shade val="80000"/>
            <a:hueOff val="463208"/>
            <a:satOff val="-28871"/>
            <a:lumOff val="23243"/>
            <a:alphaOff val="0"/>
          </a:schemeClr>
        </a:solidFill>
        <a:ln w="15875" cap="flat" cmpd="sng" algn="ctr">
          <a:solidFill>
            <a:schemeClr val="accent1">
              <a:shade val="80000"/>
              <a:hueOff val="463208"/>
              <a:satOff val="-28871"/>
              <a:lumOff val="232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کارگروه تولید محتوای رسانه‌ای</a:t>
          </a:r>
          <a:endParaRPr lang="en-US" sz="2000" kern="1200" dirty="0"/>
        </a:p>
      </dsp:txBody>
      <dsp:txXfrm>
        <a:off x="2362120" y="409614"/>
        <a:ext cx="2069017" cy="827606"/>
      </dsp:txXfrm>
    </dsp:sp>
    <dsp:sp modelId="{97642FCB-2021-4B64-A3A2-3FE7A8182778}">
      <dsp:nvSpPr>
        <dsp:cNvPr id="0" name=""/>
        <dsp:cNvSpPr/>
      </dsp:nvSpPr>
      <dsp:spPr>
        <a:xfrm>
          <a:off x="2362120" y="1237220"/>
          <a:ext cx="2069017" cy="36014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6012" tIns="96012" rIns="128016" bIns="144018" numCol="1" spcCol="1270" anchor="t" anchorCtr="0">
          <a:noAutofit/>
        </a:bodyPr>
        <a:lstStyle/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800" kern="1200" dirty="0"/>
            <a:t>رصد اخبار کشوری حوزه آزادسازی زمین</a:t>
          </a:r>
          <a:endParaRPr lang="en-US" sz="1800" kern="1200" dirty="0"/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800" kern="1200" dirty="0"/>
            <a:t>تولید محتوای رسانه‌ای تبلیغ زیست شهر</a:t>
          </a:r>
          <a:endParaRPr lang="en-US" sz="1800" kern="1200" dirty="0"/>
        </a:p>
        <a:p>
          <a:pPr marL="171450" lvl="1" indent="-171450" algn="r" defTabSz="8001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1800" kern="1200" dirty="0"/>
            <a:t>تولید مستمر محتوای رسانه‌ای برای هسته‌های استانی و شهرستانی</a:t>
          </a:r>
          <a:endParaRPr lang="en-US" sz="1800" kern="1200" dirty="0"/>
        </a:p>
      </dsp:txBody>
      <dsp:txXfrm>
        <a:off x="2362120" y="1237220"/>
        <a:ext cx="2069017" cy="3601440"/>
      </dsp:txXfrm>
    </dsp:sp>
    <dsp:sp modelId="{CB1F4742-712A-453C-B3CD-8337967A22CA}">
      <dsp:nvSpPr>
        <dsp:cNvPr id="0" name=""/>
        <dsp:cNvSpPr/>
      </dsp:nvSpPr>
      <dsp:spPr>
        <a:xfrm>
          <a:off x="3440" y="409614"/>
          <a:ext cx="2069017" cy="827606"/>
        </a:xfrm>
        <a:prstGeom prst="rect">
          <a:avLst/>
        </a:prstGeom>
        <a:solidFill>
          <a:schemeClr val="accent1">
            <a:shade val="80000"/>
            <a:hueOff val="694812"/>
            <a:satOff val="-43307"/>
            <a:lumOff val="34865"/>
            <a:alphaOff val="0"/>
          </a:schemeClr>
        </a:solidFill>
        <a:ln w="15875" cap="flat" cmpd="sng" algn="ctr">
          <a:solidFill>
            <a:schemeClr val="accent1">
              <a:shade val="80000"/>
              <a:hueOff val="694812"/>
              <a:satOff val="-43307"/>
              <a:lumOff val="348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81280" rIns="142240" bIns="8128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کارگروه پشتیبانی قضایی</a:t>
          </a:r>
          <a:endParaRPr lang="en-US" sz="2000" kern="1200" dirty="0"/>
        </a:p>
      </dsp:txBody>
      <dsp:txXfrm>
        <a:off x="3440" y="409614"/>
        <a:ext cx="2069017" cy="827606"/>
      </dsp:txXfrm>
    </dsp:sp>
    <dsp:sp modelId="{CFCD2E5A-24F0-47FB-A5FE-FD0574D7E522}">
      <dsp:nvSpPr>
        <dsp:cNvPr id="0" name=""/>
        <dsp:cNvSpPr/>
      </dsp:nvSpPr>
      <dsp:spPr>
        <a:xfrm>
          <a:off x="3440" y="1237220"/>
          <a:ext cx="2069017" cy="3601440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42240" bIns="16002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/>
            <a:t>تهیه بسته آموزشی قضایی</a:t>
          </a:r>
          <a:endParaRPr lang="en-US" sz="2000" kern="1200" dirty="0"/>
        </a:p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a-IR" sz="2000" kern="1200" dirty="0"/>
            <a:t>راهنمایی هسته‌های استانی و شهرستانی برای پیگیری‌های قضایی </a:t>
          </a:r>
          <a:endParaRPr lang="en-US" sz="2000" kern="1200" dirty="0"/>
        </a:p>
      </dsp:txBody>
      <dsp:txXfrm>
        <a:off x="3440" y="1237220"/>
        <a:ext cx="2069017" cy="3601440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02B415-7358-42D3-9F4A-D6159C7EFB95}">
      <dsp:nvSpPr>
        <dsp:cNvPr id="0" name=""/>
        <dsp:cNvSpPr/>
      </dsp:nvSpPr>
      <dsp:spPr>
        <a:xfrm>
          <a:off x="7666445" y="-908103"/>
          <a:ext cx="7064481" cy="7064481"/>
        </a:xfrm>
        <a:prstGeom prst="blockArc">
          <a:avLst>
            <a:gd name="adj1" fmla="val 8100000"/>
            <a:gd name="adj2" fmla="val 13500000"/>
            <a:gd name="adj3" fmla="val 306"/>
          </a:avLst>
        </a:pr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93A87A-265C-4308-B1E0-A776BE58D2B1}">
      <dsp:nvSpPr>
        <dsp:cNvPr id="0" name=""/>
        <dsp:cNvSpPr/>
      </dsp:nvSpPr>
      <dsp:spPr>
        <a:xfrm>
          <a:off x="73890" y="327912"/>
          <a:ext cx="8228860" cy="656244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20894" bIns="5080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شناسایی تصمیم‌گیران و تصمیم‌سازان استان یا شهرستان و موضع آنها</a:t>
          </a:r>
          <a:endParaRPr lang="en-US" sz="2000" kern="1200" dirty="0"/>
        </a:p>
      </dsp:txBody>
      <dsp:txXfrm>
        <a:off x="73890" y="327912"/>
        <a:ext cx="8228860" cy="656244"/>
      </dsp:txXfrm>
    </dsp:sp>
    <dsp:sp modelId="{414A6118-205D-4F6D-8CD1-468D8F5F82E0}">
      <dsp:nvSpPr>
        <dsp:cNvPr id="0" name=""/>
        <dsp:cNvSpPr/>
      </dsp:nvSpPr>
      <dsp:spPr>
        <a:xfrm>
          <a:off x="7892598" y="245881"/>
          <a:ext cx="820305" cy="8203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8373689-FBEB-4DBA-A000-14704EC800CF}">
      <dsp:nvSpPr>
        <dsp:cNvPr id="0" name=""/>
        <dsp:cNvSpPr/>
      </dsp:nvSpPr>
      <dsp:spPr>
        <a:xfrm>
          <a:off x="73890" y="1311963"/>
          <a:ext cx="7758615" cy="656244"/>
        </a:xfrm>
        <a:prstGeom prst="rect">
          <a:avLst/>
        </a:prstGeom>
        <a:solidFill>
          <a:schemeClr val="accent1">
            <a:shade val="80000"/>
            <a:hueOff val="173703"/>
            <a:satOff val="-10827"/>
            <a:lumOff val="8716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20894" bIns="5080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رصد وضعیت استان یا شهرستان در حوزه آزادسازی زمین</a:t>
          </a:r>
          <a:endParaRPr lang="en-US" sz="2000" kern="1200" dirty="0"/>
        </a:p>
      </dsp:txBody>
      <dsp:txXfrm>
        <a:off x="73890" y="1311963"/>
        <a:ext cx="7758615" cy="656244"/>
      </dsp:txXfrm>
    </dsp:sp>
    <dsp:sp modelId="{C088637B-5901-4721-B0E7-0DEAE240C76E}">
      <dsp:nvSpPr>
        <dsp:cNvPr id="0" name=""/>
        <dsp:cNvSpPr/>
      </dsp:nvSpPr>
      <dsp:spPr>
        <a:xfrm>
          <a:off x="7422353" y="1229933"/>
          <a:ext cx="820305" cy="8203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173703"/>
              <a:satOff val="-10827"/>
              <a:lumOff val="871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D198267-D089-438B-8738-DF53AAEEF0AD}">
      <dsp:nvSpPr>
        <dsp:cNvPr id="0" name=""/>
        <dsp:cNvSpPr/>
      </dsp:nvSpPr>
      <dsp:spPr>
        <a:xfrm>
          <a:off x="73890" y="2296015"/>
          <a:ext cx="7614287" cy="656244"/>
        </a:xfrm>
        <a:prstGeom prst="rect">
          <a:avLst/>
        </a:prstGeom>
        <a:solidFill>
          <a:schemeClr val="accent1">
            <a:shade val="80000"/>
            <a:hueOff val="347406"/>
            <a:satOff val="-21654"/>
            <a:lumOff val="1743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20894" bIns="5080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تشکیل و تقویت هسته استانی یا شهرستانی</a:t>
          </a:r>
          <a:endParaRPr lang="en-US" sz="2000" kern="1200" dirty="0"/>
        </a:p>
      </dsp:txBody>
      <dsp:txXfrm>
        <a:off x="73890" y="2296015"/>
        <a:ext cx="7614287" cy="656244"/>
      </dsp:txXfrm>
    </dsp:sp>
    <dsp:sp modelId="{6F4E20CB-3945-4DF5-A7C9-D39EEDCF307F}">
      <dsp:nvSpPr>
        <dsp:cNvPr id="0" name=""/>
        <dsp:cNvSpPr/>
      </dsp:nvSpPr>
      <dsp:spPr>
        <a:xfrm>
          <a:off x="7278025" y="2213984"/>
          <a:ext cx="820305" cy="8203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347406"/>
              <a:satOff val="-21654"/>
              <a:lumOff val="1743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695D06B-4D28-4B11-8935-E6772CB15246}">
      <dsp:nvSpPr>
        <dsp:cNvPr id="0" name=""/>
        <dsp:cNvSpPr/>
      </dsp:nvSpPr>
      <dsp:spPr>
        <a:xfrm>
          <a:off x="73890" y="3280066"/>
          <a:ext cx="7758615" cy="656244"/>
        </a:xfrm>
        <a:prstGeom prst="rect">
          <a:avLst/>
        </a:prstGeom>
        <a:solidFill>
          <a:schemeClr val="accent1">
            <a:shade val="80000"/>
            <a:hueOff val="521109"/>
            <a:satOff val="-32480"/>
            <a:lumOff val="26149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20894" bIns="5080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ارتباط مستمر با عموم مردم و آگاه کردن آنها نسبت به مسئله آزادسازی زمین و وضعیت استان یا شهرستان</a:t>
          </a:r>
          <a:endParaRPr lang="en-US" sz="2000" kern="1200" dirty="0"/>
        </a:p>
      </dsp:txBody>
      <dsp:txXfrm>
        <a:off x="73890" y="3280066"/>
        <a:ext cx="7758615" cy="656244"/>
      </dsp:txXfrm>
    </dsp:sp>
    <dsp:sp modelId="{9713F7F5-DA8A-487B-9F0D-6F6DD6B1B516}">
      <dsp:nvSpPr>
        <dsp:cNvPr id="0" name=""/>
        <dsp:cNvSpPr/>
      </dsp:nvSpPr>
      <dsp:spPr>
        <a:xfrm>
          <a:off x="7422353" y="3198036"/>
          <a:ext cx="820305" cy="8203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521109"/>
              <a:satOff val="-32480"/>
              <a:lumOff val="261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E332440-7077-4227-80EF-E5D2BAD16C59}">
      <dsp:nvSpPr>
        <dsp:cNvPr id="0" name=""/>
        <dsp:cNvSpPr/>
      </dsp:nvSpPr>
      <dsp:spPr>
        <a:xfrm>
          <a:off x="73890" y="4264118"/>
          <a:ext cx="8228860" cy="656244"/>
        </a:xfrm>
        <a:prstGeom prst="rect">
          <a:avLst/>
        </a:prstGeom>
        <a:solidFill>
          <a:schemeClr val="accent1">
            <a:shade val="80000"/>
            <a:hueOff val="694812"/>
            <a:satOff val="-43307"/>
            <a:lumOff val="348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520894" bIns="50800" numCol="1" spcCol="1270" anchor="ctr" anchorCtr="0">
          <a:noAutofit/>
        </a:bodyPr>
        <a:lstStyle/>
        <a:p>
          <a:pPr marL="0" lvl="0" indent="0" algn="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تعریف کنش‌های مختلف و متنوع برای عموم مردم تا رسیدن به نتیجه</a:t>
          </a:r>
          <a:endParaRPr lang="en-US" sz="2000" kern="1200" dirty="0"/>
        </a:p>
      </dsp:txBody>
      <dsp:txXfrm>
        <a:off x="73890" y="4264118"/>
        <a:ext cx="8228860" cy="656244"/>
      </dsp:txXfrm>
    </dsp:sp>
    <dsp:sp modelId="{A86ECBD5-975B-4678-BABC-F37D3B05E9EA}">
      <dsp:nvSpPr>
        <dsp:cNvPr id="0" name=""/>
        <dsp:cNvSpPr/>
      </dsp:nvSpPr>
      <dsp:spPr>
        <a:xfrm>
          <a:off x="7892598" y="4182087"/>
          <a:ext cx="820305" cy="820305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694812"/>
              <a:satOff val="-43307"/>
              <a:lumOff val="348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F2C14E4-F342-41B1-B624-B8E3D6DE171B}">
      <dsp:nvSpPr>
        <dsp:cNvPr id="0" name=""/>
        <dsp:cNvSpPr/>
      </dsp:nvSpPr>
      <dsp:spPr>
        <a:xfrm>
          <a:off x="6077234" y="2981804"/>
          <a:ext cx="1881061" cy="94053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latin typeface="Sahel FD" panose="020B0603030804020204" pitchFamily="34" charset="-78"/>
              <a:cs typeface="Sahel FD" panose="020B0603030804020204" pitchFamily="34" charset="-78"/>
            </a:rPr>
            <a:t>قوانین موجود</a:t>
          </a:r>
          <a:endParaRPr lang="en-US" sz="2000" b="1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104781" y="3009351"/>
        <a:ext cx="1825967" cy="885436"/>
      </dsp:txXfrm>
    </dsp:sp>
    <dsp:sp modelId="{48E213F1-A4A7-4904-99E5-B827FC3B4620}">
      <dsp:nvSpPr>
        <dsp:cNvPr id="0" name=""/>
        <dsp:cNvSpPr/>
      </dsp:nvSpPr>
      <dsp:spPr>
        <a:xfrm rot="15169170">
          <a:off x="4427378" y="2221955"/>
          <a:ext cx="2547286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547286" y="13302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5637339" y="2171575"/>
        <a:ext cx="127364" cy="127364"/>
      </dsp:txXfrm>
    </dsp:sp>
    <dsp:sp modelId="{7A3B0FD6-EDE6-4E83-841D-1B26B763D0D5}">
      <dsp:nvSpPr>
        <dsp:cNvPr id="0" name=""/>
        <dsp:cNvSpPr/>
      </dsp:nvSpPr>
      <dsp:spPr>
        <a:xfrm>
          <a:off x="3443747" y="548180"/>
          <a:ext cx="1881061" cy="94053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b="1" kern="1200" dirty="0">
              <a:latin typeface="Sahel FD" panose="020B0603030804020204" pitchFamily="34" charset="-78"/>
              <a:cs typeface="Sahel FD" panose="020B0603030804020204" pitchFamily="34" charset="-78"/>
            </a:rPr>
            <a:t>قوانین اصلی نهضت ملی مسکن</a:t>
          </a:r>
          <a:endParaRPr lang="en-US" sz="1800" b="1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471294" y="575727"/>
        <a:ext cx="1825967" cy="885436"/>
      </dsp:txXfrm>
    </dsp:sp>
    <dsp:sp modelId="{882C8781-3FF5-42AB-A4DE-2BEAD64CC08F}">
      <dsp:nvSpPr>
        <dsp:cNvPr id="0" name=""/>
        <dsp:cNvSpPr/>
      </dsp:nvSpPr>
      <dsp:spPr>
        <a:xfrm rot="12942401">
          <a:off x="2604228" y="734740"/>
          <a:ext cx="92661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926613" y="13302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44369" y="724877"/>
        <a:ext cx="46330" cy="46330"/>
      </dsp:txXfrm>
    </dsp:sp>
    <dsp:sp modelId="{3590B3EF-9B46-453C-81F8-8829CD895FCD}">
      <dsp:nvSpPr>
        <dsp:cNvPr id="0" name=""/>
        <dsp:cNvSpPr/>
      </dsp:nvSpPr>
      <dsp:spPr>
        <a:xfrm>
          <a:off x="810261" y="7375"/>
          <a:ext cx="1881061" cy="9405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latin typeface="Sahel FD" panose="020B0603030804020204" pitchFamily="34" charset="-78"/>
              <a:cs typeface="Sahel FD" panose="020B0603030804020204" pitchFamily="34" charset="-78"/>
            </a:rPr>
            <a:t>قانون ساماندهی و حمایت از تولید و عرضه مسکن</a:t>
          </a:r>
          <a:endParaRPr lang="en-US" sz="16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837808" y="34922"/>
        <a:ext cx="1825967" cy="885436"/>
      </dsp:txXfrm>
    </dsp:sp>
    <dsp:sp modelId="{4F1B2DDB-6D26-4827-AE63-7CF15AF689D1}">
      <dsp:nvSpPr>
        <dsp:cNvPr id="0" name=""/>
        <dsp:cNvSpPr/>
      </dsp:nvSpPr>
      <dsp:spPr>
        <a:xfrm rot="8657599">
          <a:off x="2604228" y="1275546"/>
          <a:ext cx="92661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926613" y="13302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44369" y="1265683"/>
        <a:ext cx="46330" cy="46330"/>
      </dsp:txXfrm>
    </dsp:sp>
    <dsp:sp modelId="{A0AA4697-1073-4ABD-AD5E-20B6C23352BD}">
      <dsp:nvSpPr>
        <dsp:cNvPr id="0" name=""/>
        <dsp:cNvSpPr/>
      </dsp:nvSpPr>
      <dsp:spPr>
        <a:xfrm>
          <a:off x="810261" y="1088985"/>
          <a:ext cx="1881061" cy="9405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latin typeface="Sahel FD" panose="020B0603030804020204" pitchFamily="34" charset="-78"/>
              <a:cs typeface="Sahel FD" panose="020B0603030804020204" pitchFamily="34" charset="-78"/>
            </a:rPr>
            <a:t>قانون جهش تولید مسکن</a:t>
          </a:r>
          <a:endParaRPr lang="en-US" sz="16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837808" y="1116532"/>
        <a:ext cx="1825967" cy="885436"/>
      </dsp:txXfrm>
    </dsp:sp>
    <dsp:sp modelId="{8A1A7AF6-005B-40F3-95BB-9857A588EA40}">
      <dsp:nvSpPr>
        <dsp:cNvPr id="0" name=""/>
        <dsp:cNvSpPr/>
      </dsp:nvSpPr>
      <dsp:spPr>
        <a:xfrm rot="11986030">
          <a:off x="5301252" y="3303565"/>
          <a:ext cx="799537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99537" y="13302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681033" y="3296879"/>
        <a:ext cx="39976" cy="39976"/>
      </dsp:txXfrm>
    </dsp:sp>
    <dsp:sp modelId="{935A5506-6833-4E6C-B111-B59747837291}">
      <dsp:nvSpPr>
        <dsp:cNvPr id="0" name=""/>
        <dsp:cNvSpPr/>
      </dsp:nvSpPr>
      <dsp:spPr>
        <a:xfrm>
          <a:off x="3443747" y="2711401"/>
          <a:ext cx="1881061" cy="94053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b="1" kern="1200" dirty="0">
              <a:latin typeface="Sahel FD" panose="020B0603030804020204" pitchFamily="34" charset="-78"/>
              <a:cs typeface="Sahel FD" panose="020B0603030804020204" pitchFamily="34" charset="-78"/>
            </a:rPr>
            <a:t>قانون حمایت از خانواده و جوانی جمعیت </a:t>
          </a:r>
          <a:endParaRPr lang="en-US" sz="1800" b="1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471294" y="2738948"/>
        <a:ext cx="1825967" cy="885436"/>
      </dsp:txXfrm>
    </dsp:sp>
    <dsp:sp modelId="{CE3A6944-A50E-411B-A2B2-E729FCBAE5BB}">
      <dsp:nvSpPr>
        <dsp:cNvPr id="0" name=""/>
        <dsp:cNvSpPr/>
      </dsp:nvSpPr>
      <dsp:spPr>
        <a:xfrm rot="12942401">
          <a:off x="2604228" y="2897961"/>
          <a:ext cx="92661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926613" y="13302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44369" y="2888099"/>
        <a:ext cx="46330" cy="46330"/>
      </dsp:txXfrm>
    </dsp:sp>
    <dsp:sp modelId="{14B1F311-FB40-4778-8AAF-F441F9C273B9}">
      <dsp:nvSpPr>
        <dsp:cNvPr id="0" name=""/>
        <dsp:cNvSpPr/>
      </dsp:nvSpPr>
      <dsp:spPr>
        <a:xfrm>
          <a:off x="810261" y="2170596"/>
          <a:ext cx="1881061" cy="9405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latin typeface="Sahel FD" panose="020B0603030804020204" pitchFamily="34" charset="-78"/>
              <a:cs typeface="Sahel FD" panose="020B0603030804020204" pitchFamily="34" charset="-78"/>
            </a:rPr>
            <a:t>ماده 4 این قانون برای خانواده‌های 3 فرزند به بالا</a:t>
          </a:r>
        </a:p>
      </dsp:txBody>
      <dsp:txXfrm>
        <a:off x="837808" y="2198143"/>
        <a:ext cx="1825967" cy="885436"/>
      </dsp:txXfrm>
    </dsp:sp>
    <dsp:sp modelId="{3B46271E-834E-45A7-8C17-5EDEE9443827}">
      <dsp:nvSpPr>
        <dsp:cNvPr id="0" name=""/>
        <dsp:cNvSpPr/>
      </dsp:nvSpPr>
      <dsp:spPr>
        <a:xfrm rot="8657599">
          <a:off x="2604228" y="3438767"/>
          <a:ext cx="926613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926613" y="13302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44369" y="3428904"/>
        <a:ext cx="46330" cy="46330"/>
      </dsp:txXfrm>
    </dsp:sp>
    <dsp:sp modelId="{F833A062-9FEF-4EBB-94D0-DD9FA00425F5}">
      <dsp:nvSpPr>
        <dsp:cNvPr id="0" name=""/>
        <dsp:cNvSpPr/>
      </dsp:nvSpPr>
      <dsp:spPr>
        <a:xfrm>
          <a:off x="810261" y="3252206"/>
          <a:ext cx="1881061" cy="9405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latin typeface="Sahel FD" panose="020B0603030804020204" pitchFamily="34" charset="-78"/>
              <a:cs typeface="Sahel FD" panose="020B0603030804020204" pitchFamily="34" charset="-78"/>
            </a:rPr>
            <a:t>آیین نامه اجرایی ماده ۴ توسط وزارت راه و شهرسازی</a:t>
          </a:r>
        </a:p>
      </dsp:txBody>
      <dsp:txXfrm>
        <a:off x="837808" y="3279753"/>
        <a:ext cx="1825967" cy="885436"/>
      </dsp:txXfrm>
    </dsp:sp>
    <dsp:sp modelId="{1BAD83DC-0B2C-4466-A5D1-5F34D601023B}">
      <dsp:nvSpPr>
        <dsp:cNvPr id="0" name=""/>
        <dsp:cNvSpPr/>
      </dsp:nvSpPr>
      <dsp:spPr>
        <a:xfrm rot="7145813">
          <a:off x="4927380" y="4114773"/>
          <a:ext cx="1547282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547282" y="13302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662339" y="4089394"/>
        <a:ext cx="77364" cy="77364"/>
      </dsp:txXfrm>
    </dsp:sp>
    <dsp:sp modelId="{AC33E0AF-63D3-4A05-9E6C-0A7BBBF0940D}">
      <dsp:nvSpPr>
        <dsp:cNvPr id="0" name=""/>
        <dsp:cNvSpPr/>
      </dsp:nvSpPr>
      <dsp:spPr>
        <a:xfrm>
          <a:off x="3443747" y="4333817"/>
          <a:ext cx="1881061" cy="94053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b="1" kern="1200" dirty="0">
              <a:latin typeface="Sahel FD" panose="020B0603030804020204" pitchFamily="34" charset="-78"/>
              <a:cs typeface="Sahel FD" panose="020B0603030804020204" pitchFamily="34" charset="-78"/>
            </a:rPr>
            <a:t>قانون بودجه 1402</a:t>
          </a:r>
        </a:p>
      </dsp:txBody>
      <dsp:txXfrm>
        <a:off x="3471294" y="4361364"/>
        <a:ext cx="1825967" cy="885436"/>
      </dsp:txXfrm>
    </dsp:sp>
    <dsp:sp modelId="{50B1F680-100A-409E-B325-0427EADB2363}">
      <dsp:nvSpPr>
        <dsp:cNvPr id="0" name=""/>
        <dsp:cNvSpPr/>
      </dsp:nvSpPr>
      <dsp:spPr>
        <a:xfrm rot="10800000">
          <a:off x="2691322" y="4790780"/>
          <a:ext cx="75242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52424" y="13302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48724" y="4785272"/>
        <a:ext cx="37621" cy="37621"/>
      </dsp:txXfrm>
    </dsp:sp>
    <dsp:sp modelId="{67C3A2B2-1754-4019-9AF8-39F6614ED890}">
      <dsp:nvSpPr>
        <dsp:cNvPr id="0" name=""/>
        <dsp:cNvSpPr/>
      </dsp:nvSpPr>
      <dsp:spPr>
        <a:xfrm>
          <a:off x="810261" y="4333817"/>
          <a:ext cx="1881061" cy="9405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latin typeface="Sahel FD" panose="020B0603030804020204" pitchFamily="34" charset="-78"/>
              <a:cs typeface="Sahel FD" panose="020B0603030804020204" pitchFamily="34" charset="-78"/>
            </a:rPr>
            <a:t> تبصره 11 قانون بودجه برای خانواده‌های دارای 4 فرزند زیر 20 سال</a:t>
          </a:r>
        </a:p>
      </dsp:txBody>
      <dsp:txXfrm>
        <a:off x="837808" y="4361364"/>
        <a:ext cx="1825967" cy="885436"/>
      </dsp:txXfrm>
    </dsp:sp>
    <dsp:sp modelId="{FCA52E8E-2F6E-4990-AF4C-522E5DA7989E}">
      <dsp:nvSpPr>
        <dsp:cNvPr id="0" name=""/>
        <dsp:cNvSpPr/>
      </dsp:nvSpPr>
      <dsp:spPr>
        <a:xfrm rot="6430830">
          <a:off x="4427378" y="4655579"/>
          <a:ext cx="2547286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2547286" y="13302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5637339" y="4605199"/>
        <a:ext cx="127364" cy="127364"/>
      </dsp:txXfrm>
    </dsp:sp>
    <dsp:sp modelId="{4AE1B423-AB95-4977-9D74-BE0901B4E848}">
      <dsp:nvSpPr>
        <dsp:cNvPr id="0" name=""/>
        <dsp:cNvSpPr/>
      </dsp:nvSpPr>
      <dsp:spPr>
        <a:xfrm>
          <a:off x="3443747" y="5415427"/>
          <a:ext cx="1881061" cy="940530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b="1" kern="1200" dirty="0">
              <a:latin typeface="Sahel FD" panose="020B0603030804020204" pitchFamily="34" charset="-78"/>
              <a:cs typeface="Sahel FD" panose="020B0603030804020204" pitchFamily="34" charset="-78"/>
            </a:rPr>
            <a:t>قانون برنامه هفتم توسعه جمهوری اسلامی</a:t>
          </a:r>
        </a:p>
      </dsp:txBody>
      <dsp:txXfrm>
        <a:off x="3471294" y="5442974"/>
        <a:ext cx="1825967" cy="885436"/>
      </dsp:txXfrm>
    </dsp:sp>
    <dsp:sp modelId="{402696AB-F22B-4278-B841-CD70EC9D486C}">
      <dsp:nvSpPr>
        <dsp:cNvPr id="0" name=""/>
        <dsp:cNvSpPr/>
      </dsp:nvSpPr>
      <dsp:spPr>
        <a:xfrm rot="10800000">
          <a:off x="2691322" y="5872390"/>
          <a:ext cx="75242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752424" y="13302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48724" y="5866882"/>
        <a:ext cx="37621" cy="37621"/>
      </dsp:txXfrm>
    </dsp:sp>
    <dsp:sp modelId="{3E155748-EAB6-4400-AE40-E83AFF92B227}">
      <dsp:nvSpPr>
        <dsp:cNvPr id="0" name=""/>
        <dsp:cNvSpPr/>
      </dsp:nvSpPr>
      <dsp:spPr>
        <a:xfrm>
          <a:off x="810261" y="5415427"/>
          <a:ext cx="1881061" cy="940530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latin typeface="Sahel FD" panose="020B0603030804020204" pitchFamily="34" charset="-78"/>
              <a:cs typeface="Sahel FD" panose="020B0603030804020204" pitchFamily="34" charset="-78"/>
            </a:rPr>
            <a:t>الحاق 330 هزار هکتار به محدوده سکونتگاهی</a:t>
          </a:r>
        </a:p>
      </dsp:txBody>
      <dsp:txXfrm>
        <a:off x="837808" y="5442974"/>
        <a:ext cx="1825967" cy="885436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F3BD4-FF1E-46B5-89F8-0E5A2F1EEAB4}">
      <dsp:nvSpPr>
        <dsp:cNvPr id="0" name=""/>
        <dsp:cNvSpPr/>
      </dsp:nvSpPr>
      <dsp:spPr>
        <a:xfrm>
          <a:off x="7223433" y="2300"/>
          <a:ext cx="2157983" cy="13691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8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نیاز به مسکن داشته و در حال حاضر مستاجر هستند. چند میلیون هم تازه ازدواج کرده یا در شرف ازدواج هستند.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7263534" y="42401"/>
        <a:ext cx="2077781" cy="1288935"/>
      </dsp:txXfrm>
    </dsp:sp>
    <dsp:sp modelId="{A70E6866-4F07-4FF2-8D07-518A56A1CC8B}">
      <dsp:nvSpPr>
        <dsp:cNvPr id="0" name=""/>
        <dsp:cNvSpPr/>
      </dsp:nvSpPr>
      <dsp:spPr>
        <a:xfrm>
          <a:off x="7466556" y="1371437"/>
          <a:ext cx="835869" cy="342920"/>
        </a:xfrm>
        <a:custGeom>
          <a:avLst/>
          <a:gdLst/>
          <a:ahLst/>
          <a:cxnLst/>
          <a:rect l="0" t="0" r="0" b="0"/>
          <a:pathLst>
            <a:path>
              <a:moveTo>
                <a:pt x="835869" y="0"/>
              </a:moveTo>
              <a:lnTo>
                <a:pt x="835869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32147-70FF-4259-81A5-65230164B74E}">
      <dsp:nvSpPr>
        <dsp:cNvPr id="0" name=""/>
        <dsp:cNvSpPr/>
      </dsp:nvSpPr>
      <dsp:spPr>
        <a:xfrm>
          <a:off x="6823579" y="1714358"/>
          <a:ext cx="1285953" cy="13691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6.4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در سامانه ثبت نام کردند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861243" y="1752022"/>
        <a:ext cx="1210625" cy="1293809"/>
      </dsp:txXfrm>
    </dsp:sp>
    <dsp:sp modelId="{E114BD6E-D8C8-413B-B507-0BF847B08FD0}">
      <dsp:nvSpPr>
        <dsp:cNvPr id="0" name=""/>
        <dsp:cNvSpPr/>
      </dsp:nvSpPr>
      <dsp:spPr>
        <a:xfrm>
          <a:off x="6155520" y="3083495"/>
          <a:ext cx="1311035" cy="342920"/>
        </a:xfrm>
        <a:custGeom>
          <a:avLst/>
          <a:gdLst/>
          <a:ahLst/>
          <a:cxnLst/>
          <a:rect l="0" t="0" r="0" b="0"/>
          <a:pathLst>
            <a:path>
              <a:moveTo>
                <a:pt x="1311035" y="0"/>
              </a:moveTo>
              <a:lnTo>
                <a:pt x="1311035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124F73-45EC-4A77-9A5D-9EF6AEDE4983}">
      <dsp:nvSpPr>
        <dsp:cNvPr id="0" name=""/>
        <dsp:cNvSpPr/>
      </dsp:nvSpPr>
      <dsp:spPr>
        <a:xfrm>
          <a:off x="5512544" y="3426416"/>
          <a:ext cx="1285953" cy="136913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2.2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شرایط مسکن ملی را داشتند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550208" y="3464080"/>
        <a:ext cx="1210625" cy="1293809"/>
      </dsp:txXfrm>
    </dsp:sp>
    <dsp:sp modelId="{5965322D-F163-4F0E-9639-DC1B6C24F797}">
      <dsp:nvSpPr>
        <dsp:cNvPr id="0" name=""/>
        <dsp:cNvSpPr/>
      </dsp:nvSpPr>
      <dsp:spPr>
        <a:xfrm>
          <a:off x="5197755" y="4795553"/>
          <a:ext cx="957764" cy="342920"/>
        </a:xfrm>
        <a:custGeom>
          <a:avLst/>
          <a:gdLst/>
          <a:ahLst/>
          <a:cxnLst/>
          <a:rect l="0" t="0" r="0" b="0"/>
          <a:pathLst>
            <a:path>
              <a:moveTo>
                <a:pt x="957764" y="0"/>
              </a:moveTo>
              <a:lnTo>
                <a:pt x="957764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6CBE1B-AF2B-4912-AD69-E8AC93E1DF62}">
      <dsp:nvSpPr>
        <dsp:cNvPr id="0" name=""/>
        <dsp:cNvSpPr/>
      </dsp:nvSpPr>
      <dsp:spPr>
        <a:xfrm>
          <a:off x="4554779" y="5138474"/>
          <a:ext cx="1285953" cy="13691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1.5 میلیون </a:t>
          </a:r>
          <a:r>
            <a:rPr lang="fa-IR" sz="1400" b="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قسط اول 40 میلیونی را واریز کردند</a:t>
          </a:r>
          <a:endParaRPr lang="en-US" sz="1400" b="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592443" y="5176138"/>
        <a:ext cx="1210625" cy="1293809"/>
      </dsp:txXfrm>
    </dsp:sp>
    <dsp:sp modelId="{DBD320D0-0ECE-4994-81ED-772B9F27C9F4}">
      <dsp:nvSpPr>
        <dsp:cNvPr id="0" name=""/>
        <dsp:cNvSpPr/>
      </dsp:nvSpPr>
      <dsp:spPr>
        <a:xfrm>
          <a:off x="1987370" y="6507611"/>
          <a:ext cx="3210385" cy="342920"/>
        </a:xfrm>
        <a:custGeom>
          <a:avLst/>
          <a:gdLst/>
          <a:ahLst/>
          <a:cxnLst/>
          <a:rect l="0" t="0" r="0" b="0"/>
          <a:pathLst>
            <a:path>
              <a:moveTo>
                <a:pt x="3210385" y="0"/>
              </a:moveTo>
              <a:lnTo>
                <a:pt x="3210385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7A03D1-1911-4ED1-8584-D39C9CC8931F}">
      <dsp:nvSpPr>
        <dsp:cNvPr id="0" name=""/>
        <dsp:cNvSpPr/>
      </dsp:nvSpPr>
      <dsp:spPr>
        <a:xfrm>
          <a:off x="1371103" y="6850532"/>
          <a:ext cx="1232534" cy="1369137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دولت ساخت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500 هزار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 خانه را شروع کرده است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1407203" y="6886632"/>
        <a:ext cx="1160334" cy="1296937"/>
      </dsp:txXfrm>
    </dsp:sp>
    <dsp:sp modelId="{1F4974DB-0478-4833-A24C-C2A634BF8445}">
      <dsp:nvSpPr>
        <dsp:cNvPr id="0" name=""/>
        <dsp:cNvSpPr/>
      </dsp:nvSpPr>
      <dsp:spPr>
        <a:xfrm>
          <a:off x="1335469" y="8219669"/>
          <a:ext cx="651901" cy="342920"/>
        </a:xfrm>
        <a:custGeom>
          <a:avLst/>
          <a:gdLst/>
          <a:ahLst/>
          <a:cxnLst/>
          <a:rect l="0" t="0" r="0" b="0"/>
          <a:pathLst>
            <a:path>
              <a:moveTo>
                <a:pt x="651901" y="0"/>
              </a:moveTo>
              <a:lnTo>
                <a:pt x="651901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332BD-9996-4E11-9D86-A4EA01911642}">
      <dsp:nvSpPr>
        <dsp:cNvPr id="0" name=""/>
        <dsp:cNvSpPr/>
      </dsp:nvSpPr>
      <dsp:spPr>
        <a:xfrm>
          <a:off x="270758" y="8562590"/>
          <a:ext cx="2129422" cy="1369137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ساخت توسط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پیمان‌کار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 در قالب قرارداد 3 جانبه (تامین کننده مالی (دولت و بانک) -  متقاضی - پیمان‌کار)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10859" y="8602691"/>
        <a:ext cx="2049220" cy="1288935"/>
      </dsp:txXfrm>
    </dsp:sp>
    <dsp:sp modelId="{FEC830D1-74BA-4C8B-9036-A0F5CEAC621A}">
      <dsp:nvSpPr>
        <dsp:cNvPr id="0" name=""/>
        <dsp:cNvSpPr/>
      </dsp:nvSpPr>
      <dsp:spPr>
        <a:xfrm>
          <a:off x="1987370" y="8219669"/>
          <a:ext cx="1257604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1257604" y="171460"/>
              </a:lnTo>
              <a:lnTo>
                <a:pt x="1257604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86338C-1CC6-4993-9671-B9426AB11C50}">
      <dsp:nvSpPr>
        <dsp:cNvPr id="0" name=""/>
        <dsp:cNvSpPr/>
      </dsp:nvSpPr>
      <dsp:spPr>
        <a:xfrm>
          <a:off x="2785966" y="8562590"/>
          <a:ext cx="918016" cy="1369137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ساخت توسط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تعاونی</a:t>
          </a:r>
          <a:endParaRPr lang="en-US" sz="1400" b="1" kern="1200" dirty="0">
            <a:solidFill>
              <a:schemeClr val="tx1"/>
            </a:solidFill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812854" y="8589478"/>
        <a:ext cx="864240" cy="1315361"/>
      </dsp:txXfrm>
    </dsp:sp>
    <dsp:sp modelId="{BF2E1A78-988B-4C5A-AC42-9650F8F41B6B}">
      <dsp:nvSpPr>
        <dsp:cNvPr id="0" name=""/>
        <dsp:cNvSpPr/>
      </dsp:nvSpPr>
      <dsp:spPr>
        <a:xfrm>
          <a:off x="5197755" y="6507611"/>
          <a:ext cx="249478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249478" y="171460"/>
              </a:lnTo>
              <a:lnTo>
                <a:pt x="249478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638B7D-A70F-4D54-8FB2-4B0023899D53}">
      <dsp:nvSpPr>
        <dsp:cNvPr id="0" name=""/>
        <dsp:cNvSpPr/>
      </dsp:nvSpPr>
      <dsp:spPr>
        <a:xfrm>
          <a:off x="4533679" y="6850532"/>
          <a:ext cx="1827107" cy="1369137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به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400 هزار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زمین واگذار شده است (روی بخشی از این زمین‌ها کار آماده سازی زمین انجام نشده است)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573780" y="6890633"/>
        <a:ext cx="1746905" cy="1288935"/>
      </dsp:txXfrm>
    </dsp:sp>
    <dsp:sp modelId="{1D305C66-4E37-4107-AAB9-8062153589F2}">
      <dsp:nvSpPr>
        <dsp:cNvPr id="0" name=""/>
        <dsp:cNvSpPr/>
      </dsp:nvSpPr>
      <dsp:spPr>
        <a:xfrm>
          <a:off x="4850635" y="8219669"/>
          <a:ext cx="596598" cy="342920"/>
        </a:xfrm>
        <a:custGeom>
          <a:avLst/>
          <a:gdLst/>
          <a:ahLst/>
          <a:cxnLst/>
          <a:rect l="0" t="0" r="0" b="0"/>
          <a:pathLst>
            <a:path>
              <a:moveTo>
                <a:pt x="596598" y="0"/>
              </a:moveTo>
              <a:lnTo>
                <a:pt x="596598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59CF8D-934A-43AF-AC86-406C67A44FB5}">
      <dsp:nvSpPr>
        <dsp:cNvPr id="0" name=""/>
        <dsp:cNvSpPr/>
      </dsp:nvSpPr>
      <dsp:spPr>
        <a:xfrm>
          <a:off x="4089768" y="8562590"/>
          <a:ext cx="1521732" cy="1369137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واگذاری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فردی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 که تقریبا 40 درصد به این صورت بوده است</a:t>
          </a:r>
        </a:p>
      </dsp:txBody>
      <dsp:txXfrm>
        <a:off x="4129869" y="8602691"/>
        <a:ext cx="1441530" cy="1288935"/>
      </dsp:txXfrm>
    </dsp:sp>
    <dsp:sp modelId="{265C6FFC-7EFB-4CA0-9B5B-CED4B826AA5C}">
      <dsp:nvSpPr>
        <dsp:cNvPr id="0" name=""/>
        <dsp:cNvSpPr/>
      </dsp:nvSpPr>
      <dsp:spPr>
        <a:xfrm>
          <a:off x="5447233" y="8219669"/>
          <a:ext cx="953759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953759" y="171460"/>
              </a:lnTo>
              <a:lnTo>
                <a:pt x="953759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302314-125F-40A1-8BA7-7D7FF5191841}">
      <dsp:nvSpPr>
        <dsp:cNvPr id="0" name=""/>
        <dsp:cNvSpPr/>
      </dsp:nvSpPr>
      <dsp:spPr>
        <a:xfrm>
          <a:off x="5997287" y="8562590"/>
          <a:ext cx="807411" cy="1369137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گروه ساخت</a:t>
          </a:r>
        </a:p>
      </dsp:txBody>
      <dsp:txXfrm>
        <a:off x="6020935" y="8586238"/>
        <a:ext cx="760115" cy="1321841"/>
      </dsp:txXfrm>
    </dsp:sp>
    <dsp:sp modelId="{84B513EC-E629-43EC-A1B1-44991CFD3E28}">
      <dsp:nvSpPr>
        <dsp:cNvPr id="0" name=""/>
        <dsp:cNvSpPr/>
      </dsp:nvSpPr>
      <dsp:spPr>
        <a:xfrm>
          <a:off x="5197755" y="6507611"/>
          <a:ext cx="2687735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2687735" y="171460"/>
              </a:lnTo>
              <a:lnTo>
                <a:pt x="2687735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387B21-940B-45C1-9244-6083989E5B37}">
      <dsp:nvSpPr>
        <dsp:cNvPr id="0" name=""/>
        <dsp:cNvSpPr/>
      </dsp:nvSpPr>
      <dsp:spPr>
        <a:xfrm>
          <a:off x="6746573" y="6850532"/>
          <a:ext cx="2277834" cy="1369137"/>
        </a:xfrm>
        <a:prstGeom prst="roundRect">
          <a:avLst>
            <a:gd name="adj" fmla="val 10000"/>
          </a:avLst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دولت هنوز برای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600 هزار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دیگر کاری نکرده ولی دوست دارد که خودش خانه بسازد ولی توان آن را نداشته و بسمت دادن زمین می‌رود</a:t>
          </a:r>
        </a:p>
      </dsp:txBody>
      <dsp:txXfrm>
        <a:off x="6786674" y="6890633"/>
        <a:ext cx="2197632" cy="1288935"/>
      </dsp:txXfrm>
    </dsp:sp>
    <dsp:sp modelId="{163D64AE-3132-4CD6-A635-0B0687D8F81B}">
      <dsp:nvSpPr>
        <dsp:cNvPr id="0" name=""/>
        <dsp:cNvSpPr/>
      </dsp:nvSpPr>
      <dsp:spPr>
        <a:xfrm>
          <a:off x="6155520" y="4795553"/>
          <a:ext cx="835869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835869" y="171460"/>
              </a:lnTo>
              <a:lnTo>
                <a:pt x="835869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7A1699-894F-448E-BAAB-5FCB0E5BFD61}">
      <dsp:nvSpPr>
        <dsp:cNvPr id="0" name=""/>
        <dsp:cNvSpPr/>
      </dsp:nvSpPr>
      <dsp:spPr>
        <a:xfrm>
          <a:off x="6226518" y="5138474"/>
          <a:ext cx="1529744" cy="1369137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0.7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قسط اول 40 میلیونی را واریز نکرده و از پروژه حذف شدند.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266619" y="5178575"/>
        <a:ext cx="1449542" cy="1288935"/>
      </dsp:txXfrm>
    </dsp:sp>
    <dsp:sp modelId="{38C9088D-31FA-4253-8AEE-1D6448C7DF46}">
      <dsp:nvSpPr>
        <dsp:cNvPr id="0" name=""/>
        <dsp:cNvSpPr/>
      </dsp:nvSpPr>
      <dsp:spPr>
        <a:xfrm>
          <a:off x="7466556" y="3083495"/>
          <a:ext cx="835869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835869" y="171460"/>
              </a:lnTo>
              <a:lnTo>
                <a:pt x="835869" y="34292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9BF279-3FAA-4E59-9F8F-8928E0E7EC11}">
      <dsp:nvSpPr>
        <dsp:cNvPr id="0" name=""/>
        <dsp:cNvSpPr/>
      </dsp:nvSpPr>
      <dsp:spPr>
        <a:xfrm>
          <a:off x="7184283" y="3426416"/>
          <a:ext cx="2236285" cy="1369137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4.2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رد شده‌اند که بخشی از آنها نیازمند به مسکن بوده و با تسهیل قوانین می‌توانند در گام‌های بعدی صاحب مسکن شوند 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7224384" y="3466517"/>
        <a:ext cx="2156083" cy="1288935"/>
      </dsp:txXfrm>
    </dsp:sp>
    <dsp:sp modelId="{EC467CE1-466A-48E1-AA0D-31053C097954}">
      <dsp:nvSpPr>
        <dsp:cNvPr id="0" name=""/>
        <dsp:cNvSpPr/>
      </dsp:nvSpPr>
      <dsp:spPr>
        <a:xfrm>
          <a:off x="8302425" y="1371437"/>
          <a:ext cx="835869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835869" y="171460"/>
              </a:lnTo>
              <a:lnTo>
                <a:pt x="835869" y="34292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F68F5-E504-4A5F-94A0-E431F3B4DB62}">
      <dsp:nvSpPr>
        <dsp:cNvPr id="0" name=""/>
        <dsp:cNvSpPr/>
      </dsp:nvSpPr>
      <dsp:spPr>
        <a:xfrm>
          <a:off x="8495318" y="1714358"/>
          <a:ext cx="1285953" cy="1369137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1.6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امیدی به خانه‌دار شدن از طریق نهضت ملی ندارند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8532982" y="1752022"/>
        <a:ext cx="1210625" cy="1293809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FF3BD4-FF1E-46B5-89F8-0E5A2F1EEAB4}">
      <dsp:nvSpPr>
        <dsp:cNvPr id="0" name=""/>
        <dsp:cNvSpPr/>
      </dsp:nvSpPr>
      <dsp:spPr>
        <a:xfrm>
          <a:off x="7223433" y="2300"/>
          <a:ext cx="2157983" cy="136913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8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نیاز به مسکن داشته و در حال حاضر مستاجر هستند. چند میلیون هم تازه ازدواج کرده یا در شرف ازدواج هستند.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7263534" y="42401"/>
        <a:ext cx="2077781" cy="1288935"/>
      </dsp:txXfrm>
    </dsp:sp>
    <dsp:sp modelId="{A70E6866-4F07-4FF2-8D07-518A56A1CC8B}">
      <dsp:nvSpPr>
        <dsp:cNvPr id="0" name=""/>
        <dsp:cNvSpPr/>
      </dsp:nvSpPr>
      <dsp:spPr>
        <a:xfrm>
          <a:off x="7466556" y="1371437"/>
          <a:ext cx="835869" cy="342920"/>
        </a:xfrm>
        <a:custGeom>
          <a:avLst/>
          <a:gdLst/>
          <a:ahLst/>
          <a:cxnLst/>
          <a:rect l="0" t="0" r="0" b="0"/>
          <a:pathLst>
            <a:path>
              <a:moveTo>
                <a:pt x="835869" y="0"/>
              </a:moveTo>
              <a:lnTo>
                <a:pt x="835869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2D32147-70FF-4259-81A5-65230164B74E}">
      <dsp:nvSpPr>
        <dsp:cNvPr id="0" name=""/>
        <dsp:cNvSpPr/>
      </dsp:nvSpPr>
      <dsp:spPr>
        <a:xfrm>
          <a:off x="6823579" y="1714358"/>
          <a:ext cx="1285953" cy="136913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6.4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در سامانه ثبت نام کردند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861243" y="1752022"/>
        <a:ext cx="1210625" cy="1293809"/>
      </dsp:txXfrm>
    </dsp:sp>
    <dsp:sp modelId="{E114BD6E-D8C8-413B-B507-0BF847B08FD0}">
      <dsp:nvSpPr>
        <dsp:cNvPr id="0" name=""/>
        <dsp:cNvSpPr/>
      </dsp:nvSpPr>
      <dsp:spPr>
        <a:xfrm>
          <a:off x="6155520" y="3083495"/>
          <a:ext cx="1311035" cy="342920"/>
        </a:xfrm>
        <a:custGeom>
          <a:avLst/>
          <a:gdLst/>
          <a:ahLst/>
          <a:cxnLst/>
          <a:rect l="0" t="0" r="0" b="0"/>
          <a:pathLst>
            <a:path>
              <a:moveTo>
                <a:pt x="1311035" y="0"/>
              </a:moveTo>
              <a:lnTo>
                <a:pt x="1311035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124F73-45EC-4A77-9A5D-9EF6AEDE4983}">
      <dsp:nvSpPr>
        <dsp:cNvPr id="0" name=""/>
        <dsp:cNvSpPr/>
      </dsp:nvSpPr>
      <dsp:spPr>
        <a:xfrm>
          <a:off x="5512544" y="3426416"/>
          <a:ext cx="1285953" cy="1369137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2.2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شرایط مسکن ملی را داشتند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550208" y="3464080"/>
        <a:ext cx="1210625" cy="1293809"/>
      </dsp:txXfrm>
    </dsp:sp>
    <dsp:sp modelId="{5965322D-F163-4F0E-9639-DC1B6C24F797}">
      <dsp:nvSpPr>
        <dsp:cNvPr id="0" name=""/>
        <dsp:cNvSpPr/>
      </dsp:nvSpPr>
      <dsp:spPr>
        <a:xfrm>
          <a:off x="5197755" y="4795553"/>
          <a:ext cx="957764" cy="342920"/>
        </a:xfrm>
        <a:custGeom>
          <a:avLst/>
          <a:gdLst/>
          <a:ahLst/>
          <a:cxnLst/>
          <a:rect l="0" t="0" r="0" b="0"/>
          <a:pathLst>
            <a:path>
              <a:moveTo>
                <a:pt x="957764" y="0"/>
              </a:moveTo>
              <a:lnTo>
                <a:pt x="957764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6CBE1B-AF2B-4912-AD69-E8AC93E1DF62}">
      <dsp:nvSpPr>
        <dsp:cNvPr id="0" name=""/>
        <dsp:cNvSpPr/>
      </dsp:nvSpPr>
      <dsp:spPr>
        <a:xfrm>
          <a:off x="4554779" y="5138474"/>
          <a:ext cx="1285953" cy="136913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1.5 میلیون </a:t>
          </a:r>
          <a:r>
            <a:rPr lang="fa-IR" sz="1400" b="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قسط اول 40 میلیونی را واریز کردند</a:t>
          </a:r>
          <a:endParaRPr lang="en-US" sz="1400" b="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592443" y="5176138"/>
        <a:ext cx="1210625" cy="1293809"/>
      </dsp:txXfrm>
    </dsp:sp>
    <dsp:sp modelId="{DBD320D0-0ECE-4994-81ED-772B9F27C9F4}">
      <dsp:nvSpPr>
        <dsp:cNvPr id="0" name=""/>
        <dsp:cNvSpPr/>
      </dsp:nvSpPr>
      <dsp:spPr>
        <a:xfrm>
          <a:off x="1987370" y="6507611"/>
          <a:ext cx="3210385" cy="342920"/>
        </a:xfrm>
        <a:custGeom>
          <a:avLst/>
          <a:gdLst/>
          <a:ahLst/>
          <a:cxnLst/>
          <a:rect l="0" t="0" r="0" b="0"/>
          <a:pathLst>
            <a:path>
              <a:moveTo>
                <a:pt x="3210385" y="0"/>
              </a:moveTo>
              <a:lnTo>
                <a:pt x="3210385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D7A03D1-1911-4ED1-8584-D39C9CC8931F}">
      <dsp:nvSpPr>
        <dsp:cNvPr id="0" name=""/>
        <dsp:cNvSpPr/>
      </dsp:nvSpPr>
      <dsp:spPr>
        <a:xfrm>
          <a:off x="1371103" y="6850532"/>
          <a:ext cx="1232534" cy="1369137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دولت ساخت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500 هزار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 خانه را شروع کرده است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1407203" y="6886632"/>
        <a:ext cx="1160334" cy="1296937"/>
      </dsp:txXfrm>
    </dsp:sp>
    <dsp:sp modelId="{1F4974DB-0478-4833-A24C-C2A634BF8445}">
      <dsp:nvSpPr>
        <dsp:cNvPr id="0" name=""/>
        <dsp:cNvSpPr/>
      </dsp:nvSpPr>
      <dsp:spPr>
        <a:xfrm>
          <a:off x="1335469" y="8219669"/>
          <a:ext cx="651901" cy="342920"/>
        </a:xfrm>
        <a:custGeom>
          <a:avLst/>
          <a:gdLst/>
          <a:ahLst/>
          <a:cxnLst/>
          <a:rect l="0" t="0" r="0" b="0"/>
          <a:pathLst>
            <a:path>
              <a:moveTo>
                <a:pt x="651901" y="0"/>
              </a:moveTo>
              <a:lnTo>
                <a:pt x="651901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B332BD-9996-4E11-9D86-A4EA01911642}">
      <dsp:nvSpPr>
        <dsp:cNvPr id="0" name=""/>
        <dsp:cNvSpPr/>
      </dsp:nvSpPr>
      <dsp:spPr>
        <a:xfrm>
          <a:off x="270758" y="8562590"/>
          <a:ext cx="2129422" cy="1369137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ساخت توسط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پیمان‌کار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 در قالب قرارداد 3 جانبه (تامین کننده مالی (دولت و بانک) -  متقاضی - پیمان‌کار)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10859" y="8602691"/>
        <a:ext cx="2049220" cy="1288935"/>
      </dsp:txXfrm>
    </dsp:sp>
    <dsp:sp modelId="{FEC830D1-74BA-4C8B-9036-A0F5CEAC621A}">
      <dsp:nvSpPr>
        <dsp:cNvPr id="0" name=""/>
        <dsp:cNvSpPr/>
      </dsp:nvSpPr>
      <dsp:spPr>
        <a:xfrm>
          <a:off x="1987370" y="8219669"/>
          <a:ext cx="1257604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1257604" y="171460"/>
              </a:lnTo>
              <a:lnTo>
                <a:pt x="1257604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86338C-1CC6-4993-9671-B9426AB11C50}">
      <dsp:nvSpPr>
        <dsp:cNvPr id="0" name=""/>
        <dsp:cNvSpPr/>
      </dsp:nvSpPr>
      <dsp:spPr>
        <a:xfrm>
          <a:off x="2785966" y="8562590"/>
          <a:ext cx="918016" cy="1369137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ساخت توسط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تعاونی</a:t>
          </a:r>
          <a:endParaRPr lang="en-US" sz="1400" b="1" kern="1200" dirty="0">
            <a:solidFill>
              <a:schemeClr val="tx1"/>
            </a:solidFill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812854" y="8589478"/>
        <a:ext cx="864240" cy="1315361"/>
      </dsp:txXfrm>
    </dsp:sp>
    <dsp:sp modelId="{BF2E1A78-988B-4C5A-AC42-9650F8F41B6B}">
      <dsp:nvSpPr>
        <dsp:cNvPr id="0" name=""/>
        <dsp:cNvSpPr/>
      </dsp:nvSpPr>
      <dsp:spPr>
        <a:xfrm>
          <a:off x="5197755" y="6507611"/>
          <a:ext cx="249478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249478" y="171460"/>
              </a:lnTo>
              <a:lnTo>
                <a:pt x="249478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4638B7D-A70F-4D54-8FB2-4B0023899D53}">
      <dsp:nvSpPr>
        <dsp:cNvPr id="0" name=""/>
        <dsp:cNvSpPr/>
      </dsp:nvSpPr>
      <dsp:spPr>
        <a:xfrm>
          <a:off x="4533679" y="6850532"/>
          <a:ext cx="1827107" cy="1369137"/>
        </a:xfrm>
        <a:prstGeom prst="roundRect">
          <a:avLst>
            <a:gd name="adj" fmla="val 10000"/>
          </a:avLst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به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400 هزار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زمین واگذار شده است (روی بخشی از این زمین‌ها کار آماده‌سازی زمین انجام نشده است)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573780" y="6890633"/>
        <a:ext cx="1746905" cy="1288935"/>
      </dsp:txXfrm>
    </dsp:sp>
    <dsp:sp modelId="{1D305C66-4E37-4107-AAB9-8062153589F2}">
      <dsp:nvSpPr>
        <dsp:cNvPr id="0" name=""/>
        <dsp:cNvSpPr/>
      </dsp:nvSpPr>
      <dsp:spPr>
        <a:xfrm>
          <a:off x="4850635" y="8219669"/>
          <a:ext cx="596598" cy="342920"/>
        </a:xfrm>
        <a:custGeom>
          <a:avLst/>
          <a:gdLst/>
          <a:ahLst/>
          <a:cxnLst/>
          <a:rect l="0" t="0" r="0" b="0"/>
          <a:pathLst>
            <a:path>
              <a:moveTo>
                <a:pt x="596598" y="0"/>
              </a:moveTo>
              <a:lnTo>
                <a:pt x="596598" y="171460"/>
              </a:lnTo>
              <a:lnTo>
                <a:pt x="0" y="171460"/>
              </a:lnTo>
              <a:lnTo>
                <a:pt x="0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459CF8D-934A-43AF-AC86-406C67A44FB5}">
      <dsp:nvSpPr>
        <dsp:cNvPr id="0" name=""/>
        <dsp:cNvSpPr/>
      </dsp:nvSpPr>
      <dsp:spPr>
        <a:xfrm>
          <a:off x="4089768" y="8562590"/>
          <a:ext cx="1521732" cy="1369137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واگذاری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فردی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 که تقریبا 40 درصد به این صورت بوده است</a:t>
          </a:r>
        </a:p>
      </dsp:txBody>
      <dsp:txXfrm>
        <a:off x="4129869" y="8602691"/>
        <a:ext cx="1441530" cy="1288935"/>
      </dsp:txXfrm>
    </dsp:sp>
    <dsp:sp modelId="{265C6FFC-7EFB-4CA0-9B5B-CED4B826AA5C}">
      <dsp:nvSpPr>
        <dsp:cNvPr id="0" name=""/>
        <dsp:cNvSpPr/>
      </dsp:nvSpPr>
      <dsp:spPr>
        <a:xfrm>
          <a:off x="5447233" y="8219669"/>
          <a:ext cx="953759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953759" y="171460"/>
              </a:lnTo>
              <a:lnTo>
                <a:pt x="953759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8302314-125F-40A1-8BA7-7D7FF5191841}">
      <dsp:nvSpPr>
        <dsp:cNvPr id="0" name=""/>
        <dsp:cNvSpPr/>
      </dsp:nvSpPr>
      <dsp:spPr>
        <a:xfrm>
          <a:off x="5997287" y="8562590"/>
          <a:ext cx="807411" cy="1369137"/>
        </a:xfrm>
        <a:prstGeom prst="roundRect">
          <a:avLst>
            <a:gd name="adj" fmla="val 10000"/>
          </a:avLst>
        </a:prstGeom>
        <a:solidFill>
          <a:srgbClr val="00B0F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گروه ساخت</a:t>
          </a:r>
        </a:p>
      </dsp:txBody>
      <dsp:txXfrm>
        <a:off x="6020935" y="8586238"/>
        <a:ext cx="760115" cy="1321841"/>
      </dsp:txXfrm>
    </dsp:sp>
    <dsp:sp modelId="{84B513EC-E629-43EC-A1B1-44991CFD3E28}">
      <dsp:nvSpPr>
        <dsp:cNvPr id="0" name=""/>
        <dsp:cNvSpPr/>
      </dsp:nvSpPr>
      <dsp:spPr>
        <a:xfrm>
          <a:off x="5197755" y="6507611"/>
          <a:ext cx="2687735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2687735" y="171460"/>
              </a:lnTo>
              <a:lnTo>
                <a:pt x="2687735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A387B21-940B-45C1-9244-6083989E5B37}">
      <dsp:nvSpPr>
        <dsp:cNvPr id="0" name=""/>
        <dsp:cNvSpPr/>
      </dsp:nvSpPr>
      <dsp:spPr>
        <a:xfrm>
          <a:off x="6746573" y="6850532"/>
          <a:ext cx="2277834" cy="1369137"/>
        </a:xfrm>
        <a:prstGeom prst="roundRect">
          <a:avLst>
            <a:gd name="adj" fmla="val 10000"/>
          </a:avLst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دولت هنوز برای 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600 هزار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دیگر کاری نکرده ولی دوست دارد که خودش خانه بسازد ولی توان آن را نداشته و بسمت دادن زمین می‌رود</a:t>
          </a:r>
        </a:p>
      </dsp:txBody>
      <dsp:txXfrm>
        <a:off x="6786674" y="6890633"/>
        <a:ext cx="2197632" cy="1288935"/>
      </dsp:txXfrm>
    </dsp:sp>
    <dsp:sp modelId="{163D64AE-3132-4CD6-A635-0B0687D8F81B}">
      <dsp:nvSpPr>
        <dsp:cNvPr id="0" name=""/>
        <dsp:cNvSpPr/>
      </dsp:nvSpPr>
      <dsp:spPr>
        <a:xfrm>
          <a:off x="6155520" y="4795553"/>
          <a:ext cx="835869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835869" y="171460"/>
              </a:lnTo>
              <a:lnTo>
                <a:pt x="835869" y="342920"/>
              </a:lnTo>
            </a:path>
          </a:pathLst>
        </a:custGeom>
        <a:noFill/>
        <a:ln w="1587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07A1699-894F-448E-BAAB-5FCB0E5BFD61}">
      <dsp:nvSpPr>
        <dsp:cNvPr id="0" name=""/>
        <dsp:cNvSpPr/>
      </dsp:nvSpPr>
      <dsp:spPr>
        <a:xfrm>
          <a:off x="6226518" y="5138474"/>
          <a:ext cx="1529744" cy="1369137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0.7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قسط اول 40 میلیونی را واریز نکرده و از پروژه حذف شدند.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266619" y="5178575"/>
        <a:ext cx="1449542" cy="1288935"/>
      </dsp:txXfrm>
    </dsp:sp>
    <dsp:sp modelId="{38C9088D-31FA-4253-8AEE-1D6448C7DF46}">
      <dsp:nvSpPr>
        <dsp:cNvPr id="0" name=""/>
        <dsp:cNvSpPr/>
      </dsp:nvSpPr>
      <dsp:spPr>
        <a:xfrm>
          <a:off x="7466556" y="3083495"/>
          <a:ext cx="835869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835869" y="171460"/>
              </a:lnTo>
              <a:lnTo>
                <a:pt x="835869" y="342920"/>
              </a:lnTo>
            </a:path>
          </a:pathLst>
        </a:custGeom>
        <a:noFill/>
        <a:ln w="15875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99BF279-3FAA-4E59-9F8F-8928E0E7EC11}">
      <dsp:nvSpPr>
        <dsp:cNvPr id="0" name=""/>
        <dsp:cNvSpPr/>
      </dsp:nvSpPr>
      <dsp:spPr>
        <a:xfrm>
          <a:off x="7184283" y="3426416"/>
          <a:ext cx="2236285" cy="1369137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4.2</a:t>
          </a: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رد شده‌اند که بخشی از آنها نیازمند به مسکن بوده و با تسهیل قوانین می‌توانند در گام‌های بعدی صاحب مسکن شوند 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7224384" y="3466517"/>
        <a:ext cx="2156083" cy="1288935"/>
      </dsp:txXfrm>
    </dsp:sp>
    <dsp:sp modelId="{EC467CE1-466A-48E1-AA0D-31053C097954}">
      <dsp:nvSpPr>
        <dsp:cNvPr id="0" name=""/>
        <dsp:cNvSpPr/>
      </dsp:nvSpPr>
      <dsp:spPr>
        <a:xfrm>
          <a:off x="8302425" y="1371437"/>
          <a:ext cx="835869" cy="34292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71460"/>
              </a:lnTo>
              <a:lnTo>
                <a:pt x="835869" y="171460"/>
              </a:lnTo>
              <a:lnTo>
                <a:pt x="835869" y="34292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E6F68F5-E504-4A5F-94A0-E431F3B4DB62}">
      <dsp:nvSpPr>
        <dsp:cNvPr id="0" name=""/>
        <dsp:cNvSpPr/>
      </dsp:nvSpPr>
      <dsp:spPr>
        <a:xfrm>
          <a:off x="8495318" y="1714358"/>
          <a:ext cx="1285953" cy="1369137"/>
        </a:xfrm>
        <a:prstGeom prst="roundRect">
          <a:avLst>
            <a:gd name="adj" fmla="val 10000"/>
          </a:avLst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1.6 میلیون </a:t>
          </a: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خانواده امیدی به خانه‌دار شدن از طریق نهضت ملی ندارند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8532982" y="1752022"/>
        <a:ext cx="1210625" cy="1293809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F35027-ABE2-448D-AEC5-96727B1F0056}">
      <dsp:nvSpPr>
        <dsp:cNvPr id="0" name=""/>
        <dsp:cNvSpPr/>
      </dsp:nvSpPr>
      <dsp:spPr>
        <a:xfrm>
          <a:off x="2657013" y="532"/>
          <a:ext cx="2561908" cy="1153327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300 هزار نفر </a:t>
          </a: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مشمول ماده 4 قانون حمایت از خانواده و جوانی جمعیت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690793" y="34312"/>
        <a:ext cx="2494348" cy="1085767"/>
      </dsp:txXfrm>
    </dsp:sp>
    <dsp:sp modelId="{90A1609E-494F-4807-9401-B7ED6AEB8D4F}">
      <dsp:nvSpPr>
        <dsp:cNvPr id="0" name=""/>
        <dsp:cNvSpPr/>
      </dsp:nvSpPr>
      <dsp:spPr>
        <a:xfrm>
          <a:off x="3937967" y="1153859"/>
          <a:ext cx="1494703" cy="461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665"/>
              </a:lnTo>
              <a:lnTo>
                <a:pt x="1494703" y="230665"/>
              </a:lnTo>
              <a:lnTo>
                <a:pt x="1494703" y="46133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762B903-E7EE-470E-A347-886D4E1251EB}">
      <dsp:nvSpPr>
        <dsp:cNvPr id="0" name=""/>
        <dsp:cNvSpPr/>
      </dsp:nvSpPr>
      <dsp:spPr>
        <a:xfrm>
          <a:off x="3923911" y="1615190"/>
          <a:ext cx="3017519" cy="115332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80 هزار نفر </a:t>
          </a: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ثبت‌نام نکرده‌اند که یا در نهضت ملی ثبت‌نام کرده‌اند یا از این قانون بی‌اطلاعند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957691" y="1648970"/>
        <a:ext cx="2949959" cy="1085767"/>
      </dsp:txXfrm>
    </dsp:sp>
    <dsp:sp modelId="{04ECAF76-B740-488C-8AC5-465080114430}">
      <dsp:nvSpPr>
        <dsp:cNvPr id="0" name=""/>
        <dsp:cNvSpPr/>
      </dsp:nvSpPr>
      <dsp:spPr>
        <a:xfrm>
          <a:off x="2169709" y="1153859"/>
          <a:ext cx="1768258" cy="461330"/>
        </a:xfrm>
        <a:custGeom>
          <a:avLst/>
          <a:gdLst/>
          <a:ahLst/>
          <a:cxnLst/>
          <a:rect l="0" t="0" r="0" b="0"/>
          <a:pathLst>
            <a:path>
              <a:moveTo>
                <a:pt x="1768258" y="0"/>
              </a:moveTo>
              <a:lnTo>
                <a:pt x="1768258" y="230665"/>
              </a:lnTo>
              <a:lnTo>
                <a:pt x="0" y="230665"/>
              </a:lnTo>
              <a:lnTo>
                <a:pt x="0" y="461330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18BF4C6-A2AD-47AB-8504-F9B32F737FC9}">
      <dsp:nvSpPr>
        <dsp:cNvPr id="0" name=""/>
        <dsp:cNvSpPr/>
      </dsp:nvSpPr>
      <dsp:spPr>
        <a:xfrm>
          <a:off x="934504" y="1615190"/>
          <a:ext cx="2470409" cy="1153327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220 هزار نفر </a:t>
          </a: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در سامانه جامع طرح‌های حمایتی مسکن ثبت‌نام کردند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968284" y="1648970"/>
        <a:ext cx="2402849" cy="1085767"/>
      </dsp:txXfrm>
    </dsp:sp>
    <dsp:sp modelId="{B4A89422-0BEA-416B-A91F-DD8192E3010C}">
      <dsp:nvSpPr>
        <dsp:cNvPr id="0" name=""/>
        <dsp:cNvSpPr/>
      </dsp:nvSpPr>
      <dsp:spPr>
        <a:xfrm>
          <a:off x="2123989" y="2768518"/>
          <a:ext cx="91440" cy="46133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61330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00A5637-15E4-4061-A209-472496B76A92}">
      <dsp:nvSpPr>
        <dsp:cNvPr id="0" name=""/>
        <dsp:cNvSpPr/>
      </dsp:nvSpPr>
      <dsp:spPr>
        <a:xfrm>
          <a:off x="1304714" y="3229848"/>
          <a:ext cx="1729990" cy="1153327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واگذاری </a:t>
          </a:r>
          <a:r>
            <a:rPr lang="fa-IR" sz="20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34 هزار </a:t>
          </a: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قطعه  زمین تاکنون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1338494" y="3263628"/>
        <a:ext cx="1662430" cy="1085767"/>
      </dsp:txXfrm>
    </dsp:sp>
    <dsp:sp modelId="{EDB1EAF5-99E1-4302-8B02-28B975DEDF8A}">
      <dsp:nvSpPr>
        <dsp:cNvPr id="0" name=""/>
        <dsp:cNvSpPr/>
      </dsp:nvSpPr>
      <dsp:spPr>
        <a:xfrm>
          <a:off x="2169709" y="4383176"/>
          <a:ext cx="1124494" cy="46133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30665"/>
              </a:lnTo>
              <a:lnTo>
                <a:pt x="1124494" y="230665"/>
              </a:lnTo>
              <a:lnTo>
                <a:pt x="1124494" y="46133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0F294D-EA42-4D73-9B2D-906B0E093430}">
      <dsp:nvSpPr>
        <dsp:cNvPr id="0" name=""/>
        <dsp:cNvSpPr/>
      </dsp:nvSpPr>
      <dsp:spPr>
        <a:xfrm>
          <a:off x="2429208" y="4844507"/>
          <a:ext cx="1729990" cy="11533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22 هزار </a:t>
          </a: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قطعه زمین </a:t>
          </a:r>
          <a:r>
            <a:rPr lang="fa-IR" sz="20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انفرادی</a:t>
          </a:r>
          <a:endParaRPr lang="en-US" sz="2000" b="1" kern="1200" dirty="0">
            <a:solidFill>
              <a:schemeClr val="tx1"/>
            </a:solidFill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462988" y="4878287"/>
        <a:ext cx="1662430" cy="1085767"/>
      </dsp:txXfrm>
    </dsp:sp>
    <dsp:sp modelId="{E81B335E-4897-4D2D-92C4-941C42304EC9}">
      <dsp:nvSpPr>
        <dsp:cNvPr id="0" name=""/>
        <dsp:cNvSpPr/>
      </dsp:nvSpPr>
      <dsp:spPr>
        <a:xfrm>
          <a:off x="1045215" y="4383176"/>
          <a:ext cx="1124494" cy="461330"/>
        </a:xfrm>
        <a:custGeom>
          <a:avLst/>
          <a:gdLst/>
          <a:ahLst/>
          <a:cxnLst/>
          <a:rect l="0" t="0" r="0" b="0"/>
          <a:pathLst>
            <a:path>
              <a:moveTo>
                <a:pt x="1124494" y="0"/>
              </a:moveTo>
              <a:lnTo>
                <a:pt x="1124494" y="230665"/>
              </a:lnTo>
              <a:lnTo>
                <a:pt x="0" y="230665"/>
              </a:lnTo>
              <a:lnTo>
                <a:pt x="0" y="461330"/>
              </a:lnTo>
            </a:path>
          </a:pathLst>
        </a:custGeom>
        <a:noFill/>
        <a:ln w="15875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33DA430-7A28-4D74-9F1F-3B60025CDBBF}">
      <dsp:nvSpPr>
        <dsp:cNvPr id="0" name=""/>
        <dsp:cNvSpPr/>
      </dsp:nvSpPr>
      <dsp:spPr>
        <a:xfrm>
          <a:off x="180219" y="4844507"/>
          <a:ext cx="1729990" cy="1153327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12 هزار </a:t>
          </a: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قطعه زمین </a:t>
          </a:r>
          <a:r>
            <a:rPr lang="fa-IR" sz="2000" b="1" kern="1200" dirty="0">
              <a:solidFill>
                <a:schemeClr val="tx1"/>
              </a:solidFill>
              <a:latin typeface="Sahel FD" panose="020B0603030804020204" pitchFamily="34" charset="-78"/>
              <a:cs typeface="Sahel FD" panose="020B0603030804020204" pitchFamily="34" charset="-78"/>
            </a:rPr>
            <a:t>گروهی</a:t>
          </a:r>
          <a:endParaRPr lang="en-US" sz="2000" b="1" kern="1200" dirty="0">
            <a:solidFill>
              <a:schemeClr val="tx1"/>
            </a:solidFill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13999" y="4878287"/>
        <a:ext cx="1662430" cy="1085767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6606B5-8739-42AA-9B4D-121F68FF5D96}">
      <dsp:nvSpPr>
        <dsp:cNvPr id="0" name=""/>
        <dsp:cNvSpPr/>
      </dsp:nvSpPr>
      <dsp:spPr>
        <a:xfrm>
          <a:off x="6170227" y="2120363"/>
          <a:ext cx="2201787" cy="110089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latin typeface="Sahel FD" panose="020B0603030804020204" pitchFamily="34" charset="-78"/>
              <a:cs typeface="Sahel FD" panose="020B0603030804020204" pitchFamily="34" charset="-78"/>
            </a:rPr>
            <a:t>انواع زمین برای آزادسازی</a:t>
          </a:r>
          <a:endParaRPr lang="en-US" sz="2000" b="1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202471" y="2152607"/>
        <a:ext cx="2137299" cy="1036405"/>
      </dsp:txXfrm>
    </dsp:sp>
    <dsp:sp modelId="{1442190C-5DC1-4684-9CA6-AE8A4E7BC89C}">
      <dsp:nvSpPr>
        <dsp:cNvPr id="0" name=""/>
        <dsp:cNvSpPr/>
      </dsp:nvSpPr>
      <dsp:spPr>
        <a:xfrm rot="14110531">
          <a:off x="4958752" y="2019247"/>
          <a:ext cx="1542233" cy="37097"/>
        </a:xfrm>
        <a:custGeom>
          <a:avLst/>
          <a:gdLst/>
          <a:ahLst/>
          <a:cxnLst/>
          <a:rect l="0" t="0" r="0" b="0"/>
          <a:pathLst>
            <a:path>
              <a:moveTo>
                <a:pt x="0" y="18548"/>
              </a:moveTo>
              <a:lnTo>
                <a:pt x="1542233" y="18548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5691313" y="1999240"/>
        <a:ext cx="77111" cy="77111"/>
      </dsp:txXfrm>
    </dsp:sp>
    <dsp:sp modelId="{10735B1A-935A-45C8-9C6D-0E92CE92445D}">
      <dsp:nvSpPr>
        <dsp:cNvPr id="0" name=""/>
        <dsp:cNvSpPr/>
      </dsp:nvSpPr>
      <dsp:spPr>
        <a:xfrm>
          <a:off x="3087724" y="854335"/>
          <a:ext cx="2201787" cy="110089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latin typeface="Sahel FD" panose="020B0603030804020204" pitchFamily="34" charset="-78"/>
              <a:cs typeface="Sahel FD" panose="020B0603030804020204" pitchFamily="34" charset="-78"/>
            </a:rPr>
            <a:t>ملی (منابع طبیعی) و دولتی</a:t>
          </a:r>
          <a:endParaRPr lang="en-US" sz="2000" b="1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119968" y="886579"/>
        <a:ext cx="2137299" cy="1036405"/>
      </dsp:txXfrm>
    </dsp:sp>
    <dsp:sp modelId="{22174A30-70FB-4D67-B3C8-AD9C2E41A538}">
      <dsp:nvSpPr>
        <dsp:cNvPr id="0" name=""/>
        <dsp:cNvSpPr/>
      </dsp:nvSpPr>
      <dsp:spPr>
        <a:xfrm rot="10800000">
          <a:off x="2207009" y="1386233"/>
          <a:ext cx="880715" cy="37097"/>
        </a:xfrm>
        <a:custGeom>
          <a:avLst/>
          <a:gdLst/>
          <a:ahLst/>
          <a:cxnLst/>
          <a:rect l="0" t="0" r="0" b="0"/>
          <a:pathLst>
            <a:path>
              <a:moveTo>
                <a:pt x="0" y="18548"/>
              </a:moveTo>
              <a:lnTo>
                <a:pt x="880715" y="18548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2625349" y="1382764"/>
        <a:ext cx="44035" cy="44035"/>
      </dsp:txXfrm>
    </dsp:sp>
    <dsp:sp modelId="{528E811D-F116-4BA6-8DC5-CF954A27B84E}">
      <dsp:nvSpPr>
        <dsp:cNvPr id="0" name=""/>
        <dsp:cNvSpPr/>
      </dsp:nvSpPr>
      <dsp:spPr>
        <a:xfrm>
          <a:off x="5222" y="854335"/>
          <a:ext cx="2201787" cy="11008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latin typeface="Sahel FD" panose="020B0603030804020204" pitchFamily="34" charset="-78"/>
              <a:cs typeface="Sahel FD" panose="020B0603030804020204" pitchFamily="34" charset="-78"/>
            </a:rPr>
            <a:t>طبق قانون مجلس باید در اختیار قرار دهد. عمده زمین‌هایی که داده می‌شود از اینجاست.</a:t>
          </a:r>
          <a:endParaRPr lang="en-US" sz="16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7466" y="886579"/>
        <a:ext cx="2137299" cy="1036405"/>
      </dsp:txXfrm>
    </dsp:sp>
    <dsp:sp modelId="{2CA58324-1BF5-4FF3-A90B-ED9A73430225}">
      <dsp:nvSpPr>
        <dsp:cNvPr id="0" name=""/>
        <dsp:cNvSpPr/>
      </dsp:nvSpPr>
      <dsp:spPr>
        <a:xfrm rot="10800000">
          <a:off x="5289512" y="2652261"/>
          <a:ext cx="880715" cy="37097"/>
        </a:xfrm>
        <a:custGeom>
          <a:avLst/>
          <a:gdLst/>
          <a:ahLst/>
          <a:cxnLst/>
          <a:rect l="0" t="0" r="0" b="0"/>
          <a:pathLst>
            <a:path>
              <a:moveTo>
                <a:pt x="0" y="18548"/>
              </a:moveTo>
              <a:lnTo>
                <a:pt x="880715" y="18548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5707851" y="2648792"/>
        <a:ext cx="44035" cy="44035"/>
      </dsp:txXfrm>
    </dsp:sp>
    <dsp:sp modelId="{C11D7E10-323B-4D15-A11C-A970E453089C}">
      <dsp:nvSpPr>
        <dsp:cNvPr id="0" name=""/>
        <dsp:cNvSpPr/>
      </dsp:nvSpPr>
      <dsp:spPr>
        <a:xfrm>
          <a:off x="3087724" y="2120363"/>
          <a:ext cx="2201787" cy="110089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latin typeface="Sahel FD" panose="020B0603030804020204" pitchFamily="34" charset="-78"/>
              <a:cs typeface="Sahel FD" panose="020B0603030804020204" pitchFamily="34" charset="-78"/>
            </a:rPr>
            <a:t>اوقافی</a:t>
          </a:r>
          <a:endParaRPr lang="en-US" sz="2000" b="1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119968" y="2152607"/>
        <a:ext cx="2137299" cy="1036405"/>
      </dsp:txXfrm>
    </dsp:sp>
    <dsp:sp modelId="{72232BB1-7431-4898-8B87-0CFB07073915}">
      <dsp:nvSpPr>
        <dsp:cNvPr id="0" name=""/>
        <dsp:cNvSpPr/>
      </dsp:nvSpPr>
      <dsp:spPr>
        <a:xfrm rot="10800000">
          <a:off x="2207009" y="2652261"/>
          <a:ext cx="880715" cy="37097"/>
        </a:xfrm>
        <a:custGeom>
          <a:avLst/>
          <a:gdLst/>
          <a:ahLst/>
          <a:cxnLst/>
          <a:rect l="0" t="0" r="0" b="0"/>
          <a:pathLst>
            <a:path>
              <a:moveTo>
                <a:pt x="0" y="18548"/>
              </a:moveTo>
              <a:lnTo>
                <a:pt x="880715" y="18548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2625349" y="2648792"/>
        <a:ext cx="44035" cy="44035"/>
      </dsp:txXfrm>
    </dsp:sp>
    <dsp:sp modelId="{86865034-0732-41B0-80FD-B03E81488323}">
      <dsp:nvSpPr>
        <dsp:cNvPr id="0" name=""/>
        <dsp:cNvSpPr/>
      </dsp:nvSpPr>
      <dsp:spPr>
        <a:xfrm>
          <a:off x="5222" y="2120363"/>
          <a:ext cx="2201787" cy="11008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امضای صلح‌نامه. فقط برای نهضت ملی مسکن قابل استفاده است.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7466" y="2152607"/>
        <a:ext cx="2137299" cy="1036405"/>
      </dsp:txXfrm>
    </dsp:sp>
    <dsp:sp modelId="{39A61B8C-938B-450D-A07A-BBAE3A3E4D21}">
      <dsp:nvSpPr>
        <dsp:cNvPr id="0" name=""/>
        <dsp:cNvSpPr/>
      </dsp:nvSpPr>
      <dsp:spPr>
        <a:xfrm rot="7489469">
          <a:off x="4958752" y="3285275"/>
          <a:ext cx="1542233" cy="37097"/>
        </a:xfrm>
        <a:custGeom>
          <a:avLst/>
          <a:gdLst/>
          <a:ahLst/>
          <a:cxnLst/>
          <a:rect l="0" t="0" r="0" b="0"/>
          <a:pathLst>
            <a:path>
              <a:moveTo>
                <a:pt x="0" y="18548"/>
              </a:moveTo>
              <a:lnTo>
                <a:pt x="1542233" y="18548"/>
              </a:lnTo>
            </a:path>
          </a:pathLst>
        </a:custGeom>
        <a:noFill/>
        <a:ln w="15875" cap="flat" cmpd="sng" algn="ctr">
          <a:solidFill>
            <a:schemeClr val="accent6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5691313" y="3265268"/>
        <a:ext cx="77111" cy="77111"/>
      </dsp:txXfrm>
    </dsp:sp>
    <dsp:sp modelId="{7EC0E408-1EA5-4873-9097-08FF9FB49B95}">
      <dsp:nvSpPr>
        <dsp:cNvPr id="0" name=""/>
        <dsp:cNvSpPr/>
      </dsp:nvSpPr>
      <dsp:spPr>
        <a:xfrm>
          <a:off x="3087724" y="3386390"/>
          <a:ext cx="2201787" cy="1100893"/>
        </a:xfrm>
        <a:prstGeom prst="roundRect">
          <a:avLst>
            <a:gd name="adj" fmla="val 1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b="1" kern="1200" dirty="0">
              <a:latin typeface="Sahel FD" panose="020B0603030804020204" pitchFamily="34" charset="-78"/>
              <a:cs typeface="Sahel FD" panose="020B0603030804020204" pitchFamily="34" charset="-78"/>
            </a:rPr>
            <a:t>غیردولتی</a:t>
          </a:r>
          <a:endParaRPr lang="en-US" sz="2000" b="1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119968" y="3418634"/>
        <a:ext cx="2137299" cy="1036405"/>
      </dsp:txXfrm>
    </dsp:sp>
    <dsp:sp modelId="{8156F55F-C482-48BE-BF69-2A8E457BC21B}">
      <dsp:nvSpPr>
        <dsp:cNvPr id="0" name=""/>
        <dsp:cNvSpPr/>
      </dsp:nvSpPr>
      <dsp:spPr>
        <a:xfrm rot="10800000">
          <a:off x="2207009" y="3918289"/>
          <a:ext cx="880715" cy="37097"/>
        </a:xfrm>
        <a:custGeom>
          <a:avLst/>
          <a:gdLst/>
          <a:ahLst/>
          <a:cxnLst/>
          <a:rect l="0" t="0" r="0" b="0"/>
          <a:pathLst>
            <a:path>
              <a:moveTo>
                <a:pt x="0" y="18548"/>
              </a:moveTo>
              <a:lnTo>
                <a:pt x="880715" y="18548"/>
              </a:lnTo>
            </a:path>
          </a:pathLst>
        </a:custGeom>
        <a:noFill/>
        <a:ln w="1587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800" kern="1200"/>
        </a:p>
      </dsp:txBody>
      <dsp:txXfrm rot="10800000">
        <a:off x="2625349" y="3914819"/>
        <a:ext cx="44035" cy="44035"/>
      </dsp:txXfrm>
    </dsp:sp>
    <dsp:sp modelId="{0D0B364A-D20D-4A16-9C1D-CE3B3E664B49}">
      <dsp:nvSpPr>
        <dsp:cNvPr id="0" name=""/>
        <dsp:cNvSpPr/>
      </dsp:nvSpPr>
      <dsp:spPr>
        <a:xfrm>
          <a:off x="5222" y="3386390"/>
          <a:ext cx="2201787" cy="110089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امضای صلح‌نامه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7466" y="3418634"/>
        <a:ext cx="2137299" cy="1036405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2D4B746-9525-4928-A74E-FDD369704E8C}">
      <dsp:nvSpPr>
        <dsp:cNvPr id="0" name=""/>
        <dsp:cNvSpPr/>
      </dsp:nvSpPr>
      <dsp:spPr>
        <a:xfrm>
          <a:off x="6472957" y="1467"/>
          <a:ext cx="1806925" cy="1084155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معاون هماهنگی امور عمرانی استاندار (رئیس)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472957" y="1467"/>
        <a:ext cx="1806925" cy="1084155"/>
      </dsp:txXfrm>
    </dsp:sp>
    <dsp:sp modelId="{0EE66E30-455C-4564-B2E7-18F5DFA1C27C}">
      <dsp:nvSpPr>
        <dsp:cNvPr id="0" name=""/>
        <dsp:cNvSpPr/>
      </dsp:nvSpPr>
      <dsp:spPr>
        <a:xfrm>
          <a:off x="4485339" y="1467"/>
          <a:ext cx="1806925" cy="1084155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latin typeface="Sahel FD" panose="020B0603030804020204" pitchFamily="34" charset="-78"/>
              <a:cs typeface="Sahel FD" panose="020B0603030804020204" pitchFamily="34" charset="-78"/>
            </a:rPr>
            <a:t>رئیس اداره کل راه و شهرسازی استان (دبیر)</a:t>
          </a:r>
          <a:endParaRPr lang="en-US" sz="16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485339" y="1467"/>
        <a:ext cx="1806925" cy="1084155"/>
      </dsp:txXfrm>
    </dsp:sp>
    <dsp:sp modelId="{02883F91-5551-4E6F-8707-9FD4B21C73AC}">
      <dsp:nvSpPr>
        <dsp:cNvPr id="0" name=""/>
        <dsp:cNvSpPr/>
      </dsp:nvSpPr>
      <dsp:spPr>
        <a:xfrm>
          <a:off x="2497720" y="1467"/>
          <a:ext cx="1806925" cy="1084155"/>
        </a:xfrm>
        <a:prstGeom prst="rect">
          <a:avLst/>
        </a:prstGeom>
        <a:solidFill>
          <a:srgbClr val="00B050"/>
        </a:solidFill>
        <a:ln w="15875" cap="flat" cmpd="sng" algn="ctr">
          <a:solidFill>
            <a:srgbClr val="00B05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latin typeface="Sahel FD" panose="020B0603030804020204" pitchFamily="34" charset="-78"/>
              <a:cs typeface="Sahel FD" panose="020B0603030804020204" pitchFamily="34" charset="-78"/>
            </a:rPr>
            <a:t>رئیس بنیاد مسکن انقلاب اسلامی استان</a:t>
          </a:r>
          <a:endParaRPr lang="en-US" sz="16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497720" y="1467"/>
        <a:ext cx="1806925" cy="1084155"/>
      </dsp:txXfrm>
    </dsp:sp>
    <dsp:sp modelId="{2115D499-31CA-4F02-9605-76E762FAB87D}">
      <dsp:nvSpPr>
        <dsp:cNvPr id="0" name=""/>
        <dsp:cNvSpPr/>
      </dsp:nvSpPr>
      <dsp:spPr>
        <a:xfrm>
          <a:off x="510102" y="1467"/>
          <a:ext cx="1806925" cy="1084155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مدیر کل ثبت اسناد و املاک استان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10102" y="1467"/>
        <a:ext cx="1806925" cy="1084155"/>
      </dsp:txXfrm>
    </dsp:sp>
    <dsp:sp modelId="{468E26E3-825E-4913-8DA9-C5AB502AADCA}">
      <dsp:nvSpPr>
        <dsp:cNvPr id="0" name=""/>
        <dsp:cNvSpPr/>
      </dsp:nvSpPr>
      <dsp:spPr>
        <a:xfrm>
          <a:off x="6472957" y="1266315"/>
          <a:ext cx="1806925" cy="1084155"/>
        </a:xfrm>
        <a:prstGeom prst="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یکی از رؤسای بانک‌های استان (حسب مورد)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472957" y="1266315"/>
        <a:ext cx="1806925" cy="1084155"/>
      </dsp:txXfrm>
    </dsp:sp>
    <dsp:sp modelId="{84B30765-4F87-4A6B-84F5-E0684722463A}">
      <dsp:nvSpPr>
        <dsp:cNvPr id="0" name=""/>
        <dsp:cNvSpPr/>
      </dsp:nvSpPr>
      <dsp:spPr>
        <a:xfrm>
          <a:off x="4485339" y="1266315"/>
          <a:ext cx="1806925" cy="1084155"/>
        </a:xfrm>
        <a:prstGeom prst="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شهردار شهر مربوط (حسب مورد)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485339" y="1266315"/>
        <a:ext cx="1806925" cy="1084155"/>
      </dsp:txXfrm>
    </dsp:sp>
    <dsp:sp modelId="{8372DBB1-2386-474A-875C-80563B1BFE2B}">
      <dsp:nvSpPr>
        <dsp:cNvPr id="0" name=""/>
        <dsp:cNvSpPr/>
      </dsp:nvSpPr>
      <dsp:spPr>
        <a:xfrm>
          <a:off x="2497720" y="1266315"/>
          <a:ext cx="1806925" cy="1084155"/>
        </a:xfrm>
        <a:prstGeom prst="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رئیس سازمان جهاد کشاورزی استان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497720" y="1266315"/>
        <a:ext cx="1806925" cy="1084155"/>
      </dsp:txXfrm>
    </dsp:sp>
    <dsp:sp modelId="{999AE329-EAB8-4773-867B-05213B8A46CB}">
      <dsp:nvSpPr>
        <dsp:cNvPr id="0" name=""/>
        <dsp:cNvSpPr/>
      </dsp:nvSpPr>
      <dsp:spPr>
        <a:xfrm>
          <a:off x="510102" y="1266315"/>
          <a:ext cx="1806925" cy="1084155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مدیر کل حفاظت محیط زیست استان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10102" y="1266315"/>
        <a:ext cx="1806925" cy="1084155"/>
      </dsp:txXfrm>
    </dsp:sp>
    <dsp:sp modelId="{B6D867EE-F5C5-4B0E-B976-0707B3665921}">
      <dsp:nvSpPr>
        <dsp:cNvPr id="0" name=""/>
        <dsp:cNvSpPr/>
      </dsp:nvSpPr>
      <dsp:spPr>
        <a:xfrm>
          <a:off x="6472957" y="2531163"/>
          <a:ext cx="1806925" cy="1084155"/>
        </a:xfrm>
        <a:prstGeom prst="rect">
          <a:avLst/>
        </a:prstGeom>
        <a:solidFill>
          <a:schemeClr val="accent6"/>
        </a:solidFill>
        <a:ln w="15875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مدیر عامل شرکت توزیع برق استان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472957" y="2531163"/>
        <a:ext cx="1806925" cy="1084155"/>
      </dsp:txXfrm>
    </dsp:sp>
    <dsp:sp modelId="{63D7E734-96F5-4E5C-854A-E1D133043706}">
      <dsp:nvSpPr>
        <dsp:cNvPr id="0" name=""/>
        <dsp:cNvSpPr/>
      </dsp:nvSpPr>
      <dsp:spPr>
        <a:xfrm>
          <a:off x="4485339" y="2531163"/>
          <a:ext cx="1806925" cy="1084155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مدیر عامل شرکت آب و فاضلاب استان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485339" y="2531163"/>
        <a:ext cx="1806925" cy="1084155"/>
      </dsp:txXfrm>
    </dsp:sp>
    <dsp:sp modelId="{32230B10-82E1-4927-B566-A917FF1713A6}">
      <dsp:nvSpPr>
        <dsp:cNvPr id="0" name=""/>
        <dsp:cNvSpPr/>
      </dsp:nvSpPr>
      <dsp:spPr>
        <a:xfrm>
          <a:off x="2497720" y="2531163"/>
          <a:ext cx="1806925" cy="1084155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مدیر عامل شرکت گاز استان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497720" y="2531163"/>
        <a:ext cx="1806925" cy="1084155"/>
      </dsp:txXfrm>
    </dsp:sp>
    <dsp:sp modelId="{BC67B1B9-9EB3-4761-9864-FB0C8990C01D}">
      <dsp:nvSpPr>
        <dsp:cNvPr id="0" name=""/>
        <dsp:cNvSpPr/>
      </dsp:nvSpPr>
      <dsp:spPr>
        <a:xfrm>
          <a:off x="510102" y="2531163"/>
          <a:ext cx="1806925" cy="1084155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مدیر کل راه و ترابری استان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10102" y="2531163"/>
        <a:ext cx="1806925" cy="1084155"/>
      </dsp:txXfrm>
    </dsp:sp>
    <dsp:sp modelId="{610F0864-53C6-489B-A0B2-AB1CE8D0B1B1}">
      <dsp:nvSpPr>
        <dsp:cNvPr id="0" name=""/>
        <dsp:cNvSpPr/>
      </dsp:nvSpPr>
      <dsp:spPr>
        <a:xfrm>
          <a:off x="6472957" y="3796011"/>
          <a:ext cx="1806925" cy="1084155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مدیر عامل شرکت مخابرات استان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472957" y="3796011"/>
        <a:ext cx="1806925" cy="1084155"/>
      </dsp:txXfrm>
    </dsp:sp>
    <dsp:sp modelId="{3A4647B2-EB24-498D-866F-CD91B68F4E1B}">
      <dsp:nvSpPr>
        <dsp:cNvPr id="0" name=""/>
        <dsp:cNvSpPr/>
      </dsp:nvSpPr>
      <dsp:spPr>
        <a:xfrm>
          <a:off x="4485339" y="3796011"/>
          <a:ext cx="1806925" cy="1084155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رئیس سازمان میراث فرهنگی، صنایع دستی و گردشگری استان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485339" y="3796011"/>
        <a:ext cx="1806925" cy="1084155"/>
      </dsp:txXfrm>
    </dsp:sp>
    <dsp:sp modelId="{1C363893-EBE7-4987-8687-A561DD0EDD13}">
      <dsp:nvSpPr>
        <dsp:cNvPr id="0" name=""/>
        <dsp:cNvSpPr/>
      </dsp:nvSpPr>
      <dsp:spPr>
        <a:xfrm>
          <a:off x="2497720" y="3796011"/>
          <a:ext cx="1806925" cy="1084155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400" kern="1200" dirty="0">
              <a:latin typeface="Sahel FD" panose="020B0603030804020204" pitchFamily="34" charset="-78"/>
              <a:cs typeface="Sahel FD" panose="020B0603030804020204" pitchFamily="34" charset="-78"/>
            </a:rPr>
            <a:t>نماینده وزارت دفاع و پشتیبانی نیروهای مسلح با انتخاب وزیر</a:t>
          </a:r>
          <a:endParaRPr lang="en-US" sz="14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497720" y="3796011"/>
        <a:ext cx="1806925" cy="1084155"/>
      </dsp:txXfrm>
    </dsp:sp>
    <dsp:sp modelId="{13D0B2F7-90B2-4FA7-9CCE-B30B76BE1965}">
      <dsp:nvSpPr>
        <dsp:cNvPr id="0" name=""/>
        <dsp:cNvSpPr/>
      </dsp:nvSpPr>
      <dsp:spPr>
        <a:xfrm>
          <a:off x="510102" y="3796011"/>
          <a:ext cx="1806925" cy="1084155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نماینده تام‌الاختیار معاون برنامه‌ریزی استاندار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10102" y="3796011"/>
        <a:ext cx="1806925" cy="1084155"/>
      </dsp:txXfrm>
    </dsp:sp>
    <dsp:sp modelId="{49C6861A-AF90-48AD-B3D1-8D32ED499E3B}">
      <dsp:nvSpPr>
        <dsp:cNvPr id="0" name=""/>
        <dsp:cNvSpPr/>
      </dsp:nvSpPr>
      <dsp:spPr>
        <a:xfrm>
          <a:off x="5479148" y="5060859"/>
          <a:ext cx="1806925" cy="1084155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مدیر کل دفتر فنی استانداری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479148" y="5060859"/>
        <a:ext cx="1806925" cy="1084155"/>
      </dsp:txXfrm>
    </dsp:sp>
    <dsp:sp modelId="{F1587760-205F-4AB6-A9F0-C178F18433A1}">
      <dsp:nvSpPr>
        <dsp:cNvPr id="0" name=""/>
        <dsp:cNvSpPr/>
      </dsp:nvSpPr>
      <dsp:spPr>
        <a:xfrm>
          <a:off x="3491530" y="5060859"/>
          <a:ext cx="1806925" cy="1084155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مدیر کل تعاون استان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3491530" y="5060859"/>
        <a:ext cx="1806925" cy="1084155"/>
      </dsp:txXfrm>
    </dsp:sp>
    <dsp:sp modelId="{A9C35C93-7F49-44D6-A670-4E2A5EBAB06E}">
      <dsp:nvSpPr>
        <dsp:cNvPr id="0" name=""/>
        <dsp:cNvSpPr/>
      </dsp:nvSpPr>
      <dsp:spPr>
        <a:xfrm>
          <a:off x="1503911" y="5060859"/>
          <a:ext cx="1806925" cy="1084155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>
              <a:latin typeface="Sahel FD" panose="020B0603030804020204" pitchFamily="34" charset="-78"/>
              <a:cs typeface="Sahel FD" panose="020B0603030804020204" pitchFamily="34" charset="-78"/>
            </a:rPr>
            <a:t>یکی از اعضای شورای اسلامی استان</a:t>
          </a:r>
          <a:endParaRPr lang="en-US" sz="18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1503911" y="5060859"/>
        <a:ext cx="1806925" cy="1084155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9AC6628-4CA7-4356-8609-A6ECC2822F8A}">
      <dsp:nvSpPr>
        <dsp:cNvPr id="0" name=""/>
        <dsp:cNvSpPr/>
      </dsp:nvSpPr>
      <dsp:spPr>
        <a:xfrm>
          <a:off x="6391125" y="2200"/>
          <a:ext cx="1784082" cy="1070449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فرماندار (رئیس شورا)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391125" y="2200"/>
        <a:ext cx="1784082" cy="1070449"/>
      </dsp:txXfrm>
    </dsp:sp>
    <dsp:sp modelId="{E15B14CA-591C-47B9-93C7-BDB881EDC29A}">
      <dsp:nvSpPr>
        <dsp:cNvPr id="0" name=""/>
        <dsp:cNvSpPr/>
      </dsp:nvSpPr>
      <dsp:spPr>
        <a:xfrm>
          <a:off x="4428635" y="2200"/>
          <a:ext cx="1784082" cy="1070449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latin typeface="Sahel FD" panose="020B0603030804020204" pitchFamily="34" charset="-78"/>
              <a:cs typeface="Sahel FD" panose="020B0603030804020204" pitchFamily="34" charset="-78"/>
            </a:rPr>
            <a:t>رئیس اداره راه و شهرسازی شهرستان (دبیر شورا)</a:t>
          </a:r>
          <a:endParaRPr lang="en-US" sz="16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428635" y="2200"/>
        <a:ext cx="1784082" cy="1070449"/>
      </dsp:txXfrm>
    </dsp:sp>
    <dsp:sp modelId="{4626DED6-306D-428F-8E2C-A6E0AB95781B}">
      <dsp:nvSpPr>
        <dsp:cNvPr id="0" name=""/>
        <dsp:cNvSpPr/>
      </dsp:nvSpPr>
      <dsp:spPr>
        <a:xfrm>
          <a:off x="2466144" y="2200"/>
          <a:ext cx="1784082" cy="1070449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رئیس اداره بنیاد مسکن شهرستان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466144" y="2200"/>
        <a:ext cx="1784082" cy="1070449"/>
      </dsp:txXfrm>
    </dsp:sp>
    <dsp:sp modelId="{B2DF3E9C-0245-43F0-BA2D-B6ECEE465C3D}">
      <dsp:nvSpPr>
        <dsp:cNvPr id="0" name=""/>
        <dsp:cNvSpPr/>
      </dsp:nvSpPr>
      <dsp:spPr>
        <a:xfrm>
          <a:off x="503653" y="2200"/>
          <a:ext cx="1784082" cy="1070449"/>
        </a:xfrm>
        <a:prstGeom prst="rect">
          <a:avLst/>
        </a:prstGeom>
        <a:solidFill>
          <a:srgbClr val="00B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شهردار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03653" y="2200"/>
        <a:ext cx="1784082" cy="1070449"/>
      </dsp:txXfrm>
    </dsp:sp>
    <dsp:sp modelId="{9B4B04C6-23D0-482E-9C53-E343972B2B28}">
      <dsp:nvSpPr>
        <dsp:cNvPr id="0" name=""/>
        <dsp:cNvSpPr/>
      </dsp:nvSpPr>
      <dsp:spPr>
        <a:xfrm>
          <a:off x="6391125" y="1251058"/>
          <a:ext cx="1784082" cy="1070449"/>
        </a:xfrm>
        <a:prstGeom prst="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رئیس شعب بانک مسکن شهرستان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391125" y="1251058"/>
        <a:ext cx="1784082" cy="1070449"/>
      </dsp:txXfrm>
    </dsp:sp>
    <dsp:sp modelId="{6BE8D501-99AD-4BBA-AD4A-3BBBB8F2028E}">
      <dsp:nvSpPr>
        <dsp:cNvPr id="0" name=""/>
        <dsp:cNvSpPr/>
      </dsp:nvSpPr>
      <dsp:spPr>
        <a:xfrm>
          <a:off x="4428635" y="1251058"/>
          <a:ext cx="1784082" cy="1070449"/>
        </a:xfrm>
        <a:prstGeom prst="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معاون عمرانی فرماندار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428635" y="1251058"/>
        <a:ext cx="1784082" cy="1070449"/>
      </dsp:txXfrm>
    </dsp:sp>
    <dsp:sp modelId="{490694E2-ACE1-4AA9-A902-9300C424F211}">
      <dsp:nvSpPr>
        <dsp:cNvPr id="0" name=""/>
        <dsp:cNvSpPr/>
      </dsp:nvSpPr>
      <dsp:spPr>
        <a:xfrm>
          <a:off x="2466144" y="1251058"/>
          <a:ext cx="1784082" cy="1070449"/>
        </a:xfrm>
        <a:prstGeom prst="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رئیس شورای اسلامی شهر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466144" y="1251058"/>
        <a:ext cx="1784082" cy="1070449"/>
      </dsp:txXfrm>
    </dsp:sp>
    <dsp:sp modelId="{003853F4-3AFF-40C6-86CB-543C30E9691A}">
      <dsp:nvSpPr>
        <dsp:cNvPr id="0" name=""/>
        <dsp:cNvSpPr/>
      </dsp:nvSpPr>
      <dsp:spPr>
        <a:xfrm>
          <a:off x="503653" y="1251058"/>
          <a:ext cx="1784082" cy="1070449"/>
        </a:xfrm>
        <a:prstGeom prst="rect">
          <a:avLst/>
        </a:prstGeom>
        <a:solidFill>
          <a:srgbClr val="92D05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جهاد کشاورزی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03653" y="1251058"/>
        <a:ext cx="1784082" cy="1070449"/>
      </dsp:txXfrm>
    </dsp:sp>
    <dsp:sp modelId="{ECC36EB1-3645-4154-A5C3-0FE6D8DC9B08}">
      <dsp:nvSpPr>
        <dsp:cNvPr id="0" name=""/>
        <dsp:cNvSpPr/>
      </dsp:nvSpPr>
      <dsp:spPr>
        <a:xfrm>
          <a:off x="6391125" y="2499916"/>
          <a:ext cx="1784082" cy="1070449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منابع طبیعی شهرستان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391125" y="2499916"/>
        <a:ext cx="1784082" cy="1070449"/>
      </dsp:txXfrm>
    </dsp:sp>
    <dsp:sp modelId="{0D7DCA02-1646-49D8-BCBC-8A6FE5E23469}">
      <dsp:nvSpPr>
        <dsp:cNvPr id="0" name=""/>
        <dsp:cNvSpPr/>
      </dsp:nvSpPr>
      <dsp:spPr>
        <a:xfrm>
          <a:off x="4428635" y="2499916"/>
          <a:ext cx="1784082" cy="1070449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شرکت توزیع برق شهرستان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428635" y="2499916"/>
        <a:ext cx="1784082" cy="1070449"/>
      </dsp:txXfrm>
    </dsp:sp>
    <dsp:sp modelId="{F8019285-B4A2-4747-93C0-323F061A6CB5}">
      <dsp:nvSpPr>
        <dsp:cNvPr id="0" name=""/>
        <dsp:cNvSpPr/>
      </dsp:nvSpPr>
      <dsp:spPr>
        <a:xfrm>
          <a:off x="2466144" y="2499916"/>
          <a:ext cx="1784082" cy="1070449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اداره آب و فاضلاب شهری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466144" y="2499916"/>
        <a:ext cx="1784082" cy="1070449"/>
      </dsp:txXfrm>
    </dsp:sp>
    <dsp:sp modelId="{334DC0CE-AB0F-4489-8D23-B9BECC15CDB5}">
      <dsp:nvSpPr>
        <dsp:cNvPr id="0" name=""/>
        <dsp:cNvSpPr/>
      </dsp:nvSpPr>
      <dsp:spPr>
        <a:xfrm>
          <a:off x="503653" y="2499916"/>
          <a:ext cx="1784082" cy="1070449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اداره توزیع گاز شهرستان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03653" y="2499916"/>
        <a:ext cx="1784082" cy="1070449"/>
      </dsp:txXfrm>
    </dsp:sp>
    <dsp:sp modelId="{8442FBB8-277E-46ED-AC57-A06F83F5A614}">
      <dsp:nvSpPr>
        <dsp:cNvPr id="0" name=""/>
        <dsp:cNvSpPr/>
      </dsp:nvSpPr>
      <dsp:spPr>
        <a:xfrm>
          <a:off x="6391125" y="3748773"/>
          <a:ext cx="1784082" cy="1070449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اداره اوقاف و امور خیریه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391125" y="3748773"/>
        <a:ext cx="1784082" cy="1070449"/>
      </dsp:txXfrm>
    </dsp:sp>
    <dsp:sp modelId="{0E537CEA-20CF-443C-9EF4-3C90F6D291B4}">
      <dsp:nvSpPr>
        <dsp:cNvPr id="0" name=""/>
        <dsp:cNvSpPr/>
      </dsp:nvSpPr>
      <dsp:spPr>
        <a:xfrm>
          <a:off x="4428635" y="3748773"/>
          <a:ext cx="1784082" cy="1070449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اداره اطلاعات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428635" y="3748773"/>
        <a:ext cx="1784082" cy="1070449"/>
      </dsp:txXfrm>
    </dsp:sp>
    <dsp:sp modelId="{3BFAD416-29B8-4264-867C-901F4088822D}">
      <dsp:nvSpPr>
        <dsp:cNvPr id="0" name=""/>
        <dsp:cNvSpPr/>
      </dsp:nvSpPr>
      <dsp:spPr>
        <a:xfrm>
          <a:off x="2466144" y="3748773"/>
          <a:ext cx="1784082" cy="1070449"/>
        </a:xfrm>
        <a:prstGeom prst="rect">
          <a:avLst/>
        </a:prstGeom>
        <a:solidFill>
          <a:schemeClr val="accent6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کمیته امداد شهرستان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466144" y="3748773"/>
        <a:ext cx="1784082" cy="1070449"/>
      </dsp:txXfrm>
    </dsp:sp>
    <dsp:sp modelId="{02039717-083D-4DF7-809D-8784A154F435}">
      <dsp:nvSpPr>
        <dsp:cNvPr id="0" name=""/>
        <dsp:cNvSpPr/>
      </dsp:nvSpPr>
      <dsp:spPr>
        <a:xfrm>
          <a:off x="503653" y="3748773"/>
          <a:ext cx="1784082" cy="1070449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اداره صمت شهرستان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03653" y="3748773"/>
        <a:ext cx="1784082" cy="1070449"/>
      </dsp:txXfrm>
    </dsp:sp>
    <dsp:sp modelId="{3DFF4EAB-AFD4-4999-B66F-C14C5F02D141}">
      <dsp:nvSpPr>
        <dsp:cNvPr id="0" name=""/>
        <dsp:cNvSpPr/>
      </dsp:nvSpPr>
      <dsp:spPr>
        <a:xfrm>
          <a:off x="6391125" y="4997631"/>
          <a:ext cx="1784082" cy="1070449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اداره بهزیستی شهرستان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6391125" y="4997631"/>
        <a:ext cx="1784082" cy="1070449"/>
      </dsp:txXfrm>
    </dsp:sp>
    <dsp:sp modelId="{F1E80B10-98C1-4B6D-A162-B153883F01C7}">
      <dsp:nvSpPr>
        <dsp:cNvPr id="0" name=""/>
        <dsp:cNvSpPr/>
      </dsp:nvSpPr>
      <dsp:spPr>
        <a:xfrm>
          <a:off x="4428635" y="4997631"/>
          <a:ext cx="1784082" cy="1070449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>
              <a:latin typeface="Sahel FD" panose="020B0603030804020204" pitchFamily="34" charset="-78"/>
              <a:cs typeface="Sahel FD" panose="020B0603030804020204" pitchFamily="34" charset="-78"/>
            </a:rPr>
            <a:t>رئیس اداره تعاون، کار و امور اجتماعی شهرستان</a:t>
          </a:r>
          <a:endParaRPr lang="en-US" sz="16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4428635" y="4997631"/>
        <a:ext cx="1784082" cy="1070449"/>
      </dsp:txXfrm>
    </dsp:sp>
    <dsp:sp modelId="{0AE4A211-B03E-4C8C-AD12-8E9BD02D1B63}">
      <dsp:nvSpPr>
        <dsp:cNvPr id="0" name=""/>
        <dsp:cNvSpPr/>
      </dsp:nvSpPr>
      <dsp:spPr>
        <a:xfrm>
          <a:off x="2466144" y="4997631"/>
          <a:ext cx="1784082" cy="1070449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نمایندگی نظام مهندسی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2466144" y="4997631"/>
        <a:ext cx="1784082" cy="1070449"/>
      </dsp:txXfrm>
    </dsp:sp>
    <dsp:sp modelId="{EBD2B0CE-1214-4486-8F2E-56F329A5E22E}">
      <dsp:nvSpPr>
        <dsp:cNvPr id="0" name=""/>
        <dsp:cNvSpPr/>
      </dsp:nvSpPr>
      <dsp:spPr>
        <a:xfrm>
          <a:off x="503653" y="4997631"/>
          <a:ext cx="1784082" cy="1070449"/>
        </a:xfrm>
        <a:prstGeom prst="rect">
          <a:avLst/>
        </a:prstGeom>
        <a:solidFill>
          <a:srgbClr val="FF0000"/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>
              <a:latin typeface="Sahel FD" panose="020B0603030804020204" pitchFamily="34" charset="-78"/>
              <a:cs typeface="Sahel FD" panose="020B0603030804020204" pitchFamily="34" charset="-78"/>
            </a:rPr>
            <a:t>اداره اقتصاد و دارایی </a:t>
          </a:r>
          <a:endParaRPr lang="en-US" sz="2000" kern="1200" dirty="0">
            <a:latin typeface="Sahel FD" panose="020B0603030804020204" pitchFamily="34" charset="-78"/>
            <a:cs typeface="Sahel FD" panose="020B0603030804020204" pitchFamily="34" charset="-78"/>
          </a:endParaRPr>
        </a:p>
      </dsp:txBody>
      <dsp:txXfrm>
        <a:off x="503653" y="4997631"/>
        <a:ext cx="1784082" cy="107044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02B415-7358-42D3-9F4A-D6159C7EFB95}">
      <dsp:nvSpPr>
        <dsp:cNvPr id="0" name=""/>
        <dsp:cNvSpPr/>
      </dsp:nvSpPr>
      <dsp:spPr>
        <a:xfrm>
          <a:off x="5733502" y="-1023375"/>
          <a:ext cx="7965216" cy="7965216"/>
        </a:xfrm>
        <a:prstGeom prst="blockArc">
          <a:avLst>
            <a:gd name="adj1" fmla="val 8100000"/>
            <a:gd name="adj2" fmla="val 13500000"/>
            <a:gd name="adj3" fmla="val 271"/>
          </a:avLst>
        </a:pr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A061F27-609C-4B0B-ABF7-310513BD3480}">
      <dsp:nvSpPr>
        <dsp:cNvPr id="0" name=""/>
        <dsp:cNvSpPr/>
      </dsp:nvSpPr>
      <dsp:spPr>
        <a:xfrm>
          <a:off x="84475" y="455011"/>
          <a:ext cx="6255814" cy="91049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722707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شناسایی تصمیم‌گیران و تصمیم‌سازان استان یا شهرستان و موضع آنها نسبت به این حوزه</a:t>
          </a:r>
          <a:endParaRPr lang="en-US" sz="2000" kern="1200" dirty="0"/>
        </a:p>
      </dsp:txBody>
      <dsp:txXfrm>
        <a:off x="84475" y="455011"/>
        <a:ext cx="6255814" cy="910496"/>
      </dsp:txXfrm>
    </dsp:sp>
    <dsp:sp modelId="{5BF523A5-91D4-4A87-BA98-80FDD2E0807B}">
      <dsp:nvSpPr>
        <dsp:cNvPr id="0" name=""/>
        <dsp:cNvSpPr/>
      </dsp:nvSpPr>
      <dsp:spPr>
        <a:xfrm>
          <a:off x="5771230" y="341199"/>
          <a:ext cx="1138120" cy="11381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AA03072-843B-4F09-9FFE-C733636AEE4F}">
      <dsp:nvSpPr>
        <dsp:cNvPr id="0" name=""/>
        <dsp:cNvSpPr/>
      </dsp:nvSpPr>
      <dsp:spPr>
        <a:xfrm>
          <a:off x="84475" y="1820993"/>
          <a:ext cx="5733806" cy="910496"/>
        </a:xfrm>
        <a:prstGeom prst="rect">
          <a:avLst/>
        </a:prstGeom>
        <a:solidFill>
          <a:schemeClr val="accent1">
            <a:shade val="80000"/>
            <a:hueOff val="231604"/>
            <a:satOff val="-14436"/>
            <a:lumOff val="1162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722707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رصد وضعیت استان یا شهرستان در حوزه آزادسازی زمین</a:t>
          </a:r>
          <a:endParaRPr lang="en-US" sz="2000" kern="1200" dirty="0"/>
        </a:p>
      </dsp:txBody>
      <dsp:txXfrm>
        <a:off x="84475" y="1820993"/>
        <a:ext cx="5733806" cy="910496"/>
      </dsp:txXfrm>
    </dsp:sp>
    <dsp:sp modelId="{CF20E4F6-805C-42B5-931D-86B9639B86A1}">
      <dsp:nvSpPr>
        <dsp:cNvPr id="0" name=""/>
        <dsp:cNvSpPr/>
      </dsp:nvSpPr>
      <dsp:spPr>
        <a:xfrm>
          <a:off x="5249221" y="1707181"/>
          <a:ext cx="1138120" cy="11381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231604"/>
              <a:satOff val="-14436"/>
              <a:lumOff val="1162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84E2788-483E-40E9-A78F-EA607971C309}">
      <dsp:nvSpPr>
        <dsp:cNvPr id="0" name=""/>
        <dsp:cNvSpPr/>
      </dsp:nvSpPr>
      <dsp:spPr>
        <a:xfrm>
          <a:off x="84475" y="3186975"/>
          <a:ext cx="5733806" cy="910496"/>
        </a:xfrm>
        <a:prstGeom prst="rect">
          <a:avLst/>
        </a:prstGeom>
        <a:solidFill>
          <a:schemeClr val="accent1">
            <a:shade val="80000"/>
            <a:hueOff val="463208"/>
            <a:satOff val="-28871"/>
            <a:lumOff val="2324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722707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تشکیل و تقویت هسته استانی یا شهرستانی</a:t>
          </a:r>
          <a:endParaRPr lang="en-US" sz="2000" kern="1200" dirty="0"/>
        </a:p>
      </dsp:txBody>
      <dsp:txXfrm>
        <a:off x="84475" y="3186975"/>
        <a:ext cx="5733806" cy="910496"/>
      </dsp:txXfrm>
    </dsp:sp>
    <dsp:sp modelId="{A8EEB8DC-6AF6-48E1-9DDE-99356ECF3F2B}">
      <dsp:nvSpPr>
        <dsp:cNvPr id="0" name=""/>
        <dsp:cNvSpPr/>
      </dsp:nvSpPr>
      <dsp:spPr>
        <a:xfrm>
          <a:off x="5249221" y="3073162"/>
          <a:ext cx="1138120" cy="11381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463208"/>
              <a:satOff val="-28871"/>
              <a:lumOff val="232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359667B-AA62-4F98-957F-04557118C24B}">
      <dsp:nvSpPr>
        <dsp:cNvPr id="0" name=""/>
        <dsp:cNvSpPr/>
      </dsp:nvSpPr>
      <dsp:spPr>
        <a:xfrm>
          <a:off x="84475" y="4552956"/>
          <a:ext cx="6255814" cy="910496"/>
        </a:xfrm>
        <a:prstGeom prst="rect">
          <a:avLst/>
        </a:prstGeom>
        <a:solidFill>
          <a:schemeClr val="accent1">
            <a:shade val="80000"/>
            <a:hueOff val="694812"/>
            <a:satOff val="-43307"/>
            <a:lumOff val="348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800" tIns="50800" rIns="722707" bIns="50800" numCol="1" spcCol="1270" anchor="ctr" anchorCtr="0">
          <a:noAutofit/>
        </a:bodyPr>
        <a:lstStyle/>
        <a:p>
          <a:pPr marL="0" lvl="0" indent="0" algn="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تعریف کنش‌های مختلف و متنوع برای عموم مردم تا رسیدن به نتیجه</a:t>
          </a:r>
          <a:endParaRPr lang="en-US" sz="2000" kern="1200" dirty="0"/>
        </a:p>
      </dsp:txBody>
      <dsp:txXfrm>
        <a:off x="84475" y="4552956"/>
        <a:ext cx="6255814" cy="910496"/>
      </dsp:txXfrm>
    </dsp:sp>
    <dsp:sp modelId="{4270D26E-21E9-40EB-AFC1-EB27CE42E2AB}">
      <dsp:nvSpPr>
        <dsp:cNvPr id="0" name=""/>
        <dsp:cNvSpPr/>
      </dsp:nvSpPr>
      <dsp:spPr>
        <a:xfrm>
          <a:off x="5771230" y="4439144"/>
          <a:ext cx="1138120" cy="1138120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1">
              <a:shade val="80000"/>
              <a:hueOff val="694812"/>
              <a:satOff val="-43307"/>
              <a:lumOff val="3486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BA806CE-49A5-474F-A542-570584760FB1}">
      <dsp:nvSpPr>
        <dsp:cNvPr id="0" name=""/>
        <dsp:cNvSpPr/>
      </dsp:nvSpPr>
      <dsp:spPr>
        <a:xfrm>
          <a:off x="6010679" y="675724"/>
          <a:ext cx="520260" cy="91440"/>
        </a:xfrm>
        <a:custGeom>
          <a:avLst/>
          <a:gdLst/>
          <a:ahLst/>
          <a:cxnLst/>
          <a:rect l="0" t="0" r="0" b="0"/>
          <a:pathLst>
            <a:path>
              <a:moveTo>
                <a:pt x="520260" y="45720"/>
              </a:moveTo>
              <a:lnTo>
                <a:pt x="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 dirty="0"/>
        </a:p>
      </dsp:txBody>
      <dsp:txXfrm>
        <a:off x="6257038" y="718690"/>
        <a:ext cx="27543" cy="5508"/>
      </dsp:txXfrm>
    </dsp:sp>
    <dsp:sp modelId="{70D6A33D-0059-4969-976F-A4681FA28869}">
      <dsp:nvSpPr>
        <dsp:cNvPr id="0" name=""/>
        <dsp:cNvSpPr/>
      </dsp:nvSpPr>
      <dsp:spPr>
        <a:xfrm>
          <a:off x="6529140" y="2930"/>
          <a:ext cx="2395046" cy="1437028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 typeface="Symbol" panose="05050102010706020507" pitchFamily="18" charset="2"/>
            <a:buNone/>
          </a:pPr>
          <a:r>
            <a:rPr lang="fa-IR" sz="1600" b="1" kern="1200" dirty="0"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ایجاد یک تیم اولیه پیگیر  (2 تا 5 نفر)</a:t>
          </a:r>
          <a:endParaRPr lang="en-US" sz="1600" kern="1200" dirty="0"/>
        </a:p>
      </dsp:txBody>
      <dsp:txXfrm>
        <a:off x="6529140" y="2930"/>
        <a:ext cx="2395046" cy="1437028"/>
      </dsp:txXfrm>
    </dsp:sp>
    <dsp:sp modelId="{F69F254D-E567-4E9B-BE47-980DCCE1BF0B}">
      <dsp:nvSpPr>
        <dsp:cNvPr id="0" name=""/>
        <dsp:cNvSpPr/>
      </dsp:nvSpPr>
      <dsp:spPr>
        <a:xfrm>
          <a:off x="3064771" y="675724"/>
          <a:ext cx="520260" cy="91440"/>
        </a:xfrm>
        <a:custGeom>
          <a:avLst/>
          <a:gdLst/>
          <a:ahLst/>
          <a:cxnLst/>
          <a:rect l="0" t="0" r="0" b="0"/>
          <a:pathLst>
            <a:path>
              <a:moveTo>
                <a:pt x="520260" y="45720"/>
              </a:moveTo>
              <a:lnTo>
                <a:pt x="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115811"/>
              <a:satOff val="-7114"/>
              <a:lumOff val="545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11130" y="718690"/>
        <a:ext cx="27543" cy="5508"/>
      </dsp:txXfrm>
    </dsp:sp>
    <dsp:sp modelId="{B93A2F32-50FA-430F-A62C-BC65CF8855C7}">
      <dsp:nvSpPr>
        <dsp:cNvPr id="0" name=""/>
        <dsp:cNvSpPr/>
      </dsp:nvSpPr>
      <dsp:spPr>
        <a:xfrm>
          <a:off x="3583232" y="2930"/>
          <a:ext cx="2395046" cy="1437028"/>
        </a:xfrm>
        <a:prstGeom prst="rect">
          <a:avLst/>
        </a:prstGeom>
        <a:solidFill>
          <a:schemeClr val="accent1">
            <a:shade val="80000"/>
            <a:hueOff val="99259"/>
            <a:satOff val="-6187"/>
            <a:lumOff val="498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a-IR" sz="1600" b="1" i="0" u="none" strike="noStrike" kern="1200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ایجاد یک جمع بزرگتر </a:t>
          </a:r>
          <a:r>
            <a:rPr lang="fa-IR" sz="1600" b="1" kern="1200"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دغدغه‌مند (20 تا 50 نفر)</a:t>
          </a:r>
          <a:endParaRPr kumimoji="0" lang="fa-IR" sz="1600" b="1" i="0" u="none" strike="noStrike" kern="1200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sp:txBody>
      <dsp:txXfrm>
        <a:off x="3583232" y="2930"/>
        <a:ext cx="2395046" cy="1437028"/>
      </dsp:txXfrm>
    </dsp:sp>
    <dsp:sp modelId="{3D1D2E65-E4D3-478D-A26C-BDE01A5BA09B}">
      <dsp:nvSpPr>
        <dsp:cNvPr id="0" name=""/>
        <dsp:cNvSpPr/>
      </dsp:nvSpPr>
      <dsp:spPr>
        <a:xfrm>
          <a:off x="1834848" y="1438158"/>
          <a:ext cx="5891814" cy="520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230"/>
              </a:lnTo>
              <a:lnTo>
                <a:pt x="5891814" y="277230"/>
              </a:lnTo>
              <a:lnTo>
                <a:pt x="5891814" y="52026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231621"/>
              <a:satOff val="-14227"/>
              <a:lumOff val="1091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632818" y="1695534"/>
        <a:ext cx="295875" cy="5508"/>
      </dsp:txXfrm>
    </dsp:sp>
    <dsp:sp modelId="{2D774485-5F83-4986-8A43-EFD9BB3D16CE}">
      <dsp:nvSpPr>
        <dsp:cNvPr id="0" name=""/>
        <dsp:cNvSpPr/>
      </dsp:nvSpPr>
      <dsp:spPr>
        <a:xfrm>
          <a:off x="637325" y="2930"/>
          <a:ext cx="2395046" cy="1437028"/>
        </a:xfrm>
        <a:prstGeom prst="rect">
          <a:avLst/>
        </a:prstGeom>
        <a:solidFill>
          <a:schemeClr val="accent1">
            <a:shade val="80000"/>
            <a:hueOff val="198518"/>
            <a:satOff val="-12373"/>
            <a:lumOff val="9961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a-IR" sz="1600" b="1" i="0" u="none" strike="noStrike" kern="1200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ایجاد گروه بزرگی از دغدغه‌مندان و علاقه‌مندان استان یا شهرستان</a:t>
          </a:r>
          <a:endParaRPr kumimoji="0" lang="fa-IR" sz="1600" b="1" i="0" u="none" strike="noStrike" kern="1200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sp:txBody>
      <dsp:txXfrm>
        <a:off x="637325" y="2930"/>
        <a:ext cx="2395046" cy="1437028"/>
      </dsp:txXfrm>
    </dsp:sp>
    <dsp:sp modelId="{C759E364-90F0-4349-AAEB-076E4D9464EC}">
      <dsp:nvSpPr>
        <dsp:cNvPr id="0" name=""/>
        <dsp:cNvSpPr/>
      </dsp:nvSpPr>
      <dsp:spPr>
        <a:xfrm>
          <a:off x="6010679" y="2663613"/>
          <a:ext cx="520260" cy="91440"/>
        </a:xfrm>
        <a:custGeom>
          <a:avLst/>
          <a:gdLst/>
          <a:ahLst/>
          <a:cxnLst/>
          <a:rect l="0" t="0" r="0" b="0"/>
          <a:pathLst>
            <a:path>
              <a:moveTo>
                <a:pt x="520260" y="45720"/>
              </a:moveTo>
              <a:lnTo>
                <a:pt x="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347432"/>
              <a:satOff val="-21341"/>
              <a:lumOff val="16372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57038" y="2706579"/>
        <a:ext cx="27543" cy="5508"/>
      </dsp:txXfrm>
    </dsp:sp>
    <dsp:sp modelId="{A952F577-5C50-4529-9589-768E77035C03}">
      <dsp:nvSpPr>
        <dsp:cNvPr id="0" name=""/>
        <dsp:cNvSpPr/>
      </dsp:nvSpPr>
      <dsp:spPr>
        <a:xfrm>
          <a:off x="6529140" y="1990819"/>
          <a:ext cx="2395046" cy="1437028"/>
        </a:xfrm>
        <a:prstGeom prst="rect">
          <a:avLst/>
        </a:prstGeom>
        <a:solidFill>
          <a:schemeClr val="accent1">
            <a:shade val="80000"/>
            <a:hueOff val="297777"/>
            <a:satOff val="-18560"/>
            <a:lumOff val="14942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a-IR" sz="1600" b="1" i="0" u="none" strike="noStrike" kern="1200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ارسال محتوا در این گروه بصورت مستمر و روزانه</a:t>
          </a:r>
          <a:endParaRPr lang="fa-IR" sz="1600" b="1" kern="1200" dirty="0"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sp:txBody>
      <dsp:txXfrm>
        <a:off x="6529140" y="1990819"/>
        <a:ext cx="2395046" cy="1437028"/>
      </dsp:txXfrm>
    </dsp:sp>
    <dsp:sp modelId="{F8863654-1EB7-4FEF-9CC6-82BC0D49FA6B}">
      <dsp:nvSpPr>
        <dsp:cNvPr id="0" name=""/>
        <dsp:cNvSpPr/>
      </dsp:nvSpPr>
      <dsp:spPr>
        <a:xfrm>
          <a:off x="3064771" y="2663613"/>
          <a:ext cx="520260" cy="91440"/>
        </a:xfrm>
        <a:custGeom>
          <a:avLst/>
          <a:gdLst/>
          <a:ahLst/>
          <a:cxnLst/>
          <a:rect l="0" t="0" r="0" b="0"/>
          <a:pathLst>
            <a:path>
              <a:moveTo>
                <a:pt x="520260" y="45720"/>
              </a:moveTo>
              <a:lnTo>
                <a:pt x="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463243"/>
              <a:satOff val="-28455"/>
              <a:lumOff val="2183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311130" y="2706579"/>
        <a:ext cx="27543" cy="5508"/>
      </dsp:txXfrm>
    </dsp:sp>
    <dsp:sp modelId="{7D8AA5B3-4C2F-4D2E-A597-2DE5C7CF3C4D}">
      <dsp:nvSpPr>
        <dsp:cNvPr id="0" name=""/>
        <dsp:cNvSpPr/>
      </dsp:nvSpPr>
      <dsp:spPr>
        <a:xfrm>
          <a:off x="3583232" y="1990819"/>
          <a:ext cx="2395046" cy="1437028"/>
        </a:xfrm>
        <a:prstGeom prst="rect">
          <a:avLst/>
        </a:prstGeom>
        <a:solidFill>
          <a:schemeClr val="accent1">
            <a:shade val="80000"/>
            <a:hueOff val="397035"/>
            <a:satOff val="-24747"/>
            <a:lumOff val="19923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a-IR" sz="1600" b="1" i="0" u="none" strike="noStrike" kern="1200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برگزاری جلسات حضوری توسط مسئول هسته برای علاقه‌مندان</a:t>
          </a:r>
          <a:endParaRPr lang="fa-IR" sz="1600" b="1" kern="1200" dirty="0"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sp:txBody>
      <dsp:txXfrm>
        <a:off x="3583232" y="1990819"/>
        <a:ext cx="2395046" cy="1437028"/>
      </dsp:txXfrm>
    </dsp:sp>
    <dsp:sp modelId="{74043C5F-CC10-4C5F-A39F-B5D0645DEC21}">
      <dsp:nvSpPr>
        <dsp:cNvPr id="0" name=""/>
        <dsp:cNvSpPr/>
      </dsp:nvSpPr>
      <dsp:spPr>
        <a:xfrm>
          <a:off x="1834848" y="3426047"/>
          <a:ext cx="5891814" cy="52026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77230"/>
              </a:lnTo>
              <a:lnTo>
                <a:pt x="5891814" y="277230"/>
              </a:lnTo>
              <a:lnTo>
                <a:pt x="5891814" y="52026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579053"/>
              <a:satOff val="-35568"/>
              <a:lumOff val="27287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4632818" y="3683423"/>
        <a:ext cx="295875" cy="5508"/>
      </dsp:txXfrm>
    </dsp:sp>
    <dsp:sp modelId="{A47A59F3-4642-4F24-9904-35ED21C668BF}">
      <dsp:nvSpPr>
        <dsp:cNvPr id="0" name=""/>
        <dsp:cNvSpPr/>
      </dsp:nvSpPr>
      <dsp:spPr>
        <a:xfrm>
          <a:off x="637325" y="1990819"/>
          <a:ext cx="2395046" cy="1437028"/>
        </a:xfrm>
        <a:prstGeom prst="rect">
          <a:avLst/>
        </a:prstGeom>
        <a:solidFill>
          <a:schemeClr val="accent1">
            <a:shade val="80000"/>
            <a:hueOff val="496294"/>
            <a:satOff val="-30934"/>
            <a:lumOff val="2490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a-IR" sz="1600" b="1" i="0" u="none" strike="noStrike" kern="1200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شناسایی اعضای فعال و دارای استعداد گروه و ایجاد یک هسته استانی یا شهرستانی از میان آنها </a:t>
          </a:r>
          <a:endParaRPr kumimoji="0" lang="fa-IR" sz="1600" b="1" i="0" u="none" strike="noStrike" kern="1200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sp:txBody>
      <dsp:txXfrm>
        <a:off x="637325" y="1990819"/>
        <a:ext cx="2395046" cy="1437028"/>
      </dsp:txXfrm>
    </dsp:sp>
    <dsp:sp modelId="{5FF030D4-64CC-40D4-8423-65012745729C}">
      <dsp:nvSpPr>
        <dsp:cNvPr id="0" name=""/>
        <dsp:cNvSpPr/>
      </dsp:nvSpPr>
      <dsp:spPr>
        <a:xfrm>
          <a:off x="6010679" y="4651502"/>
          <a:ext cx="520260" cy="91440"/>
        </a:xfrm>
        <a:custGeom>
          <a:avLst/>
          <a:gdLst/>
          <a:ahLst/>
          <a:cxnLst/>
          <a:rect l="0" t="0" r="0" b="0"/>
          <a:pathLst>
            <a:path>
              <a:moveTo>
                <a:pt x="520260" y="45720"/>
              </a:moveTo>
              <a:lnTo>
                <a:pt x="0" y="45720"/>
              </a:lnTo>
            </a:path>
          </a:pathLst>
        </a:custGeom>
        <a:noFill/>
        <a:ln w="9525" cap="flat" cmpd="sng" algn="ctr">
          <a:solidFill>
            <a:schemeClr val="accent1">
              <a:shade val="90000"/>
              <a:hueOff val="694864"/>
              <a:satOff val="-42682"/>
              <a:lumOff val="3274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6257038" y="4694467"/>
        <a:ext cx="27543" cy="5508"/>
      </dsp:txXfrm>
    </dsp:sp>
    <dsp:sp modelId="{089FA201-D94F-4854-BBC8-FDF3E7A8622F}">
      <dsp:nvSpPr>
        <dsp:cNvPr id="0" name=""/>
        <dsp:cNvSpPr/>
      </dsp:nvSpPr>
      <dsp:spPr>
        <a:xfrm>
          <a:off x="6529140" y="3978708"/>
          <a:ext cx="2395046" cy="1437028"/>
        </a:xfrm>
        <a:prstGeom prst="rect">
          <a:avLst/>
        </a:prstGeom>
        <a:solidFill>
          <a:schemeClr val="accent1">
            <a:shade val="80000"/>
            <a:hueOff val="595553"/>
            <a:satOff val="-37120"/>
            <a:lumOff val="29884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a-IR" sz="1600" b="1" i="0" u="none" strike="noStrike" kern="1200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تقسیم کار بین اعضای هسته و پیگیری مستمر از آنها</a:t>
          </a:r>
          <a:endParaRPr lang="fa-IR" sz="1600" b="1" kern="1200" dirty="0"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sp:txBody>
      <dsp:txXfrm>
        <a:off x="6529140" y="3978708"/>
        <a:ext cx="2395046" cy="1437028"/>
      </dsp:txXfrm>
    </dsp:sp>
    <dsp:sp modelId="{4C6B7AC6-98B2-4E13-B54D-B1C79294468F}">
      <dsp:nvSpPr>
        <dsp:cNvPr id="0" name=""/>
        <dsp:cNvSpPr/>
      </dsp:nvSpPr>
      <dsp:spPr>
        <a:xfrm>
          <a:off x="3583232" y="3978708"/>
          <a:ext cx="2395046" cy="1437028"/>
        </a:xfrm>
        <a:prstGeom prst="rect">
          <a:avLst/>
        </a:prstGeom>
        <a:solidFill>
          <a:schemeClr val="accent1">
            <a:shade val="80000"/>
            <a:hueOff val="694812"/>
            <a:satOff val="-43307"/>
            <a:lumOff val="34865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fa-IR" sz="1600" b="1" i="0" u="none" strike="noStrike" kern="1200" cap="none" spc="0" normalizeH="0" baseline="0" noProof="0">
              <a:ln/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جلسه حضوری کارگروه هدایت و راهبری با اعضای هسته استانی یا شهرستانی در صورت نیاز</a:t>
          </a:r>
          <a:endParaRPr kumimoji="0" lang="fa-IR" sz="1600" b="1" i="0" u="none" strike="noStrike" kern="1200" cap="none" spc="0" normalizeH="0" baseline="0" noProof="0" dirty="0">
            <a:ln/>
            <a:effectLst/>
            <a:uLnTx/>
            <a:uFillTx/>
            <a:latin typeface="Calibri" panose="020F0502020204030204" pitchFamily="34" charset="0"/>
            <a:ea typeface="Calibri" panose="020F0502020204030204" pitchFamily="34" charset="0"/>
            <a:cs typeface="Sahel FD" panose="020B0603030804020204" pitchFamily="34" charset="-78"/>
          </a:endParaRPr>
        </a:p>
      </dsp:txBody>
      <dsp:txXfrm>
        <a:off x="3583232" y="3978708"/>
        <a:ext cx="2395046" cy="1437028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5606ECC-EA9C-40B1-BB39-3907B6D07F12}">
      <dsp:nvSpPr>
        <dsp:cNvPr id="0" name=""/>
        <dsp:cNvSpPr/>
      </dsp:nvSpPr>
      <dsp:spPr>
        <a:xfrm>
          <a:off x="5923058" y="1960331"/>
          <a:ext cx="3404498" cy="1702249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kern="1200" dirty="0"/>
            <a:t>تعریف کنش بصورت مستمر برای مردم</a:t>
          </a:r>
          <a:endParaRPr lang="en-US" sz="2400" kern="1200" dirty="0"/>
        </a:p>
      </dsp:txBody>
      <dsp:txXfrm>
        <a:off x="5972915" y="2010188"/>
        <a:ext cx="3304784" cy="1602535"/>
      </dsp:txXfrm>
    </dsp:sp>
    <dsp:sp modelId="{C58CCAE3-7CAA-48DC-910C-A4B474BE9A02}">
      <dsp:nvSpPr>
        <dsp:cNvPr id="0" name=""/>
        <dsp:cNvSpPr/>
      </dsp:nvSpPr>
      <dsp:spPr>
        <a:xfrm rot="14110531">
          <a:off x="4049824" y="1805417"/>
          <a:ext cx="238466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384668" y="27246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5182541" y="1773046"/>
        <a:ext cx="119233" cy="119233"/>
      </dsp:txXfrm>
    </dsp:sp>
    <dsp:sp modelId="{62AF6F22-9728-4BBA-96BD-DE76BC304BE3}">
      <dsp:nvSpPr>
        <dsp:cNvPr id="0" name=""/>
        <dsp:cNvSpPr/>
      </dsp:nvSpPr>
      <dsp:spPr>
        <a:xfrm>
          <a:off x="1156760" y="2745"/>
          <a:ext cx="3404498" cy="1702249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kern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rPr>
            <a:t>ایجاد رسانه‌ای برای ارتباط مستمر با مردم</a:t>
          </a:r>
          <a:endParaRPr lang="en-US" sz="2400" kern="1200" dirty="0"/>
        </a:p>
      </dsp:txBody>
      <dsp:txXfrm>
        <a:off x="1206617" y="52602"/>
        <a:ext cx="3304784" cy="1602535"/>
      </dsp:txXfrm>
    </dsp:sp>
    <dsp:sp modelId="{5F488D82-08D3-4669-9B9B-28DA5F6518B9}">
      <dsp:nvSpPr>
        <dsp:cNvPr id="0" name=""/>
        <dsp:cNvSpPr/>
      </dsp:nvSpPr>
      <dsp:spPr>
        <a:xfrm rot="10800000">
          <a:off x="4561258" y="2784210"/>
          <a:ext cx="1361799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1361799" y="27246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208113" y="2777411"/>
        <a:ext cx="68089" cy="68089"/>
      </dsp:txXfrm>
    </dsp:sp>
    <dsp:sp modelId="{27652099-67C8-4412-B612-91D1BA1B6612}">
      <dsp:nvSpPr>
        <dsp:cNvPr id="0" name=""/>
        <dsp:cNvSpPr/>
      </dsp:nvSpPr>
      <dsp:spPr>
        <a:xfrm>
          <a:off x="1156760" y="1960331"/>
          <a:ext cx="3404498" cy="1702249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kern="1200" dirty="0"/>
            <a:t>همراه کردن مسئولان و موثرین</a:t>
          </a:r>
          <a:endParaRPr lang="en-US" sz="2400" kern="1200" dirty="0"/>
        </a:p>
      </dsp:txBody>
      <dsp:txXfrm>
        <a:off x="1206617" y="2010188"/>
        <a:ext cx="3304784" cy="1602535"/>
      </dsp:txXfrm>
    </dsp:sp>
    <dsp:sp modelId="{DCDFDEB7-1E2A-47E8-A64A-AD24D612E0B4}">
      <dsp:nvSpPr>
        <dsp:cNvPr id="0" name=""/>
        <dsp:cNvSpPr/>
      </dsp:nvSpPr>
      <dsp:spPr>
        <a:xfrm rot="7489469">
          <a:off x="4049824" y="3763003"/>
          <a:ext cx="2384668" cy="54492"/>
        </a:xfrm>
        <a:custGeom>
          <a:avLst/>
          <a:gdLst/>
          <a:ahLst/>
          <a:cxnLst/>
          <a:rect l="0" t="0" r="0" b="0"/>
          <a:pathLst>
            <a:path>
              <a:moveTo>
                <a:pt x="0" y="27246"/>
              </a:moveTo>
              <a:lnTo>
                <a:pt x="2384668" y="27246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5182541" y="3730633"/>
        <a:ext cx="119233" cy="119233"/>
      </dsp:txXfrm>
    </dsp:sp>
    <dsp:sp modelId="{50009471-89DD-44FF-9A4D-D06DB7C6B933}">
      <dsp:nvSpPr>
        <dsp:cNvPr id="0" name=""/>
        <dsp:cNvSpPr/>
      </dsp:nvSpPr>
      <dsp:spPr>
        <a:xfrm>
          <a:off x="1156760" y="3917918"/>
          <a:ext cx="3404498" cy="1702249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5240" tIns="15240" rIns="15240" bIns="1524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400" kern="1200" dirty="0"/>
            <a:t>توسعه و تعمیق شبکه</a:t>
          </a:r>
          <a:endParaRPr lang="en-US" sz="2400" kern="1200" dirty="0"/>
        </a:p>
      </dsp:txBody>
      <dsp:txXfrm>
        <a:off x="1206617" y="3967775"/>
        <a:ext cx="3304784" cy="1602535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5C847BC-F884-46E3-AFE7-E38FB152EAB3}">
      <dsp:nvSpPr>
        <dsp:cNvPr id="0" name=""/>
        <dsp:cNvSpPr/>
      </dsp:nvSpPr>
      <dsp:spPr>
        <a:xfrm>
          <a:off x="6665464" y="2752982"/>
          <a:ext cx="1366112" cy="683056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انواع کنش رسانه</a:t>
          </a:r>
          <a:endParaRPr lang="en-US" sz="1800" kern="1200" dirty="0"/>
        </a:p>
      </dsp:txBody>
      <dsp:txXfrm>
        <a:off x="6685470" y="2772988"/>
        <a:ext cx="1326100" cy="643044"/>
      </dsp:txXfrm>
    </dsp:sp>
    <dsp:sp modelId="{750B6ABC-8D0C-49AF-808F-B9A6FA43AAD4}">
      <dsp:nvSpPr>
        <dsp:cNvPr id="0" name=""/>
        <dsp:cNvSpPr/>
      </dsp:nvSpPr>
      <dsp:spPr>
        <a:xfrm rot="15267012">
          <a:off x="5373044" y="2102685"/>
          <a:ext cx="2038395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2038395" y="9932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6341282" y="2061658"/>
        <a:ext cx="101919" cy="101919"/>
      </dsp:txXfrm>
    </dsp:sp>
    <dsp:sp modelId="{E61537B6-14B5-4F5D-B42E-3BE9C6C131C9}">
      <dsp:nvSpPr>
        <dsp:cNvPr id="0" name=""/>
        <dsp:cNvSpPr/>
      </dsp:nvSpPr>
      <dsp:spPr>
        <a:xfrm>
          <a:off x="4752907" y="789196"/>
          <a:ext cx="1366112" cy="683056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آگاه‌سازی</a:t>
          </a:r>
          <a:endParaRPr lang="en-US" sz="1800" kern="1200" dirty="0"/>
        </a:p>
      </dsp:txBody>
      <dsp:txXfrm>
        <a:off x="4772913" y="809202"/>
        <a:ext cx="1326100" cy="643044"/>
      </dsp:txXfrm>
    </dsp:sp>
    <dsp:sp modelId="{27808DCE-0284-4BD6-A433-6454928CBA44}">
      <dsp:nvSpPr>
        <dsp:cNvPr id="0" name=""/>
        <dsp:cNvSpPr/>
      </dsp:nvSpPr>
      <dsp:spPr>
        <a:xfrm rot="14110531">
          <a:off x="4001241" y="728034"/>
          <a:ext cx="956888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956888" y="993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455762" y="714045"/>
        <a:ext cx="47844" cy="47844"/>
      </dsp:txXfrm>
    </dsp:sp>
    <dsp:sp modelId="{C6CF05BB-45C4-47A5-A107-5B3F72058376}">
      <dsp:nvSpPr>
        <dsp:cNvPr id="0" name=""/>
        <dsp:cNvSpPr/>
      </dsp:nvSpPr>
      <dsp:spPr>
        <a:xfrm>
          <a:off x="548861" y="3682"/>
          <a:ext cx="3657601" cy="683056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اطلاع رسانی قوانین و فرآیندها</a:t>
          </a:r>
          <a:endParaRPr lang="en-US" sz="2000" kern="1200" dirty="0"/>
        </a:p>
      </dsp:txBody>
      <dsp:txXfrm>
        <a:off x="568867" y="23688"/>
        <a:ext cx="3617589" cy="643044"/>
      </dsp:txXfrm>
    </dsp:sp>
    <dsp:sp modelId="{61204308-1C00-40E7-9477-FCB4E4FD3FC2}">
      <dsp:nvSpPr>
        <dsp:cNvPr id="0" name=""/>
        <dsp:cNvSpPr/>
      </dsp:nvSpPr>
      <dsp:spPr>
        <a:xfrm rot="10800000">
          <a:off x="4206462" y="1120791"/>
          <a:ext cx="546444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546444" y="993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466023" y="1117063"/>
        <a:ext cx="27322" cy="27322"/>
      </dsp:txXfrm>
    </dsp:sp>
    <dsp:sp modelId="{4F2C2CFC-5E36-409B-A959-C4CA7285FECF}">
      <dsp:nvSpPr>
        <dsp:cNvPr id="0" name=""/>
        <dsp:cNvSpPr/>
      </dsp:nvSpPr>
      <dsp:spPr>
        <a:xfrm>
          <a:off x="548861" y="789196"/>
          <a:ext cx="3657601" cy="683056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اطلاع‌رسانی فرآیندهای اعطای زمین و مسئولان مرتبط با این امر</a:t>
          </a:r>
          <a:endParaRPr lang="en-US" sz="2000" kern="1200" dirty="0"/>
        </a:p>
      </dsp:txBody>
      <dsp:txXfrm>
        <a:off x="568867" y="809202"/>
        <a:ext cx="3617589" cy="643044"/>
      </dsp:txXfrm>
    </dsp:sp>
    <dsp:sp modelId="{ADD5D008-0067-420B-B934-33CC7D5ED361}">
      <dsp:nvSpPr>
        <dsp:cNvPr id="0" name=""/>
        <dsp:cNvSpPr/>
      </dsp:nvSpPr>
      <dsp:spPr>
        <a:xfrm rot="7489469">
          <a:off x="4001241" y="1513549"/>
          <a:ext cx="956888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956888" y="993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455762" y="1499559"/>
        <a:ext cx="47844" cy="47844"/>
      </dsp:txXfrm>
    </dsp:sp>
    <dsp:sp modelId="{829C7FCF-4A35-4D86-989D-3DD173E430D5}">
      <dsp:nvSpPr>
        <dsp:cNvPr id="0" name=""/>
        <dsp:cNvSpPr/>
      </dsp:nvSpPr>
      <dsp:spPr>
        <a:xfrm>
          <a:off x="548861" y="1574711"/>
          <a:ext cx="3657601" cy="683056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انتشار اخبار مرتبط</a:t>
          </a:r>
          <a:endParaRPr lang="en-US" sz="2000" kern="1200" dirty="0"/>
        </a:p>
      </dsp:txBody>
      <dsp:txXfrm>
        <a:off x="568867" y="1594717"/>
        <a:ext cx="3617589" cy="643044"/>
      </dsp:txXfrm>
    </dsp:sp>
    <dsp:sp modelId="{E69D5825-8D0A-4D77-8DE9-38288EAB6018}">
      <dsp:nvSpPr>
        <dsp:cNvPr id="0" name=""/>
        <dsp:cNvSpPr/>
      </dsp:nvSpPr>
      <dsp:spPr>
        <a:xfrm rot="10800000">
          <a:off x="6119019" y="3084578"/>
          <a:ext cx="546444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546444" y="9932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6378580" y="3080849"/>
        <a:ext cx="27322" cy="27322"/>
      </dsp:txXfrm>
    </dsp:sp>
    <dsp:sp modelId="{B28CCD23-0005-4CB2-A8CC-8343023BF5AF}">
      <dsp:nvSpPr>
        <dsp:cNvPr id="0" name=""/>
        <dsp:cNvSpPr/>
      </dsp:nvSpPr>
      <dsp:spPr>
        <a:xfrm>
          <a:off x="4752907" y="2752982"/>
          <a:ext cx="1366112" cy="683056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گفتمان سازی</a:t>
          </a:r>
          <a:endParaRPr lang="en-US" sz="1800" kern="1200" dirty="0"/>
        </a:p>
      </dsp:txBody>
      <dsp:txXfrm>
        <a:off x="4772913" y="2772988"/>
        <a:ext cx="1326100" cy="643044"/>
      </dsp:txXfrm>
    </dsp:sp>
    <dsp:sp modelId="{E26C857B-C8F5-4626-A266-E5B0E1A4FDCF}">
      <dsp:nvSpPr>
        <dsp:cNvPr id="0" name=""/>
        <dsp:cNvSpPr/>
      </dsp:nvSpPr>
      <dsp:spPr>
        <a:xfrm rot="12942401">
          <a:off x="4143210" y="2888199"/>
          <a:ext cx="672948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672948" y="993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462861" y="2881308"/>
        <a:ext cx="33647" cy="33647"/>
      </dsp:txXfrm>
    </dsp:sp>
    <dsp:sp modelId="{61B9E407-A2FD-4CFA-B85B-FC581D7FED95}">
      <dsp:nvSpPr>
        <dsp:cNvPr id="0" name=""/>
        <dsp:cNvSpPr/>
      </dsp:nvSpPr>
      <dsp:spPr>
        <a:xfrm>
          <a:off x="548861" y="2360225"/>
          <a:ext cx="3657601" cy="683056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توضیح هویت مردمی کار</a:t>
          </a:r>
          <a:endParaRPr lang="en-US" sz="2000" kern="1200" dirty="0"/>
        </a:p>
      </dsp:txBody>
      <dsp:txXfrm>
        <a:off x="568867" y="2380231"/>
        <a:ext cx="3617589" cy="643044"/>
      </dsp:txXfrm>
    </dsp:sp>
    <dsp:sp modelId="{724E71E8-5745-4CFC-AB2C-B766E77B8520}">
      <dsp:nvSpPr>
        <dsp:cNvPr id="0" name=""/>
        <dsp:cNvSpPr/>
      </dsp:nvSpPr>
      <dsp:spPr>
        <a:xfrm rot="8657599">
          <a:off x="4143210" y="3280956"/>
          <a:ext cx="672948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672948" y="993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462861" y="3274065"/>
        <a:ext cx="33647" cy="33647"/>
      </dsp:txXfrm>
    </dsp:sp>
    <dsp:sp modelId="{07E57643-AA89-4F3D-BCE1-9B771594C385}">
      <dsp:nvSpPr>
        <dsp:cNvPr id="0" name=""/>
        <dsp:cNvSpPr/>
      </dsp:nvSpPr>
      <dsp:spPr>
        <a:xfrm>
          <a:off x="548861" y="3145740"/>
          <a:ext cx="3657601" cy="683056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آگاه‌سازی نسبت به رویای زیست‌شهر</a:t>
          </a:r>
          <a:endParaRPr lang="en-US" sz="2000" kern="1200" dirty="0"/>
        </a:p>
      </dsp:txBody>
      <dsp:txXfrm>
        <a:off x="568867" y="3165746"/>
        <a:ext cx="3617589" cy="643044"/>
      </dsp:txXfrm>
    </dsp:sp>
    <dsp:sp modelId="{98C66888-8010-4FDE-A954-FCCA9054EDD0}">
      <dsp:nvSpPr>
        <dsp:cNvPr id="0" name=""/>
        <dsp:cNvSpPr/>
      </dsp:nvSpPr>
      <dsp:spPr>
        <a:xfrm rot="6332988">
          <a:off x="5373044" y="4066471"/>
          <a:ext cx="2038395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2038395" y="9932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6341282" y="4025444"/>
        <a:ext cx="101919" cy="101919"/>
      </dsp:txXfrm>
    </dsp:sp>
    <dsp:sp modelId="{50B86D2A-EEBD-4C94-9F13-5D9EA6369A7B}">
      <dsp:nvSpPr>
        <dsp:cNvPr id="0" name=""/>
        <dsp:cNvSpPr/>
      </dsp:nvSpPr>
      <dsp:spPr>
        <a:xfrm>
          <a:off x="4752907" y="4716769"/>
          <a:ext cx="1366112" cy="683056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مطالبه گری</a:t>
          </a:r>
          <a:endParaRPr lang="en-US" sz="1800" kern="1200" dirty="0"/>
        </a:p>
      </dsp:txBody>
      <dsp:txXfrm>
        <a:off x="4772913" y="4736775"/>
        <a:ext cx="1326100" cy="643044"/>
      </dsp:txXfrm>
    </dsp:sp>
    <dsp:sp modelId="{6704EF98-A828-491F-8DA8-A3D6EF795223}">
      <dsp:nvSpPr>
        <dsp:cNvPr id="0" name=""/>
        <dsp:cNvSpPr/>
      </dsp:nvSpPr>
      <dsp:spPr>
        <a:xfrm rot="14110531">
          <a:off x="4001241" y="4655606"/>
          <a:ext cx="956888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956888" y="993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455762" y="4641617"/>
        <a:ext cx="47844" cy="47844"/>
      </dsp:txXfrm>
    </dsp:sp>
    <dsp:sp modelId="{8DA2FC13-A28E-4A8C-99BD-F832EFF4A925}">
      <dsp:nvSpPr>
        <dsp:cNvPr id="0" name=""/>
        <dsp:cNvSpPr/>
      </dsp:nvSpPr>
      <dsp:spPr>
        <a:xfrm>
          <a:off x="548861" y="3931254"/>
          <a:ext cx="3657601" cy="683056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اطلاع‌رسانی مستمر میزان پیشرفت نهضت ملی و مقایسه با سایر نقاط کشور</a:t>
          </a:r>
          <a:endParaRPr lang="en-US" sz="1800" kern="1200" dirty="0"/>
        </a:p>
      </dsp:txBody>
      <dsp:txXfrm>
        <a:off x="568867" y="3951260"/>
        <a:ext cx="3617589" cy="643044"/>
      </dsp:txXfrm>
    </dsp:sp>
    <dsp:sp modelId="{A77FBDC5-3EDB-44E5-913F-65B9307FDE46}">
      <dsp:nvSpPr>
        <dsp:cNvPr id="0" name=""/>
        <dsp:cNvSpPr/>
      </dsp:nvSpPr>
      <dsp:spPr>
        <a:xfrm rot="10800000">
          <a:off x="4206462" y="5048364"/>
          <a:ext cx="546444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546444" y="993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466023" y="5044636"/>
        <a:ext cx="27322" cy="27322"/>
      </dsp:txXfrm>
    </dsp:sp>
    <dsp:sp modelId="{F75866E0-7CB7-46CF-897C-078F7CCB520E}">
      <dsp:nvSpPr>
        <dsp:cNvPr id="0" name=""/>
        <dsp:cNvSpPr/>
      </dsp:nvSpPr>
      <dsp:spPr>
        <a:xfrm>
          <a:off x="548861" y="4716769"/>
          <a:ext cx="3657601" cy="683056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انعکاس نظرات و نیازهای مخاطبان و پاسخ به آنها و پاسخ به سوالات متداول</a:t>
          </a:r>
          <a:endParaRPr lang="en-US" sz="1800" kern="1200" dirty="0"/>
        </a:p>
      </dsp:txBody>
      <dsp:txXfrm>
        <a:off x="568867" y="4736775"/>
        <a:ext cx="3617589" cy="643044"/>
      </dsp:txXfrm>
    </dsp:sp>
    <dsp:sp modelId="{73DA0CC6-99AA-4CB9-8278-BD118E01CD1A}">
      <dsp:nvSpPr>
        <dsp:cNvPr id="0" name=""/>
        <dsp:cNvSpPr/>
      </dsp:nvSpPr>
      <dsp:spPr>
        <a:xfrm rot="7489469">
          <a:off x="4001241" y="5441121"/>
          <a:ext cx="956888" cy="19865"/>
        </a:xfrm>
        <a:custGeom>
          <a:avLst/>
          <a:gdLst/>
          <a:ahLst/>
          <a:cxnLst/>
          <a:rect l="0" t="0" r="0" b="0"/>
          <a:pathLst>
            <a:path>
              <a:moveTo>
                <a:pt x="0" y="9932"/>
              </a:moveTo>
              <a:lnTo>
                <a:pt x="956888" y="993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455762" y="5427132"/>
        <a:ext cx="47844" cy="47844"/>
      </dsp:txXfrm>
    </dsp:sp>
    <dsp:sp modelId="{75941922-72C3-46A7-8EF1-E530F96DA1F8}">
      <dsp:nvSpPr>
        <dsp:cNvPr id="0" name=""/>
        <dsp:cNvSpPr/>
      </dsp:nvSpPr>
      <dsp:spPr>
        <a:xfrm>
          <a:off x="548861" y="5502283"/>
          <a:ext cx="3657601" cy="683056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000" kern="1200" dirty="0"/>
            <a:t>پوشش کامل کنش‌های مردمی</a:t>
          </a:r>
          <a:endParaRPr lang="en-US" sz="2000" kern="1200" dirty="0"/>
        </a:p>
      </dsp:txBody>
      <dsp:txXfrm>
        <a:off x="568867" y="5522289"/>
        <a:ext cx="3617589" cy="643044"/>
      </dsp:txXfrm>
    </dsp:sp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969BF5-9703-42E0-B5A2-106C2D1FDF8F}">
      <dsp:nvSpPr>
        <dsp:cNvPr id="0" name=""/>
        <dsp:cNvSpPr/>
      </dsp:nvSpPr>
      <dsp:spPr>
        <a:xfrm>
          <a:off x="5951731" y="2088020"/>
          <a:ext cx="1809500" cy="904750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همراه کردن مسئولان</a:t>
          </a:r>
          <a:endParaRPr lang="en-US" sz="1800" kern="1200" dirty="0"/>
        </a:p>
      </dsp:txBody>
      <dsp:txXfrm>
        <a:off x="5978230" y="2114519"/>
        <a:ext cx="1756502" cy="851752"/>
      </dsp:txXfrm>
    </dsp:sp>
    <dsp:sp modelId="{F11598ED-A0FA-4382-9C48-CB13B36EF9D4}">
      <dsp:nvSpPr>
        <dsp:cNvPr id="0" name=""/>
        <dsp:cNvSpPr/>
      </dsp:nvSpPr>
      <dsp:spPr>
        <a:xfrm rot="14707178">
          <a:off x="4729649" y="1746745"/>
          <a:ext cx="172036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720364" y="13302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546822" y="1717038"/>
        <a:ext cx="86018" cy="86018"/>
      </dsp:txXfrm>
    </dsp:sp>
    <dsp:sp modelId="{25B802E6-9F45-4C9B-A85D-E4DC6B336317}">
      <dsp:nvSpPr>
        <dsp:cNvPr id="0" name=""/>
        <dsp:cNvSpPr/>
      </dsp:nvSpPr>
      <dsp:spPr>
        <a:xfrm>
          <a:off x="3418431" y="527325"/>
          <a:ext cx="1809500" cy="904750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طراحی عملیات مطالبه‌گری</a:t>
          </a:r>
          <a:endParaRPr lang="en-US" sz="1800" kern="1200" dirty="0"/>
        </a:p>
      </dsp:txBody>
      <dsp:txXfrm>
        <a:off x="3444930" y="553824"/>
        <a:ext cx="1756502" cy="851752"/>
      </dsp:txXfrm>
    </dsp:sp>
    <dsp:sp modelId="{D588F65B-30CD-4A43-A86D-FC1B6C380B00}">
      <dsp:nvSpPr>
        <dsp:cNvPr id="0" name=""/>
        <dsp:cNvSpPr/>
      </dsp:nvSpPr>
      <dsp:spPr>
        <a:xfrm rot="12942401">
          <a:off x="2610849" y="706282"/>
          <a:ext cx="891362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891362" y="1330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34247" y="697301"/>
        <a:ext cx="44568" cy="44568"/>
      </dsp:txXfrm>
    </dsp:sp>
    <dsp:sp modelId="{F0E4DF3E-3CF6-4DE4-B332-9523DEEED2DA}">
      <dsp:nvSpPr>
        <dsp:cNvPr id="0" name=""/>
        <dsp:cNvSpPr/>
      </dsp:nvSpPr>
      <dsp:spPr>
        <a:xfrm>
          <a:off x="885130" y="7094"/>
          <a:ext cx="1809500" cy="904750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/>
            <a:t>تکمیل اطلاعات تصمیم‌گیران و تصمیم‌سازان</a:t>
          </a:r>
          <a:endParaRPr lang="en-US" sz="1600" kern="1200" dirty="0"/>
        </a:p>
      </dsp:txBody>
      <dsp:txXfrm>
        <a:off x="911629" y="33593"/>
        <a:ext cx="1756502" cy="851752"/>
      </dsp:txXfrm>
    </dsp:sp>
    <dsp:sp modelId="{ED416F0A-546E-458C-A2F8-84EAB42C2DCF}">
      <dsp:nvSpPr>
        <dsp:cNvPr id="0" name=""/>
        <dsp:cNvSpPr/>
      </dsp:nvSpPr>
      <dsp:spPr>
        <a:xfrm rot="8657599">
          <a:off x="2610849" y="1226514"/>
          <a:ext cx="891362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891362" y="1330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34247" y="1217532"/>
        <a:ext cx="44568" cy="44568"/>
      </dsp:txXfrm>
    </dsp:sp>
    <dsp:sp modelId="{8656B3F4-0943-4D10-9952-F7FCB1B8E4D3}">
      <dsp:nvSpPr>
        <dsp:cNvPr id="0" name=""/>
        <dsp:cNvSpPr/>
      </dsp:nvSpPr>
      <dsp:spPr>
        <a:xfrm>
          <a:off x="885130" y="1047557"/>
          <a:ext cx="1809500" cy="904750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یافتن نقاط گلوگاهی</a:t>
          </a:r>
          <a:endParaRPr lang="en-US" sz="1800" kern="1200" dirty="0"/>
        </a:p>
      </dsp:txBody>
      <dsp:txXfrm>
        <a:off x="911629" y="1074056"/>
        <a:ext cx="1756502" cy="851752"/>
      </dsp:txXfrm>
    </dsp:sp>
    <dsp:sp modelId="{8A100641-37E7-4871-906C-97415B273E6B}">
      <dsp:nvSpPr>
        <dsp:cNvPr id="0" name=""/>
        <dsp:cNvSpPr/>
      </dsp:nvSpPr>
      <dsp:spPr>
        <a:xfrm rot="6892822">
          <a:off x="4729649" y="3307439"/>
          <a:ext cx="172036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720364" y="13302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5546822" y="3277733"/>
        <a:ext cx="86018" cy="86018"/>
      </dsp:txXfrm>
    </dsp:sp>
    <dsp:sp modelId="{01A5F83E-D6BE-4212-ABB7-F7972C0A970E}">
      <dsp:nvSpPr>
        <dsp:cNvPr id="0" name=""/>
        <dsp:cNvSpPr/>
      </dsp:nvSpPr>
      <dsp:spPr>
        <a:xfrm>
          <a:off x="3418431" y="3648714"/>
          <a:ext cx="1809500" cy="904750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اقناع مسئولان و موثرین</a:t>
          </a:r>
          <a:endParaRPr lang="en-US" sz="1800" kern="1200" dirty="0"/>
        </a:p>
      </dsp:txBody>
      <dsp:txXfrm>
        <a:off x="3444930" y="3675213"/>
        <a:ext cx="1756502" cy="851752"/>
      </dsp:txXfrm>
    </dsp:sp>
    <dsp:sp modelId="{C2CE39F5-8BE6-4218-AB86-896A8AC48658}">
      <dsp:nvSpPr>
        <dsp:cNvPr id="0" name=""/>
        <dsp:cNvSpPr/>
      </dsp:nvSpPr>
      <dsp:spPr>
        <a:xfrm rot="14707178">
          <a:off x="2196349" y="3307439"/>
          <a:ext cx="172036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720364" y="1330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13522" y="3277733"/>
        <a:ext cx="86018" cy="86018"/>
      </dsp:txXfrm>
    </dsp:sp>
    <dsp:sp modelId="{B0C4D6FD-BC33-4D50-915A-0533F4B6BFC1}">
      <dsp:nvSpPr>
        <dsp:cNvPr id="0" name=""/>
        <dsp:cNvSpPr/>
      </dsp:nvSpPr>
      <dsp:spPr>
        <a:xfrm>
          <a:off x="885130" y="2088020"/>
          <a:ext cx="1809500" cy="904750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برگزاری جلسات خصوصی و عمومی</a:t>
          </a:r>
          <a:endParaRPr lang="en-US" sz="1800" kern="1200" dirty="0"/>
        </a:p>
      </dsp:txBody>
      <dsp:txXfrm>
        <a:off x="911629" y="2114519"/>
        <a:ext cx="1756502" cy="851752"/>
      </dsp:txXfrm>
    </dsp:sp>
    <dsp:sp modelId="{321CCC5A-13FD-47FD-A6FE-E8647FD3180F}">
      <dsp:nvSpPr>
        <dsp:cNvPr id="0" name=""/>
        <dsp:cNvSpPr/>
      </dsp:nvSpPr>
      <dsp:spPr>
        <a:xfrm rot="12942401">
          <a:off x="2610849" y="3827671"/>
          <a:ext cx="891362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891362" y="1330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34247" y="3818689"/>
        <a:ext cx="44568" cy="44568"/>
      </dsp:txXfrm>
    </dsp:sp>
    <dsp:sp modelId="{40F744E3-3EA2-4085-9478-A395756A2A85}">
      <dsp:nvSpPr>
        <dsp:cNvPr id="0" name=""/>
        <dsp:cNvSpPr/>
      </dsp:nvSpPr>
      <dsp:spPr>
        <a:xfrm>
          <a:off x="885130" y="3128482"/>
          <a:ext cx="1809500" cy="904750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بازدید از پروژه‌ها</a:t>
          </a:r>
          <a:endParaRPr lang="en-US" sz="1800" kern="1200" dirty="0"/>
        </a:p>
      </dsp:txBody>
      <dsp:txXfrm>
        <a:off x="911629" y="3154981"/>
        <a:ext cx="1756502" cy="851752"/>
      </dsp:txXfrm>
    </dsp:sp>
    <dsp:sp modelId="{7C45FA26-98CA-4A2B-B276-B00F616D21CB}">
      <dsp:nvSpPr>
        <dsp:cNvPr id="0" name=""/>
        <dsp:cNvSpPr/>
      </dsp:nvSpPr>
      <dsp:spPr>
        <a:xfrm rot="8657599">
          <a:off x="2610849" y="4347902"/>
          <a:ext cx="891362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891362" y="1330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34247" y="4338920"/>
        <a:ext cx="44568" cy="44568"/>
      </dsp:txXfrm>
    </dsp:sp>
    <dsp:sp modelId="{6414ECA6-5EAD-4869-896C-188D0A07F9F7}">
      <dsp:nvSpPr>
        <dsp:cNvPr id="0" name=""/>
        <dsp:cNvSpPr/>
      </dsp:nvSpPr>
      <dsp:spPr>
        <a:xfrm>
          <a:off x="885130" y="4168945"/>
          <a:ext cx="1809500" cy="904750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7112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600" kern="1200" dirty="0"/>
            <a:t>یافتن زمین‌های مناسب برای آزادسازی</a:t>
          </a:r>
          <a:endParaRPr lang="en-US" sz="1600" kern="1200" dirty="0"/>
        </a:p>
      </dsp:txBody>
      <dsp:txXfrm>
        <a:off x="911629" y="4195444"/>
        <a:ext cx="1756502" cy="851752"/>
      </dsp:txXfrm>
    </dsp:sp>
    <dsp:sp modelId="{6DC34C59-23F5-4EFA-B1D7-DECAE37CAE0A}">
      <dsp:nvSpPr>
        <dsp:cNvPr id="0" name=""/>
        <dsp:cNvSpPr/>
      </dsp:nvSpPr>
      <dsp:spPr>
        <a:xfrm rot="6892822">
          <a:off x="2196349" y="4868133"/>
          <a:ext cx="1720364" cy="26604"/>
        </a:xfrm>
        <a:custGeom>
          <a:avLst/>
          <a:gdLst/>
          <a:ahLst/>
          <a:cxnLst/>
          <a:rect l="0" t="0" r="0" b="0"/>
          <a:pathLst>
            <a:path>
              <a:moveTo>
                <a:pt x="0" y="13302"/>
              </a:moveTo>
              <a:lnTo>
                <a:pt x="1720364" y="13302"/>
              </a:lnTo>
            </a:path>
          </a:pathLst>
        </a:custGeom>
        <a:noFill/>
        <a:ln w="15875" cap="flat" cmpd="sng" algn="ctr">
          <a:solidFill>
            <a:schemeClr val="accent1">
              <a:tint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3013522" y="4838427"/>
        <a:ext cx="86018" cy="86018"/>
      </dsp:txXfrm>
    </dsp:sp>
    <dsp:sp modelId="{32EF1AAD-58F2-438D-A32B-8356807E3326}">
      <dsp:nvSpPr>
        <dsp:cNvPr id="0" name=""/>
        <dsp:cNvSpPr/>
      </dsp:nvSpPr>
      <dsp:spPr>
        <a:xfrm>
          <a:off x="885130" y="5209408"/>
          <a:ext cx="1809500" cy="904750"/>
        </a:xfrm>
        <a:prstGeom prst="roundRect">
          <a:avLst>
            <a:gd name="adj" fmla="val 10000"/>
          </a:avLst>
        </a:prstGeom>
        <a:solidFill>
          <a:schemeClr val="accent1">
            <a:tint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1800" kern="1200" dirty="0"/>
            <a:t>کمک به کارگروه قضایی</a:t>
          </a:r>
          <a:endParaRPr lang="en-US" sz="1800" kern="1200" dirty="0"/>
        </a:p>
      </dsp:txBody>
      <dsp:txXfrm>
        <a:off x="911629" y="5235907"/>
        <a:ext cx="1756502" cy="851752"/>
      </dsp:txXfrm>
    </dsp:sp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7840B5-B6B6-412C-841C-F96440B59EB6}">
      <dsp:nvSpPr>
        <dsp:cNvPr id="0" name=""/>
        <dsp:cNvSpPr/>
      </dsp:nvSpPr>
      <dsp:spPr>
        <a:xfrm>
          <a:off x="4550833" y="2100791"/>
          <a:ext cx="2434166" cy="1217083"/>
        </a:xfrm>
        <a:prstGeom prst="roundRect">
          <a:avLst>
            <a:gd name="adj" fmla="val 10000"/>
          </a:avLst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300" kern="1200" dirty="0"/>
            <a:t>توسعه و تعمیق شبکه</a:t>
          </a:r>
          <a:endParaRPr lang="en-US" sz="2300" kern="1200" dirty="0"/>
        </a:p>
      </dsp:txBody>
      <dsp:txXfrm>
        <a:off x="4586480" y="2136438"/>
        <a:ext cx="2362872" cy="1145789"/>
      </dsp:txXfrm>
    </dsp:sp>
    <dsp:sp modelId="{026ED3D9-1681-4734-BB9C-74BD20F5C7A1}">
      <dsp:nvSpPr>
        <dsp:cNvPr id="0" name=""/>
        <dsp:cNvSpPr/>
      </dsp:nvSpPr>
      <dsp:spPr>
        <a:xfrm rot="14707178">
          <a:off x="2906870" y="1639384"/>
          <a:ext cx="231425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314259" y="20214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06143" y="1601742"/>
        <a:ext cx="115712" cy="115712"/>
      </dsp:txXfrm>
    </dsp:sp>
    <dsp:sp modelId="{352B0D29-9BB6-4541-AFEF-9E5D5F22C6B4}">
      <dsp:nvSpPr>
        <dsp:cNvPr id="0" name=""/>
        <dsp:cNvSpPr/>
      </dsp:nvSpPr>
      <dsp:spPr>
        <a:xfrm>
          <a:off x="1142999" y="1322"/>
          <a:ext cx="2434166" cy="1217083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300" kern="1200" dirty="0"/>
            <a:t>تبلیغ و معرفی کانال به دوستان و آشنایان</a:t>
          </a:r>
          <a:endParaRPr lang="en-US" sz="2300" kern="1200" dirty="0"/>
        </a:p>
      </dsp:txBody>
      <dsp:txXfrm>
        <a:off x="1178646" y="36969"/>
        <a:ext cx="2362872" cy="1145789"/>
      </dsp:txXfrm>
    </dsp:sp>
    <dsp:sp modelId="{065F8ACF-4D1F-47D2-88D1-5EAE3472C7BD}">
      <dsp:nvSpPr>
        <dsp:cNvPr id="0" name=""/>
        <dsp:cNvSpPr/>
      </dsp:nvSpPr>
      <dsp:spPr>
        <a:xfrm rot="12942401">
          <a:off x="3464462" y="2339207"/>
          <a:ext cx="119907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199074" y="20214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034023" y="2329445"/>
        <a:ext cx="59953" cy="59953"/>
      </dsp:txXfrm>
    </dsp:sp>
    <dsp:sp modelId="{7FFFF4DC-86FA-4C2D-BA50-4FAE2BEDE56C}">
      <dsp:nvSpPr>
        <dsp:cNvPr id="0" name=""/>
        <dsp:cNvSpPr/>
      </dsp:nvSpPr>
      <dsp:spPr>
        <a:xfrm>
          <a:off x="1142999" y="1400968"/>
          <a:ext cx="2434166" cy="1217083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300" kern="1200" dirty="0"/>
            <a:t>فعال و زنده نگه‌داشتن گروه</a:t>
          </a:r>
          <a:endParaRPr lang="en-US" sz="2300" kern="1200" dirty="0"/>
        </a:p>
      </dsp:txBody>
      <dsp:txXfrm>
        <a:off x="1178646" y="1436615"/>
        <a:ext cx="2362872" cy="1145789"/>
      </dsp:txXfrm>
    </dsp:sp>
    <dsp:sp modelId="{E554A4EF-E4EE-4A55-9059-13E3C2B5C62F}">
      <dsp:nvSpPr>
        <dsp:cNvPr id="0" name=""/>
        <dsp:cNvSpPr/>
      </dsp:nvSpPr>
      <dsp:spPr>
        <a:xfrm rot="8657599">
          <a:off x="3464462" y="3039030"/>
          <a:ext cx="1199074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1199074" y="20214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4034023" y="3029268"/>
        <a:ext cx="59953" cy="59953"/>
      </dsp:txXfrm>
    </dsp:sp>
    <dsp:sp modelId="{7E0E2811-EB63-4932-90A6-6AB0F48A5876}">
      <dsp:nvSpPr>
        <dsp:cNvPr id="0" name=""/>
        <dsp:cNvSpPr/>
      </dsp:nvSpPr>
      <dsp:spPr>
        <a:xfrm>
          <a:off x="1142999" y="2800614"/>
          <a:ext cx="2434166" cy="1217083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300" kern="1200" dirty="0"/>
            <a:t>ارسال اخبار و گزارش</a:t>
          </a:r>
          <a:endParaRPr lang="en-US" sz="2300" kern="1200" dirty="0"/>
        </a:p>
      </dsp:txBody>
      <dsp:txXfrm>
        <a:off x="1178646" y="2836261"/>
        <a:ext cx="2362872" cy="1145789"/>
      </dsp:txXfrm>
    </dsp:sp>
    <dsp:sp modelId="{C4DE0D57-378B-4A73-8BD4-6C68728F2652}">
      <dsp:nvSpPr>
        <dsp:cNvPr id="0" name=""/>
        <dsp:cNvSpPr/>
      </dsp:nvSpPr>
      <dsp:spPr>
        <a:xfrm rot="6892822">
          <a:off x="2906870" y="3738853"/>
          <a:ext cx="2314259" cy="40429"/>
        </a:xfrm>
        <a:custGeom>
          <a:avLst/>
          <a:gdLst/>
          <a:ahLst/>
          <a:cxnLst/>
          <a:rect l="0" t="0" r="0" b="0"/>
          <a:pathLst>
            <a:path>
              <a:moveTo>
                <a:pt x="0" y="20214"/>
              </a:moveTo>
              <a:lnTo>
                <a:pt x="2314259" y="20214"/>
              </a:lnTo>
            </a:path>
          </a:pathLst>
        </a:custGeom>
        <a:noFill/>
        <a:ln w="15875" cap="flat" cmpd="sng" algn="ctr">
          <a:solidFill>
            <a:schemeClr val="accent1">
              <a:tint val="99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667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600" kern="1200"/>
        </a:p>
      </dsp:txBody>
      <dsp:txXfrm rot="10800000">
        <a:off x="4006143" y="3701211"/>
        <a:ext cx="115712" cy="115712"/>
      </dsp:txXfrm>
    </dsp:sp>
    <dsp:sp modelId="{554D0AD0-BAD5-41B5-BE17-2FB50F356106}">
      <dsp:nvSpPr>
        <dsp:cNvPr id="0" name=""/>
        <dsp:cNvSpPr/>
      </dsp:nvSpPr>
      <dsp:spPr>
        <a:xfrm>
          <a:off x="1142999" y="4200260"/>
          <a:ext cx="2434166" cy="1217083"/>
        </a:xfrm>
        <a:prstGeom prst="roundRect">
          <a:avLst>
            <a:gd name="adj" fmla="val 10000"/>
          </a:avLst>
        </a:prstGeom>
        <a:solidFill>
          <a:schemeClr val="accent1">
            <a:tint val="99000"/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a-IR" sz="2300" kern="1200" dirty="0"/>
            <a:t>برگزاری جلسات حضوری ترویجی</a:t>
          </a:r>
          <a:endParaRPr lang="en-US" sz="2300" kern="1200" dirty="0"/>
        </a:p>
      </dsp:txBody>
      <dsp:txXfrm>
        <a:off x="1178646" y="4235907"/>
        <a:ext cx="2362872" cy="114578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hierarchy6">
  <dgm:title val=""/>
  <dgm:desc val=""/>
  <dgm:catLst>
    <dgm:cat type="hierarchy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5">
          <dgm:prSet phldr="1"/>
        </dgm:pt>
        <dgm:pt modelId="6">
          <dgm:prSet phldr="1"/>
        </dgm:pt>
      </dgm:ptLst>
      <dgm:cxnLst>
        <dgm:cxn modelId="7" srcId="0" destId="1" srcOrd="0" destOrd="0"/>
        <dgm:cxn modelId="8" srcId="1" destId="2" srcOrd="0" destOrd="0"/>
        <dgm:cxn modelId="9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10" srcId="0" destId="4" srcOrd="1" destOrd="0"/>
        <dgm:cxn modelId="11" srcId="0" destId="5" srcOrd="2" destOrd="0"/>
        <dgm:cxn modelId="12" srcId="0" destId="6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3"/>
      </dgm:ptLst>
      <dgm:cxnLst>
        <dgm:cxn modelId="4" srcId="0" destId="1" srcOrd="0" destOrd="0"/>
        <dgm:cxn modelId="13" srcId="1" destId="11" srcOrd="0" destOrd="0"/>
        <dgm:cxn modelId="14" srcId="1" destId="12" srcOrd="1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  <dgm:pt modelId="4"/>
        <dgm:pt modelId="5"/>
        <dgm:pt modelId="6"/>
        <dgm:pt modelId="7"/>
      </dgm:ptLst>
      <dgm:cxnLst>
        <dgm:cxn modelId="8" srcId="0" destId="1" srcOrd="0" destOrd="0"/>
        <dgm:cxn modelId="9" srcId="1" destId="2" srcOrd="0" destOrd="0"/>
        <dgm:cxn modelId="10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  <dgm:cxn modelId="11" srcId="0" destId="4" srcOrd="1" destOrd="0"/>
        <dgm:cxn modelId="12" srcId="0" destId="5" srcOrd="2" destOrd="0"/>
        <dgm:cxn modelId="13" srcId="0" destId="6" srcOrd="3" destOrd="0"/>
        <dgm:cxn modelId="14" srcId="0" destId="7" srcOrd="4" destOrd="0"/>
      </dgm:cxnLst>
      <dgm:bg/>
      <dgm:whole/>
    </dgm:dataModel>
  </dgm:clrData>
  <dgm:layoutNode name="mainComposite">
    <dgm:varLst>
      <dgm:chPref val="1"/>
      <dgm:dir/>
      <dgm:animOne val="branch"/>
      <dgm:animLvl val="lvl"/>
      <dgm:resizeHandles val="exact"/>
    </dgm:varLst>
    <dgm:alg type="composite">
      <dgm:param type="vertAlign" val="mid"/>
      <dgm:param type="horzAlign" val="ctr"/>
    </dgm:alg>
    <dgm:shape xmlns:r="http://schemas.openxmlformats.org/officeDocument/2006/relationships" r:blip="">
      <dgm:adjLst/>
    </dgm:shape>
    <dgm:presOf/>
    <dgm:choose name="Name0">
      <dgm:if name="Name1" axis="ch" ptType="node" func="cnt" op="gte" val="2">
        <dgm:choose name="Name2">
          <dgm:if name="Name3" func="var" arg="dir" op="equ" val="norm">
            <dgm:constrLst>
              <dgm:constr type="l" for="ch" forName="hierFlow" refType="w" fact="0.3"/>
              <dgm:constr type="t" for="ch" forName="hierFlow"/>
              <dgm:constr type="r" for="ch" forName="hierFlow" refType="w" fact="0.98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if>
          <dgm:else name="Name4">
            <dgm:constrLst>
              <dgm:constr type="l" for="ch" forName="hierFlow" refType="w" fact="0.02"/>
              <dgm:constr type="t" for="ch" forName="hierFlow"/>
              <dgm:constr type="r" for="ch" forName="hierFlow" refType="w" fact="0.7"/>
              <dgm:constr type="b" for="ch" forName="hierFlow" refType="h" fact="0.98"/>
              <dgm:constr type="l" for="ch" forName="bgShapesFlow"/>
              <dgm:constr type="t" for="ch" forName="bgShapesFlow"/>
              <dgm:constr type="r" for="ch" forName="bgShapesFlow" refType="w"/>
              <dgm:constr type="b" for="ch" forName="bgShapesFlow" refType="h"/>
              <dgm:constr type="w" for="des" forName="level1Shape" refType="w"/>
              <dgm:constr type="h" for="des" forName="level1Shape" refType="w" refFor="des" refForName="level1Shape" fact="0.66667"/>
              <dgm:constr type="w" for="des" forName="level2Shape" refType="w" refFor="des" refForName="level1Shape" op="equ"/>
              <dgm:constr type="h" for="des" forName="level2Shape" refType="h" refFor="des" refForName="level1Shape" op="equ"/>
              <dgm:constr type="sp" for="des" refType="h" refFor="des" refForName="level1Shape" op="equ" fact="0.4"/>
              <dgm:constr type="sibSp" for="des" forName="hierChild1" refType="w" refFor="des" refForName="level1Shape" op="equ" fact="0.3"/>
              <dgm:constr type="sibSp" for="des" forName="hierChild2" refType="sibSp" refFor="des" refForName="hierChild1" op="equ"/>
              <dgm:constr type="sibSp" for="des" forName="hierChild3" refType="sibSp" refFor="des" refForName="hierChild1" op="equ"/>
              <dgm:constr type="userA" for="des" refType="h" refFor="des" refForName="level1Shape" op="equ"/>
              <dgm:constr type="userB" for="des" refType="sp" refFor="des" op="equ"/>
              <dgm:constr type="h" for="des" forName="firstBuf" refType="h" refFor="des" refForName="level1Shape" fact="0.1"/>
            </dgm:constrLst>
          </dgm:else>
        </dgm:choose>
      </dgm:if>
      <dgm:else name="Name5">
        <dgm:constrLst>
          <dgm:constr type="l" for="ch" forName="hierFlow"/>
          <dgm:constr type="t" for="ch" forName="hierFlow"/>
          <dgm:constr type="r" for="ch" forName="hierFlow" refType="w"/>
          <dgm:constr type="b" for="ch" forName="hierFlow" refType="h"/>
          <dgm:constr type="l" for="ch" forName="bgShapesFlow"/>
          <dgm:constr type="t" for="ch" forName="bgShapesFlow"/>
          <dgm:constr type="r" for="ch" forName="bgShapesFlow" refType="w"/>
          <dgm:constr type="b" for="ch" forName="bgShapesFlow" refType="h"/>
          <dgm:constr type="w" for="des" forName="level1Shape" refType="w"/>
          <dgm:constr type="h" for="des" forName="level1Shape" refType="w" refFor="des" refForName="level1Shape" fact="0.66667"/>
          <dgm:constr type="w" for="des" forName="level2Shape" refType="w" refFor="des" refForName="level1Shape" op="equ"/>
          <dgm:constr type="h" for="des" forName="level2Shape" refType="h" refFor="des" refForName="level1Shape" op="equ"/>
          <dgm:constr type="sp" for="des" refType="h" refFor="des" refForName="level1Shape" op="equ" fact="0.4"/>
          <dgm:constr type="sibSp" for="des" forName="hierChild1" refType="w" refFor="des" refForName="level1Shape" op="equ" fact="0.3"/>
          <dgm:constr type="sibSp" for="des" forName="hierChild2" refType="sibSp" refFor="des" refForName="hierChild1" op="equ"/>
          <dgm:constr type="sibSp" for="des" forName="hierChild3" refType="sibSp" refFor="des" refForName="hierChild1" op="equ"/>
          <dgm:constr type="userA" for="des" refType="h" refFor="des" refForName="level1Shape" op="equ"/>
          <dgm:constr type="userB" for="des" refType="sp" refFor="des" op="equ"/>
          <dgm:constr type="h" for="des" forName="firstBuf" refType="h" refFor="des" refForName="level1Shape" fact="0.1"/>
        </dgm:constrLst>
      </dgm:else>
    </dgm:choose>
    <dgm:ruleLst/>
    <dgm:layoutNode name="hierFlow">
      <dgm:alg type="lin">
        <dgm:param type="linDir" val="fromT"/>
        <dgm:param type="nodeVertAlign" val="t"/>
        <dgm:param type="vertAlign" val="t"/>
        <dgm:param type="nodeHorzAlign" val="ctr"/>
        <dgm:param type="fallback" val="2D"/>
      </dgm:alg>
      <dgm:shape xmlns:r="http://schemas.openxmlformats.org/officeDocument/2006/relationships" r:blip="">
        <dgm:adjLst/>
      </dgm:shape>
      <dgm:presOf/>
      <dgm:constrLst/>
      <dgm:ruleLst/>
      <dgm:choose name="Name6">
        <dgm:if name="Name7" axis="ch" ptType="node" func="cnt" op="gte" val="2">
          <dgm:layoutNode name="firstBuf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8"/>
      </dgm:choose>
      <dgm:layoutNode name="hierChild1">
        <dgm:varLst>
          <dgm:chPref val="1"/>
          <dgm:animOne val="branch"/>
          <dgm:animLvl val="lvl"/>
        </dgm:varLst>
        <dgm:choose name="Name9">
          <dgm:if name="Name10" func="var" arg="dir" op="equ" val="norm">
            <dgm:alg type="hierChild">
              <dgm:param type="linDir" val="fromL"/>
              <dgm:param type="vertAlign" val="t"/>
            </dgm:alg>
          </dgm:if>
          <dgm:else name="Name11">
            <dgm:alg type="hierChild">
              <dgm:param type="linDir" val="fromR"/>
              <dgm:param type="vertAlign" val="t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primFontSz" for="des" ptType="node" op="equ"/>
        </dgm:constrLst>
        <dgm:ruleLst/>
        <dgm:forEach name="Name12" axis="ch" cnt="3">
          <dgm:forEach name="Name13" axis="self" ptType="node">
            <dgm:layoutNode name="Name14">
              <dgm:alg type="hierRoot"/>
              <dgm:shape xmlns:r="http://schemas.openxmlformats.org/officeDocument/2006/relationships" r:blip="">
                <dgm:adjLst/>
              </dgm:shape>
              <dgm:presOf/>
              <dgm:constrLst/>
              <dgm:ruleLst/>
              <dgm:layoutNode name="level1Shape" styleLbl="node0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primFontSz" val="65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hierChild2">
                <dgm:choose name="Name15">
                  <dgm:if name="Name16" func="var" arg="dir" op="equ" val="norm">
                    <dgm:alg type="hierChild">
                      <dgm:param type="linDir" val="fromL"/>
                    </dgm:alg>
                  </dgm:if>
                  <dgm:else name="Name17">
                    <dgm:alg type="hierChild">
                      <dgm:param type="linDir" val="from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  <dgm:forEach name="repeat" axis="ch">
                  <dgm:forEach name="Name18" axis="self" ptType="parTrans" cnt="1">
                    <dgm:layoutNode name="Name19">
                      <dgm:alg type="conn">
                        <dgm:param type="dim" val="1D"/>
                        <dgm:param type="endSty" val="noArr"/>
                        <dgm:param type="connRout" val="bend"/>
                        <dgm:param type="begPts" val="bCtr"/>
                        <dgm:param type="endPts" val="tCtr"/>
                      </dgm:alg>
                      <dgm:shape xmlns:r="http://schemas.openxmlformats.org/officeDocument/2006/relationships" type="conn" r:blip="">
                        <dgm:adjLst/>
                      </dgm:shape>
                      <dgm:presOf axis="self"/>
                      <dgm:constrLst>
                        <dgm:constr type="w" val="1"/>
                        <dgm:constr type="h" val="1"/>
                        <dgm:constr type="begPad"/>
                        <dgm:constr type="endPad"/>
                      </dgm:constrLst>
                      <dgm:ruleLst/>
                    </dgm:layoutNode>
                  </dgm:forEach>
                  <dgm:forEach name="Name20" axis="self" ptType="node">
                    <dgm:layoutNode name="Name21">
                      <dgm:alg type="hierRoot"/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/>
                      <dgm:layoutNode name="level2Shape">
                        <dgm:alg type="tx"/>
                        <dgm:shape xmlns:r="http://schemas.openxmlformats.org/officeDocument/2006/relationships" type="roundRect" r:blip="">
                          <dgm:adjLst>
                            <dgm:adj idx="1" val="0.1"/>
                          </dgm:adjLst>
                        </dgm:shape>
                        <dgm:presOf axis="self"/>
                        <dgm:constrLst>
                          <dgm:constr type="primFontSz" val="65"/>
                          <dgm:constr type="tMarg" refType="primFontSz" fact="0.3"/>
                          <dgm:constr type="bMarg" refType="primFontSz" fact="0.3"/>
                          <dgm:constr type="lMarg" refType="primFontSz" fact="0.3"/>
                          <dgm:constr type="r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hierChild3">
                        <dgm:choose name="Name22">
                          <dgm:if name="Name23" func="var" arg="dir" op="equ" val="norm">
                            <dgm:alg type="hierChild">
                              <dgm:param type="linDir" val="fromL"/>
                            </dgm:alg>
                          </dgm:if>
                          <dgm:else name="Name24">
                            <dgm:alg type="hierChild">
                              <dgm:param type="linDir" val="fromR"/>
                            </dgm:alg>
                          </dgm:else>
                        </dgm:choose>
                        <dgm:shape xmlns:r="http://schemas.openxmlformats.org/officeDocument/2006/relationships" r:blip="">
                          <dgm:adjLst/>
                        </dgm:shape>
                        <dgm:presOf/>
                        <dgm:constrLst/>
                        <dgm:ruleLst/>
                        <dgm:forEach name="Name25" ref="repeat"/>
                      </dgm:layoutNode>
                    </dgm:layoutNode>
                  </dgm:forEach>
                </dgm:forEach>
              </dgm:layoutNode>
            </dgm:layoutNode>
          </dgm:forEach>
        </dgm:forEach>
      </dgm:layoutNode>
    </dgm:layoutNode>
    <dgm:layoutNode name="bgShapesFlow">
      <dgm:alg type="lin">
        <dgm:param type="linDir" val="fromT"/>
        <dgm:param type="nodeVertAlign" val="t"/>
        <dgm:param type="vertAlign" val="t"/>
        <dgm:param type="nodeHorzAlign" val="ctr"/>
      </dgm:alg>
      <dgm:shape xmlns:r="http://schemas.openxmlformats.org/officeDocument/2006/relationships" r:blip="">
        <dgm:adjLst/>
      </dgm:shape>
      <dgm:presOf/>
      <dgm:constrLst>
        <dgm:constr type="userB"/>
        <dgm:constr type="w" for="ch" forName="rectComp" refType="w"/>
        <dgm:constr type="h" for="ch" forName="rectComp" refType="h"/>
        <dgm:constr type="w" for="des" forName="bgRect" refType="w"/>
        <dgm:constr type="primFontSz" for="des" forName="bgRectTx" op="equ"/>
      </dgm:constrLst>
      <dgm:ruleLst/>
      <dgm:forEach name="Name26" axis="ch" ptType="node" st="2">
        <dgm:layoutNode name="rectComp">
          <dgm:alg type="composite">
            <dgm:param type="vertAlign" val="t"/>
            <dgm:param type="horzAlign" val="ctr"/>
          </dgm:alg>
          <dgm:shape xmlns:r="http://schemas.openxmlformats.org/officeDocument/2006/relationships" r:blip="">
            <dgm:adjLst/>
          </dgm:shape>
          <dgm:presOf/>
          <dgm:choose name="Name27">
            <dgm:if name="Name28" func="var" arg="dir" op="equ" val="norm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l" for="ch" forName="bgRectTx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if>
            <dgm:else name="Name29">
              <dgm:constrLst>
                <dgm:constr type="userA"/>
                <dgm:constr type="l" for="ch" forName="bgRect"/>
                <dgm:constr type="t" for="ch" forName="bgRect"/>
                <dgm:constr type="h" for="ch" forName="bgRect" refType="userA" fact="1.2"/>
                <dgm:constr type="r" for="ch" forName="bgRectTx" refType="w"/>
                <dgm:constr type="t" for="ch" forName="bgRectTx"/>
                <dgm:constr type="w" for="ch" forName="bgRectTx" refType="w" refFor="ch" refForName="bgRect" fact="0.3"/>
                <dgm:constr type="h" for="ch" forName="bgRectTx" refType="h" refFor="ch" refForName="bgRect" op="equ"/>
              </dgm:constrLst>
            </dgm:else>
          </dgm:choose>
          <dgm:ruleLst/>
          <dgm:layoutNode name="bgRect" styleLbl="bgShp">
            <dgm:alg type="sp"/>
            <dgm:shape xmlns:r="http://schemas.openxmlformats.org/officeDocument/2006/relationships" type="roundRect" r:blip="" zOrderOff="-999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bgRectTx" styleLbl="bgShp">
            <dgm:varLst>
              <dgm:bulletEnabled val="1"/>
            </dgm:varLst>
            <dgm:alg type="tx"/>
            <dgm:presOf axis="desOrSelf" ptType="node"/>
            <dgm:shape xmlns:r="http://schemas.openxmlformats.org/officeDocument/2006/relationships" type="rect" r:blip="" zOrderOff="-999" hideGeom="1">
              <dgm:adjLst/>
            </dgm:shape>
            <dgm:constrLst>
              <dgm:constr type="primFontSz" val="65"/>
            </dgm:constrLst>
            <dgm:ruleLst>
              <dgm:rule type="primFontSz" val="5" fact="NaN" max="NaN"/>
            </dgm:ruleLst>
          </dgm:layoutNode>
        </dgm:layoutNode>
        <dgm:choose name="Name30">
          <dgm:if name="Name31" axis="self" ptType="node" func="revPos" op="gte" val="2">
            <dgm:layoutNode name="spComp">
              <dgm:alg type="composite">
                <dgm:param type="vertAlign" val="t"/>
                <dgm:param type="horzAlign" val="ctr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userA"/>
                <dgm:constr type="userB"/>
                <dgm:constr type="l" for="ch" forName="vSp"/>
                <dgm:constr type="t" for="ch" forName="vSp"/>
                <dgm:constr type="h" for="ch" forName="vSp" refType="userB"/>
                <dgm:constr type="hOff" for="ch" forName="vSp" refType="userA" fact="-0.2"/>
              </dgm:constrLst>
              <dgm:ruleLst/>
              <dgm:layoutNode name="vSp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32"/>
        </dgm:choose>
      </dgm:forEach>
    </dgm:layoutNod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bProcess3">
  <dgm:title val=""/>
  <dgm:desc val=""/>
  <dgm:catLst>
    <dgm:cat type="process" pri="18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bkpt" val="endCnv"/>
        </dgm:alg>
      </dgm:if>
      <dgm:else name="Name3">
        <dgm:alg type="snake">
          <dgm:param type="grDir" val="tR"/>
          <dgm:param type="flowDir" val="row"/>
          <dgm:param type="contDir" val="same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23"/>
      <dgm:constr type="sp" refType="w" refFor="ch" refForName="sibTrans" op="equ"/>
      <dgm:constr type="userB" for="des" forName="connectorText" refType="sp"/>
      <dgm:constr type="primFontSz" for="ch" ptType="node" op="equ" val="65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 fact="0.6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choose name="Name4">
            <dgm:if name="Name5" axis="self" func="var" arg="dir" op="equ" val="norm">
              <dgm:alg type="conn">
                <dgm:param type="connRout" val="bend"/>
                <dgm:param type="dim" val="1D"/>
                <dgm:param type="begPts" val="midR bCtr"/>
                <dgm:param type="endPts" val="midL tCtr"/>
              </dgm:alg>
            </dgm:if>
            <dgm:else name="Name6">
              <dgm:alg type="conn">
                <dgm:param type="connRout" val="bend"/>
                <dgm:param type="dim" val="1D"/>
                <dgm:param type="begPts" val="midL bCtr"/>
                <dgm:param type="endPts" val="midR tCtr"/>
              </dgm:alg>
            </dgm:else>
          </dgm:choose>
          <dgm:shape xmlns:r="http://schemas.openxmlformats.org/officeDocument/2006/relationships" type="conn" r:blip="" zOrderOff="-2">
            <dgm:adjLst/>
          </dgm:shape>
          <dgm:presOf axis="self"/>
          <dgm:constrLst>
            <dgm:constr type="begPad" val="-0.05"/>
            <dgm:constr type="endPad" val="0.9"/>
            <dgm:constr type="userA" for="ch" ref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userA"/>
              <dgm:constr type="userB"/>
              <dgm:constr type="w" refType="userA" fact="0.05"/>
              <dgm:constr type="h" refType="userB" fact="0.01"/>
              <dgm:constr type="lMarg" val="1"/>
              <dgm:constr type="rMarg" val="1"/>
              <dgm:constr type="tMarg"/>
              <dgm:constr type="bMarg"/>
            </dgm:constrLst>
            <dgm:ruleLst>
              <dgm:rule type="w" val="NaN" fact="0.6" max="NaN"/>
              <dgm:rule type="h" val="NaN" fact="0.6" max="NaN"/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0980C5-FABA-48FF-8B61-D58DA7913072}" type="datetimeFigureOut">
              <a:rPr lang="en-US" smtClean="0"/>
              <a:t>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2827D1-453E-4617-AA21-439B9083978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7053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9307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75321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092729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5352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92529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95356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02391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34474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55803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25753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881591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095902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0484009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593320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14242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32910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7864627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9019018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8443653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9794822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51652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13735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910662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871688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19867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73397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043975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945945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699258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01649624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58042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280594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0709998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42827D1-453E-4617-AA21-439B9083978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42538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073D55F9-11A3-4523-8F38-6BA37933791A}" type="datetime1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818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876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8C33F3CA-C7E3-432D-9282-18F13836509A}" type="datetime1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837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75BE9C62-1337-40B8-BA50-E9F4861DB4BC}" type="datetime1">
              <a:rPr lang="en-US" smtClean="0"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8883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47C195EB-2DA3-4B24-8725-19BC22A7BE50}" type="datetime1">
              <a:rPr lang="en-US" smtClean="0"/>
              <a:t>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8411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06228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3505F58F-C0B5-422A-8E5A-6B99E5D80F0A}" type="datetime1">
              <a:rPr lang="en-US" smtClean="0"/>
              <a:t>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8640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12881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B97FD56A-AAB8-4544-A495-D0645413C9E3}" type="datetime1">
              <a:rPr lang="en-US" smtClean="0"/>
              <a:t>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00243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543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5CC8096C-64ED-4153-A483-5C02E44AD5C3}" type="datetime1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1502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8118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94724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446045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89494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78454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53833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29373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38371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148603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61037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7231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56946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9" r:id="rId1"/>
    <p:sldLayoutId id="2147483850" r:id="rId2"/>
    <p:sldLayoutId id="2147483851" r:id="rId3"/>
    <p:sldLayoutId id="2147483852" r:id="rId4"/>
    <p:sldLayoutId id="2147483853" r:id="rId5"/>
    <p:sldLayoutId id="2147483854" r:id="rId6"/>
    <p:sldLayoutId id="2147483855" r:id="rId7"/>
    <p:sldLayoutId id="2147483856" r:id="rId8"/>
    <p:sldLayoutId id="2147483857" r:id="rId9"/>
    <p:sldLayoutId id="2147483858" r:id="rId10"/>
    <p:sldLayoutId id="2147483859" r:id="rId11"/>
  </p:sldLayoutIdLst>
  <p:hf sldNum="0" hdr="0" ftr="0" dt="0"/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DCC6D-BD32-485C-B89A-696DDCEA99D4}" type="datetimeFigureOut">
              <a:rPr lang="en-US" smtClean="0"/>
              <a:t>1/19/2024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DEF0A-4007-48BF-A14C-EF20A426365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28118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1" r:id="rId1"/>
    <p:sldLayoutId id="2147483862" r:id="rId2"/>
    <p:sldLayoutId id="2147483863" r:id="rId3"/>
    <p:sldLayoutId id="2147483864" r:id="rId4"/>
    <p:sldLayoutId id="2147483865" r:id="rId5"/>
    <p:sldLayoutId id="2147483866" r:id="rId6"/>
    <p:sldLayoutId id="2147483867" r:id="rId7"/>
    <p:sldLayoutId id="2147483868" r:id="rId8"/>
    <p:sldLayoutId id="2147483869" r:id="rId9"/>
    <p:sldLayoutId id="2147483870" r:id="rId10"/>
    <p:sldLayoutId id="21474838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1.xml"/><Relationship Id="rId7" Type="http://schemas.microsoft.com/office/2007/relationships/diagramDrawing" Target="../diagrams/drawing11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1.xml"/><Relationship Id="rId5" Type="http://schemas.openxmlformats.org/officeDocument/2006/relationships/diagramQuickStyle" Target="../diagrams/quickStyle11.xml"/><Relationship Id="rId4" Type="http://schemas.openxmlformats.org/officeDocument/2006/relationships/diagramLayout" Target="../diagrams/layout11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4" Type="http://schemas.openxmlformats.org/officeDocument/2006/relationships/diagramLayout" Target="../diagrams/layout14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7934B-9E10-0700-A3BC-728FA99F0FF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52749" y="2077369"/>
            <a:ext cx="8679915" cy="1748729"/>
          </a:xfrm>
        </p:spPr>
        <p:txBody>
          <a:bodyPr/>
          <a:lstStyle/>
          <a:p>
            <a:r>
              <a:rPr lang="fa-IR" dirty="0">
                <a:latin typeface="Sahel Black FD" panose="020B0603030804020204" pitchFamily="34" charset="-78"/>
                <a:cs typeface="Sahel Black FD" panose="020B0603030804020204" pitchFamily="34" charset="-78"/>
              </a:rPr>
              <a:t>نهضت مردمی آزادسازی زمین</a:t>
            </a:r>
            <a:endParaRPr lang="en-US" dirty="0">
              <a:latin typeface="Sahel Black FD" panose="020B0603030804020204" pitchFamily="34" charset="-78"/>
              <a:cs typeface="Sahel Black FD" panose="020B0603030804020204" pitchFamily="34" charset="-78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1D1F86-3CFA-2EBF-9FC4-6B57CE08F8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59237" y="4177295"/>
            <a:ext cx="8673427" cy="1051558"/>
          </a:xfrm>
        </p:spPr>
        <p:txBody>
          <a:bodyPr/>
          <a:lstStyle/>
          <a:p>
            <a:r>
              <a:rPr lang="fa-IR" dirty="0"/>
              <a:t>آذر 1402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875897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3C5918A-1DC5-4CF3-AA27-00AA3088A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786683A-6FD6-4BF7-B3B0-DC3976773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74788" y="-15796"/>
            <a:ext cx="7911916" cy="6889592"/>
          </a:xfrm>
          <a:custGeom>
            <a:avLst/>
            <a:gdLst>
              <a:gd name="connsiteX0" fmla="*/ 1144064 w 7911916"/>
              <a:gd name="connsiteY0" fmla="*/ 0 h 6889592"/>
              <a:gd name="connsiteX1" fmla="*/ 7911916 w 7911916"/>
              <a:gd name="connsiteY1" fmla="*/ 0 h 6889592"/>
              <a:gd name="connsiteX2" fmla="*/ 7911916 w 7911916"/>
              <a:gd name="connsiteY2" fmla="*/ 6889592 h 6889592"/>
              <a:gd name="connsiteX3" fmla="*/ 1282780 w 7911916"/>
              <a:gd name="connsiteY3" fmla="*/ 6889592 h 6889592"/>
              <a:gd name="connsiteX4" fmla="*/ 1021588 w 7911916"/>
              <a:gd name="connsiteY4" fmla="*/ 6461391 h 6889592"/>
              <a:gd name="connsiteX5" fmla="*/ 841264 w 7911916"/>
              <a:gd name="connsiteY5" fmla="*/ 370936 h 6889592"/>
              <a:gd name="connsiteX6" fmla="*/ 1119707 w 7911916"/>
              <a:gd name="connsiteY6" fmla="*/ 26053 h 688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916" h="6889592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5169E50-59FB-4AEE-B61D-44A882A4C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49750" y="-6726"/>
            <a:ext cx="5931659" cy="6871452"/>
          </a:xfrm>
          <a:custGeom>
            <a:avLst/>
            <a:gdLst>
              <a:gd name="connsiteX0" fmla="*/ 2429503 w 5931659"/>
              <a:gd name="connsiteY0" fmla="*/ 0 h 6871452"/>
              <a:gd name="connsiteX1" fmla="*/ 5931659 w 5931659"/>
              <a:gd name="connsiteY1" fmla="*/ 0 h 6871452"/>
              <a:gd name="connsiteX2" fmla="*/ 5931659 w 5931659"/>
              <a:gd name="connsiteY2" fmla="*/ 6871452 h 6871452"/>
              <a:gd name="connsiteX3" fmla="*/ 1302090 w 5931659"/>
              <a:gd name="connsiteY3" fmla="*/ 6871452 h 6871452"/>
              <a:gd name="connsiteX4" fmla="*/ 1257860 w 5931659"/>
              <a:gd name="connsiteY4" fmla="*/ 6820098 h 6871452"/>
              <a:gd name="connsiteX5" fmla="*/ 456609 w 5931659"/>
              <a:gd name="connsiteY5" fmla="*/ 1965059 h 6871452"/>
              <a:gd name="connsiteX6" fmla="*/ 2356353 w 5931659"/>
              <a:gd name="connsiteY6" fmla="*/ 42030 h 687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1659" h="6871452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17C30F0-5A38-4B60-B632-3AF7C2780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33528" y="-3116"/>
            <a:ext cx="6766974" cy="6864232"/>
          </a:xfrm>
          <a:custGeom>
            <a:avLst/>
            <a:gdLst>
              <a:gd name="connsiteX0" fmla="*/ 2135088 w 6766974"/>
              <a:gd name="connsiteY0" fmla="*/ 0 h 6864232"/>
              <a:gd name="connsiteX1" fmla="*/ 6766974 w 6766974"/>
              <a:gd name="connsiteY1" fmla="*/ 0 h 6864232"/>
              <a:gd name="connsiteX2" fmla="*/ 6766974 w 6766974"/>
              <a:gd name="connsiteY2" fmla="*/ 6864232 h 6864232"/>
              <a:gd name="connsiteX3" fmla="*/ 1128977 w 6766974"/>
              <a:gd name="connsiteY3" fmla="*/ 6864232 h 6864232"/>
              <a:gd name="connsiteX4" fmla="*/ 1004776 w 6766974"/>
              <a:gd name="connsiteY4" fmla="*/ 6687663 h 6864232"/>
              <a:gd name="connsiteX5" fmla="*/ 709736 w 6766974"/>
              <a:gd name="connsiteY5" fmla="*/ 1521351 h 6864232"/>
              <a:gd name="connsiteX6" fmla="*/ 1896284 w 6766974"/>
              <a:gd name="connsiteY6" fmla="*/ 197391 h 68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6974" h="6864232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00CBA5-3F2B-4AAC-9F86-99AFECC19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36" y="0"/>
            <a:ext cx="5238864" cy="6858000"/>
          </a:xfrm>
          <a:custGeom>
            <a:avLst/>
            <a:gdLst>
              <a:gd name="connsiteX0" fmla="*/ 2829115 w 5238864"/>
              <a:gd name="connsiteY0" fmla="*/ 0 h 6864726"/>
              <a:gd name="connsiteX1" fmla="*/ 5238864 w 5238864"/>
              <a:gd name="connsiteY1" fmla="*/ 0 h 6864726"/>
              <a:gd name="connsiteX2" fmla="*/ 5238864 w 5238864"/>
              <a:gd name="connsiteY2" fmla="*/ 6864726 h 6864726"/>
              <a:gd name="connsiteX3" fmla="*/ 1518091 w 5238864"/>
              <a:gd name="connsiteY3" fmla="*/ 6864726 h 6864726"/>
              <a:gd name="connsiteX4" fmla="*/ 1435414 w 5238864"/>
              <a:gd name="connsiteY4" fmla="*/ 6778879 h 6864726"/>
              <a:gd name="connsiteX5" fmla="*/ 406006 w 5238864"/>
              <a:gd name="connsiteY5" fmla="*/ 2093910 h 6864726"/>
              <a:gd name="connsiteX6" fmla="*/ 2559142 w 5238864"/>
              <a:gd name="connsiteY6" fmla="*/ 124487 h 686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38864" h="6864726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D8B93E-448E-B2A5-B442-ED900ADED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67330" y="1134141"/>
            <a:ext cx="4069190" cy="4589717"/>
          </a:xfrm>
        </p:spPr>
        <p:txBody>
          <a:bodyPr>
            <a:normAutofit/>
          </a:bodyPr>
          <a:lstStyle/>
          <a:p>
            <a:pPr algn="r" rtl="1"/>
            <a:r>
              <a:rPr lang="fa-IR" sz="4400" dirty="0"/>
              <a:t>سرفصل‌های  ارائه</a:t>
            </a:r>
            <a:endParaRPr lang="en-US" sz="4400" dirty="0"/>
          </a:p>
        </p:txBody>
      </p:sp>
      <p:graphicFrame>
        <p:nvGraphicFramePr>
          <p:cNvPr id="20" name="Content Placeholder 2">
            <a:extLst>
              <a:ext uri="{FF2B5EF4-FFF2-40B4-BE49-F238E27FC236}">
                <a16:creationId xmlns:a16="http://schemas.microsoft.com/office/drawing/2014/main" id="{1C743060-94F7-8047-0BDE-38DA7EBD1BF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1816227"/>
              </p:ext>
            </p:extLst>
          </p:nvPr>
        </p:nvGraphicFramePr>
        <p:xfrm>
          <a:off x="808815" y="618371"/>
          <a:ext cx="5427137" cy="582847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70537142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3C5918A-1DC5-4CF3-AA27-00AA3088A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786683A-6FD6-4BF7-B3B0-DC3976773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74788" y="-15796"/>
            <a:ext cx="7911916" cy="6889592"/>
          </a:xfrm>
          <a:custGeom>
            <a:avLst/>
            <a:gdLst>
              <a:gd name="connsiteX0" fmla="*/ 1144064 w 7911916"/>
              <a:gd name="connsiteY0" fmla="*/ 0 h 6889592"/>
              <a:gd name="connsiteX1" fmla="*/ 7911916 w 7911916"/>
              <a:gd name="connsiteY1" fmla="*/ 0 h 6889592"/>
              <a:gd name="connsiteX2" fmla="*/ 7911916 w 7911916"/>
              <a:gd name="connsiteY2" fmla="*/ 6889592 h 6889592"/>
              <a:gd name="connsiteX3" fmla="*/ 1282780 w 7911916"/>
              <a:gd name="connsiteY3" fmla="*/ 6889592 h 6889592"/>
              <a:gd name="connsiteX4" fmla="*/ 1021588 w 7911916"/>
              <a:gd name="connsiteY4" fmla="*/ 6461391 h 6889592"/>
              <a:gd name="connsiteX5" fmla="*/ 841264 w 7911916"/>
              <a:gd name="connsiteY5" fmla="*/ 370936 h 6889592"/>
              <a:gd name="connsiteX6" fmla="*/ 1119707 w 7911916"/>
              <a:gd name="connsiteY6" fmla="*/ 26053 h 688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916" h="6889592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5169E50-59FB-4AEE-B61D-44A882A4C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49750" y="-6726"/>
            <a:ext cx="5931659" cy="6871452"/>
          </a:xfrm>
          <a:custGeom>
            <a:avLst/>
            <a:gdLst>
              <a:gd name="connsiteX0" fmla="*/ 2429503 w 5931659"/>
              <a:gd name="connsiteY0" fmla="*/ 0 h 6871452"/>
              <a:gd name="connsiteX1" fmla="*/ 5931659 w 5931659"/>
              <a:gd name="connsiteY1" fmla="*/ 0 h 6871452"/>
              <a:gd name="connsiteX2" fmla="*/ 5931659 w 5931659"/>
              <a:gd name="connsiteY2" fmla="*/ 6871452 h 6871452"/>
              <a:gd name="connsiteX3" fmla="*/ 1302090 w 5931659"/>
              <a:gd name="connsiteY3" fmla="*/ 6871452 h 6871452"/>
              <a:gd name="connsiteX4" fmla="*/ 1257860 w 5931659"/>
              <a:gd name="connsiteY4" fmla="*/ 6820098 h 6871452"/>
              <a:gd name="connsiteX5" fmla="*/ 456609 w 5931659"/>
              <a:gd name="connsiteY5" fmla="*/ 1965059 h 6871452"/>
              <a:gd name="connsiteX6" fmla="*/ 2356353 w 5931659"/>
              <a:gd name="connsiteY6" fmla="*/ 42030 h 687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1659" h="6871452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17C30F0-5A38-4B60-B632-3AF7C2780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33528" y="-3116"/>
            <a:ext cx="6766974" cy="6864232"/>
          </a:xfrm>
          <a:custGeom>
            <a:avLst/>
            <a:gdLst>
              <a:gd name="connsiteX0" fmla="*/ 2135088 w 6766974"/>
              <a:gd name="connsiteY0" fmla="*/ 0 h 6864232"/>
              <a:gd name="connsiteX1" fmla="*/ 6766974 w 6766974"/>
              <a:gd name="connsiteY1" fmla="*/ 0 h 6864232"/>
              <a:gd name="connsiteX2" fmla="*/ 6766974 w 6766974"/>
              <a:gd name="connsiteY2" fmla="*/ 6864232 h 6864232"/>
              <a:gd name="connsiteX3" fmla="*/ 1128977 w 6766974"/>
              <a:gd name="connsiteY3" fmla="*/ 6864232 h 6864232"/>
              <a:gd name="connsiteX4" fmla="*/ 1004776 w 6766974"/>
              <a:gd name="connsiteY4" fmla="*/ 6687663 h 6864232"/>
              <a:gd name="connsiteX5" fmla="*/ 709736 w 6766974"/>
              <a:gd name="connsiteY5" fmla="*/ 1521351 h 6864232"/>
              <a:gd name="connsiteX6" fmla="*/ 1896284 w 6766974"/>
              <a:gd name="connsiteY6" fmla="*/ 197391 h 68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6974" h="6864232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00CBA5-3F2B-4AAC-9F86-99AFECC19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36" y="0"/>
            <a:ext cx="5238864" cy="6858000"/>
          </a:xfrm>
          <a:custGeom>
            <a:avLst/>
            <a:gdLst>
              <a:gd name="connsiteX0" fmla="*/ 2829115 w 5238864"/>
              <a:gd name="connsiteY0" fmla="*/ 0 h 6864726"/>
              <a:gd name="connsiteX1" fmla="*/ 5238864 w 5238864"/>
              <a:gd name="connsiteY1" fmla="*/ 0 h 6864726"/>
              <a:gd name="connsiteX2" fmla="*/ 5238864 w 5238864"/>
              <a:gd name="connsiteY2" fmla="*/ 6864726 h 6864726"/>
              <a:gd name="connsiteX3" fmla="*/ 1518091 w 5238864"/>
              <a:gd name="connsiteY3" fmla="*/ 6864726 h 6864726"/>
              <a:gd name="connsiteX4" fmla="*/ 1435414 w 5238864"/>
              <a:gd name="connsiteY4" fmla="*/ 6778879 h 6864726"/>
              <a:gd name="connsiteX5" fmla="*/ 406006 w 5238864"/>
              <a:gd name="connsiteY5" fmla="*/ 2093910 h 6864726"/>
              <a:gd name="connsiteX6" fmla="*/ 2559142 w 5238864"/>
              <a:gd name="connsiteY6" fmla="*/ 124487 h 686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38864" h="6864726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DD8B93E-448E-B2A5-B442-ED900ADED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928" y="1134142"/>
            <a:ext cx="3456122" cy="4589717"/>
          </a:xfrm>
        </p:spPr>
        <p:txBody>
          <a:bodyPr>
            <a:normAutofit/>
          </a:bodyPr>
          <a:lstStyle/>
          <a:p>
            <a:pPr algn="r" rtl="1"/>
            <a:r>
              <a:rPr lang="fa-IR" sz="4400" dirty="0"/>
              <a:t>اهداف نهضت</a:t>
            </a:r>
            <a:endParaRPr lang="en-US" sz="4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A00C0D-EDCD-A68E-2049-B849069DC1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8815" y="618371"/>
            <a:ext cx="5427137" cy="5828478"/>
          </a:xfrm>
        </p:spPr>
        <p:txBody>
          <a:bodyPr>
            <a:normAutofit fontScale="92500"/>
          </a:bodyPr>
          <a:lstStyle/>
          <a:p>
            <a:pPr algn="just" rtl="1"/>
            <a:r>
              <a:rPr lang="fa-IR" sz="2400" b="1" dirty="0"/>
              <a:t>فعال شدن شبکه مردمی </a:t>
            </a:r>
            <a:r>
              <a:rPr lang="fa-IR" sz="2400" dirty="0"/>
              <a:t>در کل کشور برای تحقق رویای زیست‌شهر</a:t>
            </a:r>
          </a:p>
          <a:p>
            <a:pPr algn="just" rtl="1"/>
            <a:r>
              <a:rPr lang="fa-IR" sz="2400" dirty="0"/>
              <a:t>آشنا شدن این شبکه مردمی با طرح زیست‌شهر و </a:t>
            </a:r>
            <a:r>
              <a:rPr lang="fa-IR" sz="2400" b="1" dirty="0"/>
              <a:t>تغییر رویای </a:t>
            </a:r>
            <a:r>
              <a:rPr lang="fa-IR" sz="2400" dirty="0"/>
              <a:t>آنها از شهر مطلوب</a:t>
            </a:r>
          </a:p>
          <a:p>
            <a:pPr algn="just" rtl="1"/>
            <a:r>
              <a:rPr lang="fa-IR" sz="2400" dirty="0">
                <a:latin typeface="Sahel FD" panose="020B0603030804020204" pitchFamily="34" charset="-78"/>
                <a:cs typeface="Sahel FD" panose="020B0603030804020204" pitchFamily="34" charset="-78"/>
              </a:rPr>
              <a:t>گفتمان‌سازی لزوم </a:t>
            </a:r>
            <a:r>
              <a:rPr lang="fa-IR" sz="2400" b="1" dirty="0">
                <a:latin typeface="Sahel FD" panose="020B0603030804020204" pitchFamily="34" charset="-78"/>
                <a:cs typeface="Sahel FD" panose="020B0603030804020204" pitchFamily="34" charset="-78"/>
              </a:rPr>
              <a:t>واگذاری زمین بصورت ویلایی </a:t>
            </a:r>
            <a:r>
              <a:rPr lang="fa-IR" sz="2400" dirty="0">
                <a:latin typeface="Sahel FD" panose="020B0603030804020204" pitchFamily="34" charset="-78"/>
                <a:cs typeface="Sahel FD" panose="020B0603030804020204" pitchFamily="34" charset="-78"/>
              </a:rPr>
              <a:t>و در مراحل بعدی بصورت </a:t>
            </a:r>
            <a:r>
              <a:rPr lang="fa-IR" sz="2400" b="1" dirty="0">
                <a:latin typeface="Sahel FD" panose="020B0603030804020204" pitchFamily="34" charset="-78"/>
                <a:cs typeface="Sahel FD" panose="020B0603030804020204" pitchFamily="34" charset="-78"/>
              </a:rPr>
              <a:t>خانه معیشت‌محور و مولّد</a:t>
            </a:r>
          </a:p>
          <a:p>
            <a:pPr algn="just" rtl="1"/>
            <a:r>
              <a:rPr lang="fa-IR" sz="2400" dirty="0">
                <a:latin typeface="Sahel FD" panose="020B0603030804020204" pitchFamily="34" charset="-78"/>
                <a:cs typeface="Sahel FD" panose="020B0603030804020204" pitchFamily="34" charset="-78"/>
              </a:rPr>
              <a:t>گفتمان‌سازی لزوم </a:t>
            </a:r>
            <a:r>
              <a:rPr lang="fa-IR" sz="2400" b="1" dirty="0">
                <a:latin typeface="Sahel FD" panose="020B0603030804020204" pitchFamily="34" charset="-78"/>
                <a:cs typeface="Sahel FD" panose="020B0603030804020204" pitchFamily="34" charset="-78"/>
              </a:rPr>
              <a:t>واگذاری زمین به مردم </a:t>
            </a:r>
            <a:r>
              <a:rPr lang="fa-IR" sz="2400" dirty="0">
                <a:latin typeface="Sahel FD" panose="020B0603030804020204" pitchFamily="34" charset="-78"/>
                <a:cs typeface="Sahel FD" panose="020B0603030804020204" pitchFamily="34" charset="-78"/>
              </a:rPr>
              <a:t>نه پیمانکار یا تعاونی</a:t>
            </a:r>
            <a:endParaRPr lang="en-US" sz="2400" dirty="0"/>
          </a:p>
          <a:p>
            <a:pPr algn="just" rtl="1"/>
            <a:r>
              <a:rPr lang="fa-IR" sz="2400" b="1" dirty="0"/>
              <a:t>آزادسازی زمین </a:t>
            </a:r>
            <a:r>
              <a:rPr lang="fa-IR" sz="2400" dirty="0"/>
              <a:t>طبق قانون </a:t>
            </a:r>
            <a:r>
              <a:rPr lang="fa-IR" sz="2400" dirty="0">
                <a:latin typeface="Sahel FD" panose="020B0603030804020204" pitchFamily="34" charset="-78"/>
                <a:cs typeface="Sahel FD" panose="020B0603030804020204" pitchFamily="34" charset="-78"/>
              </a:rPr>
              <a:t>نهضت ملی مسکن و قانون حمایت از خانواده و جوانی جمعیت و برنامه هفتم توسعه کشور</a:t>
            </a:r>
            <a:endParaRPr lang="en-US" sz="2400" dirty="0">
              <a:latin typeface="Sahel FD" panose="020B0603030804020204" pitchFamily="34" charset="-78"/>
              <a:cs typeface="Sahel FD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245596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982413CC-69E6-4BDA-A88D-E4EF8F95B27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4F1F7357-8633-4CE7-BF80-475EE8A2FAE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25" name="Freeform 5">
              <a:extLst>
                <a:ext uri="{FF2B5EF4-FFF2-40B4-BE49-F238E27FC236}">
                  <a16:creationId xmlns:a16="http://schemas.microsoft.com/office/drawing/2014/main" id="{E402FE4E-C12D-497C-AF81-F08E4E02B4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>
                <a:gd name="T0" fmla="*/ 813 w 813"/>
                <a:gd name="T1" fmla="*/ 0 h 1440"/>
                <a:gd name="T2" fmla="*/ 435 w 81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6">
              <a:extLst>
                <a:ext uri="{FF2B5EF4-FFF2-40B4-BE49-F238E27FC236}">
                  <a16:creationId xmlns:a16="http://schemas.microsoft.com/office/drawing/2014/main" id="{59247B10-170D-4E62-849A-38FCB43C6A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>
                <a:gd name="T0" fmla="*/ 324 w 324"/>
                <a:gd name="T1" fmla="*/ 117 h 117"/>
                <a:gd name="T2" fmla="*/ 0 w 324"/>
                <a:gd name="T3" fmla="*/ 0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7">
              <a:extLst>
                <a:ext uri="{FF2B5EF4-FFF2-40B4-BE49-F238E27FC236}">
                  <a16:creationId xmlns:a16="http://schemas.microsoft.com/office/drawing/2014/main" id="{89A587A7-1BEF-45AA-9EFC-6558A8749CE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>
                <a:gd name="T0" fmla="*/ 0 w 404"/>
                <a:gd name="T1" fmla="*/ 385 h 385"/>
                <a:gd name="T2" fmla="*/ 404 w 404"/>
                <a:gd name="T3" fmla="*/ 0 h 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8">
              <a:extLst>
                <a:ext uri="{FF2B5EF4-FFF2-40B4-BE49-F238E27FC236}">
                  <a16:creationId xmlns:a16="http://schemas.microsoft.com/office/drawing/2014/main" id="{AC25B5A1-6EF7-44EC-A2F0-1EDC96A79B0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>
                <a:gd name="T0" fmla="*/ 774 w 774"/>
                <a:gd name="T1" fmla="*/ 0 h 1440"/>
                <a:gd name="T2" fmla="*/ 411 w 774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" name="Freeform 9">
              <a:extLst>
                <a:ext uri="{FF2B5EF4-FFF2-40B4-BE49-F238E27FC236}">
                  <a16:creationId xmlns:a16="http://schemas.microsoft.com/office/drawing/2014/main" id="{80B8582C-7E17-4115-9FF1-979C8405CB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>
                <a:gd name="T0" fmla="*/ 203 w 203"/>
                <a:gd name="T1" fmla="*/ 77 h 77"/>
                <a:gd name="T2" fmla="*/ 0 w 203"/>
                <a:gd name="T3" fmla="*/ 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10">
              <a:extLst>
                <a:ext uri="{FF2B5EF4-FFF2-40B4-BE49-F238E27FC236}">
                  <a16:creationId xmlns:a16="http://schemas.microsoft.com/office/drawing/2014/main" id="{F6C4AB66-7A18-4E51-935B-237F4CA827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>
                <a:gd name="T0" fmla="*/ 0 w 351"/>
                <a:gd name="T1" fmla="*/ 332 h 332"/>
                <a:gd name="T2" fmla="*/ 351 w 351"/>
                <a:gd name="T3" fmla="*/ 0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11">
              <a:extLst>
                <a:ext uri="{FF2B5EF4-FFF2-40B4-BE49-F238E27FC236}">
                  <a16:creationId xmlns:a16="http://schemas.microsoft.com/office/drawing/2014/main" id="{CDF12911-A240-4580-8788-0C49DB1FE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>
                <a:gd name="T0" fmla="*/ 762 w 762"/>
                <a:gd name="T1" fmla="*/ 0 h 1440"/>
                <a:gd name="T2" fmla="*/ 403 w 76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" name="Freeform 12">
              <a:extLst>
                <a:ext uri="{FF2B5EF4-FFF2-40B4-BE49-F238E27FC236}">
                  <a16:creationId xmlns:a16="http://schemas.microsoft.com/office/drawing/2014/main" id="{EAE0F5DE-442D-4F6C-B02C-2568ED1958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>
                <a:gd name="T0" fmla="*/ 140 w 140"/>
                <a:gd name="T1" fmla="*/ 54 h 54"/>
                <a:gd name="T2" fmla="*/ 0 w 140"/>
                <a:gd name="T3" fmla="*/ 0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" name="Freeform 13">
              <a:extLst>
                <a:ext uri="{FF2B5EF4-FFF2-40B4-BE49-F238E27FC236}">
                  <a16:creationId xmlns:a16="http://schemas.microsoft.com/office/drawing/2014/main" id="{4F24A002-AFDE-4034-85BE-CBF005AE92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>
                <a:gd name="T0" fmla="*/ 0 w 321"/>
                <a:gd name="T1" fmla="*/ 302 h 302"/>
                <a:gd name="T2" fmla="*/ 321 w 321"/>
                <a:gd name="T3" fmla="*/ 0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" name="Freeform 14">
              <a:extLst>
                <a:ext uri="{FF2B5EF4-FFF2-40B4-BE49-F238E27FC236}">
                  <a16:creationId xmlns:a16="http://schemas.microsoft.com/office/drawing/2014/main" id="{36F0721E-B4B0-4A6C-A92C-F8DE92D3AC0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>
                <a:gd name="T0" fmla="*/ 683 w 683"/>
                <a:gd name="T1" fmla="*/ 0 h 1440"/>
                <a:gd name="T2" fmla="*/ 355 w 683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5" name="Freeform 15">
              <a:extLst>
                <a:ext uri="{FF2B5EF4-FFF2-40B4-BE49-F238E27FC236}">
                  <a16:creationId xmlns:a16="http://schemas.microsoft.com/office/drawing/2014/main" id="{54D2DC98-69F8-4F2F-9D45-BDFFA5E2BB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>
                <a:gd name="T0" fmla="*/ 0 w 287"/>
                <a:gd name="T1" fmla="*/ 279 h 279"/>
                <a:gd name="T2" fmla="*/ 287 w 287"/>
                <a:gd name="T3" fmla="*/ 0 h 2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6" name="Freeform 16">
              <a:extLst>
                <a:ext uri="{FF2B5EF4-FFF2-40B4-BE49-F238E27FC236}">
                  <a16:creationId xmlns:a16="http://schemas.microsoft.com/office/drawing/2014/main" id="{0A636E33-DC38-40B9-B941-037E5D8603F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>
                <a:gd name="T0" fmla="*/ 680 w 680"/>
                <a:gd name="T1" fmla="*/ 0 h 1440"/>
                <a:gd name="T2" fmla="*/ 337 w 68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" name="Freeform 17">
              <a:extLst>
                <a:ext uri="{FF2B5EF4-FFF2-40B4-BE49-F238E27FC236}">
                  <a16:creationId xmlns:a16="http://schemas.microsoft.com/office/drawing/2014/main" id="{03D30690-68C2-4AEC-9789-1495D97E19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>
                <a:gd name="T0" fmla="*/ 0 w 250"/>
                <a:gd name="T1" fmla="*/ 242 h 242"/>
                <a:gd name="T2" fmla="*/ 250 w 250"/>
                <a:gd name="T3" fmla="*/ 0 h 2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" name="Freeform 18">
              <a:extLst>
                <a:ext uri="{FF2B5EF4-FFF2-40B4-BE49-F238E27FC236}">
                  <a16:creationId xmlns:a16="http://schemas.microsoft.com/office/drawing/2014/main" id="{1020B1B9-821B-49FB-BDC9-57DA08CBC3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>
                <a:gd name="T0" fmla="*/ 720 w 720"/>
                <a:gd name="T1" fmla="*/ 0 h 1440"/>
                <a:gd name="T2" fmla="*/ 362 w 7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" name="Freeform 19">
              <a:extLst>
                <a:ext uri="{FF2B5EF4-FFF2-40B4-BE49-F238E27FC236}">
                  <a16:creationId xmlns:a16="http://schemas.microsoft.com/office/drawing/2014/main" id="{720EDCE4-8B18-413F-989E-E79628E5AF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>
                <a:gd name="T0" fmla="*/ 0 w 185"/>
                <a:gd name="T1" fmla="*/ 167 h 167"/>
                <a:gd name="T2" fmla="*/ 185 w 185"/>
                <a:gd name="T3" fmla="*/ 0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0" name="Freeform 20">
              <a:extLst>
                <a:ext uri="{FF2B5EF4-FFF2-40B4-BE49-F238E27FC236}">
                  <a16:creationId xmlns:a16="http://schemas.microsoft.com/office/drawing/2014/main" id="{8563351E-0DDD-4FC8-8D0C-1E446E3C1B5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>
                <a:gd name="T0" fmla="*/ 572 w 572"/>
                <a:gd name="T1" fmla="*/ 0 h 1440"/>
                <a:gd name="T2" fmla="*/ 164 w 572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1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1" name="Freeform 21">
              <a:extLst>
                <a:ext uri="{FF2B5EF4-FFF2-40B4-BE49-F238E27FC236}">
                  <a16:creationId xmlns:a16="http://schemas.microsoft.com/office/drawing/2014/main" id="{15E8B705-64E7-4513-B3CB-BF46C35732B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>
                <a:gd name="T0" fmla="*/ 620 w 620"/>
                <a:gd name="T1" fmla="*/ 0 h 1440"/>
                <a:gd name="T2" fmla="*/ 186 w 620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2" name="Freeform 22">
              <a:extLst>
                <a:ext uri="{FF2B5EF4-FFF2-40B4-BE49-F238E27FC236}">
                  <a16:creationId xmlns:a16="http://schemas.microsoft.com/office/drawing/2014/main" id="{30DAEE1C-EBB5-47F5-9E76-564FCFDBFC2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>
                <a:gd name="T0" fmla="*/ 506 w 506"/>
                <a:gd name="T1" fmla="*/ 0 h 1440"/>
                <a:gd name="T2" fmla="*/ 171 w 506"/>
                <a:gd name="T3" fmla="*/ 1440 h 14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3" name="Freeform 23">
              <a:extLst>
                <a:ext uri="{FF2B5EF4-FFF2-40B4-BE49-F238E27FC236}">
                  <a16:creationId xmlns:a16="http://schemas.microsoft.com/office/drawing/2014/main" id="{EDB255E9-A3E2-4098-99A1-FE38FAD15DA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>
                <a:gd name="T0" fmla="*/ 373 w 373"/>
                <a:gd name="T1" fmla="*/ 0 h 673"/>
                <a:gd name="T2" fmla="*/ 0 w 373"/>
                <a:gd name="T3" fmla="*/ 673 h 6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4" name="Freeform 24">
              <a:extLst>
                <a:ext uri="{FF2B5EF4-FFF2-40B4-BE49-F238E27FC236}">
                  <a16:creationId xmlns:a16="http://schemas.microsoft.com/office/drawing/2014/main" id="{D2507F2A-27AF-4833-8273-5FC9A988639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>
                <a:gd name="T0" fmla="*/ 0 w 45"/>
                <a:gd name="T1" fmla="*/ 0 h 174"/>
                <a:gd name="T2" fmla="*/ 45 w 45"/>
                <a:gd name="T3" fmla="*/ 174 h 1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45" name="Freeform 25">
              <a:extLst>
                <a:ext uri="{FF2B5EF4-FFF2-40B4-BE49-F238E27FC236}">
                  <a16:creationId xmlns:a16="http://schemas.microsoft.com/office/drawing/2014/main" id="{8DFB8904-0CB8-45AD-ABD2-F7A582365E8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>
                <a:gd name="T0" fmla="*/ 329 w 329"/>
                <a:gd name="T1" fmla="*/ 0 h 469"/>
                <a:gd name="T2" fmla="*/ 0 w 329"/>
                <a:gd name="T3" fmla="*/ 469 h 4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</a:cxnLst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DD8B93E-448E-B2A5-B442-ED900ADED1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59287" y="798881"/>
            <a:ext cx="8673427" cy="1048945"/>
          </a:xfrm>
        </p:spPr>
        <p:txBody>
          <a:bodyPr>
            <a:normAutofit/>
          </a:bodyPr>
          <a:lstStyle/>
          <a:p>
            <a:pPr rtl="1"/>
            <a:r>
              <a:rPr lang="fa-IR" sz="3600" dirty="0">
                <a:solidFill>
                  <a:schemeClr val="accent1"/>
                </a:solidFill>
              </a:rPr>
              <a:t>ساختار تشکیلاتی نهضت</a:t>
            </a:r>
            <a:endParaRPr lang="en-US" sz="3600" dirty="0">
              <a:solidFill>
                <a:schemeClr val="accent1"/>
              </a:solidFill>
            </a:endParaRPr>
          </a:p>
        </p:txBody>
      </p:sp>
      <p:graphicFrame>
        <p:nvGraphicFramePr>
          <p:cNvPr id="18" name="Content Placeholder 2">
            <a:extLst>
              <a:ext uri="{FF2B5EF4-FFF2-40B4-BE49-F238E27FC236}">
                <a16:creationId xmlns:a16="http://schemas.microsoft.com/office/drawing/2014/main" id="{FEA1589E-CB93-2221-2F1C-8018A8834DA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66683646"/>
              </p:ext>
            </p:extLst>
          </p:nvPr>
        </p:nvGraphicFramePr>
        <p:xfrm>
          <a:off x="807722" y="1990976"/>
          <a:ext cx="10576558" cy="4175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944198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2366EBA-92FD-44AE-87A9-25E5135EB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692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437F5FC-01F7-4EB4-81E7-C27D917E9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B0CFF10-4805-4BFA-961B-1F60DAEB9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BE054536-C03E-4857-B4AE-D687A58F9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E33E51C-23D8-43F5-98C4-A2ED2C4C9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89E18891-DEB2-4CFD-A907-2868B2A91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0002C1BB-DB60-4314-A2FC-203E54D94C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B75BDFA-6D78-4FB1-9F21-5280855C4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B632D6B-A327-41AB-BBCF-9A03AD2AB7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F514BBC5-1736-4813-BECB-5A6B6738E5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94A2C868-7AEC-4209-BFA3-7185B11D3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FF56CB70-2B25-4695-ADC8-6092D0D11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A411BEF-2182-4458-B9AF-1634B5C2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3F27E63-3F11-4C85-AC72-1EE8508C4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8B589BA-F70F-4E0B-94B9-EEB83EDF3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9D0B991D-CB0A-415F-8D77-A5565F66F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01E99DE-74F0-41D1-BBF4-5A57053BB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C02EE40A-8F17-4182-9495-9506463B79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924210CA-0A35-4127-925F-D4084B7DC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DC13CEF1-DD2D-474C-B81C-820CEF3D9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F889481A-8038-43E6-8EF1-A5F802CEDF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128BD14A-9093-4854-A73A-F666B2ED2D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2D884F4-76EC-4371-B903-E79CF191E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C462C46-EFB7-4580-9921-DFC346FCC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665" y="0"/>
            <a:ext cx="10268336" cy="6869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1223DB-517E-8304-AD39-FCC13C5E7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54028" y="528945"/>
            <a:ext cx="6999440" cy="1230570"/>
          </a:xfrm>
        </p:spPr>
        <p:txBody>
          <a:bodyPr anchor="t">
            <a:normAutofit/>
          </a:bodyPr>
          <a:lstStyle/>
          <a:p>
            <a:pPr rtl="1"/>
            <a:r>
              <a:rPr lang="fa-IR" sz="3600" dirty="0">
                <a:solidFill>
                  <a:schemeClr val="accent1"/>
                </a:solidFill>
              </a:rPr>
              <a:t>وظایف هسته مرکزی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B8B918B4-AB10-4E3A-916E-A9625586E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797903" y="954813"/>
            <a:ext cx="300774" cy="25928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4ABE269-00DD-1F47-0E0D-D7386650D4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3046596"/>
              </p:ext>
            </p:extLst>
          </p:nvPr>
        </p:nvGraphicFramePr>
        <p:xfrm>
          <a:off x="2247900" y="1342704"/>
          <a:ext cx="9151938" cy="524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9776736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E2366EBA-92FD-44AE-87A9-25E5135EB2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6920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437F5FC-01F7-4EB4-81E7-C27D917E95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B0CFF10-4805-4BFA-961B-1F60DAEB94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BE054536-C03E-4857-B4AE-D687A58F9A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FE33E51C-23D8-43F5-98C4-A2ED2C4C99C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89E18891-DEB2-4CFD-A907-2868B2A9105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0002C1BB-DB60-4314-A2FC-203E54D94C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9B75BDFA-6D78-4FB1-9F21-5280855C49F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0B632D6B-A327-41AB-BBCF-9A03AD2AB73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F514BBC5-1736-4813-BECB-5A6B6738E58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94A2C868-7AEC-4209-BFA3-7185B11D330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FF56CB70-2B25-4695-ADC8-6092D0D1129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BA411BEF-2182-4458-B9AF-1634B5C231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53F27E63-3F11-4C85-AC72-1EE8508C4C4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8B589BA-F70F-4E0B-94B9-EEB83EDF3F2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9D0B991D-CB0A-415F-8D77-A5565F66F0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701E99DE-74F0-41D1-BBF4-5A57053BB6C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C02EE40A-8F17-4182-9495-9506463B79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bg1">
                  <a:alpha val="35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924210CA-0A35-4127-925F-D4084B7DC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DC13CEF1-DD2D-474C-B81C-820CEF3D9C3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F889481A-8038-43E6-8EF1-A5F802CEDF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128BD14A-9093-4854-A73A-F666B2ED2D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22D884F4-76EC-4371-B903-E79CF191E30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bg1">
                  <a:alpha val="3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7C462C46-EFB7-4580-9921-DFC346FCC3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23665" y="0"/>
            <a:ext cx="10268336" cy="6869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81223DB-517E-8304-AD39-FCC13C5E7C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6830" y="447211"/>
            <a:ext cx="6916891" cy="1230570"/>
          </a:xfrm>
        </p:spPr>
        <p:txBody>
          <a:bodyPr anchor="t">
            <a:normAutofit fontScale="90000"/>
          </a:bodyPr>
          <a:lstStyle/>
          <a:p>
            <a:r>
              <a:rPr lang="fa-IR" sz="3600" dirty="0">
                <a:solidFill>
                  <a:schemeClr val="accent1"/>
                </a:solidFill>
              </a:rPr>
              <a:t>وظایف هسته‌های استانی و شهرستانی نهضت</a:t>
            </a:r>
            <a:endParaRPr lang="en-US" sz="3600" dirty="0">
              <a:solidFill>
                <a:schemeClr val="accent1"/>
              </a:solidFill>
            </a:endParaRPr>
          </a:p>
        </p:txBody>
      </p:sp>
      <p:sp>
        <p:nvSpPr>
          <p:cNvPr id="35" name="Isosceles Triangle 34">
            <a:extLst>
              <a:ext uri="{FF2B5EF4-FFF2-40B4-BE49-F238E27FC236}">
                <a16:creationId xmlns:a16="http://schemas.microsoft.com/office/drawing/2014/main" id="{B8B918B4-AB10-4E3A-916E-A9625586EA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797903" y="954813"/>
            <a:ext cx="300774" cy="25928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/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4ABE269-00DD-1F47-0E0D-D7386650D45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7221340"/>
              </p:ext>
            </p:extLst>
          </p:nvPr>
        </p:nvGraphicFramePr>
        <p:xfrm>
          <a:off x="2603114" y="1303233"/>
          <a:ext cx="8796724" cy="5248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2835427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415462" y="1332585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>
                <a:solidFill>
                  <a:srgbClr val="78C30D"/>
                </a:solidFill>
                <a:latin typeface="Sahel Black FD"/>
                <a:cs typeface="Sahel Black FD"/>
              </a:rPr>
              <a:t>معرفی </a:t>
            </a: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هسته‌های استانی و شهرستانی موفق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8456EF5-7CE1-3FDC-205A-2093DCD0EFD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474535"/>
              </p:ext>
            </p:extLst>
          </p:nvPr>
        </p:nvGraphicFramePr>
        <p:xfrm>
          <a:off x="742950" y="1331726"/>
          <a:ext cx="8672512" cy="4186424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07740">
                  <a:extLst>
                    <a:ext uri="{9D8B030D-6E8A-4147-A177-3AD203B41FA5}">
                      <a16:colId xmlns:a16="http://schemas.microsoft.com/office/drawing/2014/main" val="1092116833"/>
                    </a:ext>
                  </a:extLst>
                </a:gridCol>
                <a:gridCol w="3091856">
                  <a:extLst>
                    <a:ext uri="{9D8B030D-6E8A-4147-A177-3AD203B41FA5}">
                      <a16:colId xmlns:a16="http://schemas.microsoft.com/office/drawing/2014/main" val="969265798"/>
                    </a:ext>
                  </a:extLst>
                </a:gridCol>
                <a:gridCol w="2144564">
                  <a:extLst>
                    <a:ext uri="{9D8B030D-6E8A-4147-A177-3AD203B41FA5}">
                      <a16:colId xmlns:a16="http://schemas.microsoft.com/office/drawing/2014/main" val="2018117399"/>
                    </a:ext>
                  </a:extLst>
                </a:gridCol>
                <a:gridCol w="2628352">
                  <a:extLst>
                    <a:ext uri="{9D8B030D-6E8A-4147-A177-3AD203B41FA5}">
                      <a16:colId xmlns:a16="http://schemas.microsoft.com/office/drawing/2014/main" val="3654267763"/>
                    </a:ext>
                  </a:extLst>
                </a:gridCol>
              </a:tblGrid>
              <a:tr h="463567">
                <a:tc>
                  <a:txBody>
                    <a:bodyPr/>
                    <a:lstStyle/>
                    <a:p>
                      <a:pPr algn="ctr"/>
                      <a:r>
                        <a:rPr lang="fa-IR" sz="2000" dirty="0"/>
                        <a:t>ردیف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dirty="0"/>
                        <a:t>مسئول هسته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dirty="0"/>
                        <a:t>استان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dirty="0"/>
                        <a:t>فعالیت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03605374"/>
                  </a:ext>
                </a:extLst>
              </a:tr>
              <a:tr h="463567">
                <a:tc>
                  <a:txBody>
                    <a:bodyPr/>
                    <a:lstStyle/>
                    <a:p>
                      <a:pPr algn="ctr"/>
                      <a:r>
                        <a:rPr lang="fa-IR" sz="2000" dirty="0"/>
                        <a:t>1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a-IR" sz="2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آقای مهندس حسین مقدادی</a:t>
                      </a:r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استان قم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فعالیت</a:t>
                      </a:r>
                      <a:r>
                        <a:rPr kumimoji="0" lang="fa-IR" sz="2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 رسانه‌ای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16128066"/>
                  </a:ext>
                </a:extLst>
              </a:tr>
              <a:tr h="800130">
                <a:tc>
                  <a:txBody>
                    <a:bodyPr/>
                    <a:lstStyle/>
                    <a:p>
                      <a:pPr algn="ctr"/>
                      <a:r>
                        <a:rPr lang="fa-IR" sz="2000" dirty="0"/>
                        <a:t>2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آقای دکتر اکبر ویسمرادی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استان کرمانشاه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شبکه‌سازی مردمی و مطالبه‌گری از مسئولان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46017025"/>
                  </a:ext>
                </a:extLst>
              </a:tr>
              <a:tr h="463567">
                <a:tc>
                  <a:txBody>
                    <a:bodyPr/>
                    <a:lstStyle/>
                    <a:p>
                      <a:pPr algn="ctr"/>
                      <a:r>
                        <a:rPr lang="fa-IR" sz="2000" dirty="0"/>
                        <a:t>3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آقای مهندس سعید گلستانی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استان کرمان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ساخت شهرک الگو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40559565"/>
                  </a:ext>
                </a:extLst>
              </a:tr>
              <a:tr h="463567">
                <a:tc>
                  <a:txBody>
                    <a:bodyPr/>
                    <a:lstStyle/>
                    <a:p>
                      <a:pPr algn="ctr"/>
                      <a:r>
                        <a:rPr lang="fa-IR" sz="2000" dirty="0"/>
                        <a:t>4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آقای دکتر فریبرز پیرو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استان کرمانشاه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گفتمان‌سازی نخبگانی 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55576491"/>
                  </a:ext>
                </a:extLst>
              </a:tr>
              <a:tr h="830986">
                <a:tc>
                  <a:txBody>
                    <a:bodyPr/>
                    <a:lstStyle/>
                    <a:p>
                      <a:pPr algn="ctr"/>
                      <a:r>
                        <a:rPr lang="fa-IR" sz="2000" dirty="0"/>
                        <a:t>5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a-IR" sz="2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آقای مهندس عباس طاهری</a:t>
                      </a:r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شهر ابهر زنجان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a-IR" sz="2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مشارکت</a:t>
                      </a:r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 </a:t>
                      </a:r>
                      <a:r>
                        <a:rPr kumimoji="0" lang="fa-IR" sz="2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گروه‌های جهادی در ساخت مسکن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82451800"/>
                  </a:ext>
                </a:extLst>
              </a:tr>
              <a:tr h="463567">
                <a:tc>
                  <a:txBody>
                    <a:bodyPr/>
                    <a:lstStyle/>
                    <a:p>
                      <a:pPr algn="ctr"/>
                      <a:r>
                        <a:rPr lang="fa-IR" sz="2000" dirty="0"/>
                        <a:t>6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a-IR" sz="2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آقای مهندس مسعود امیدواری</a:t>
                      </a:r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a-IR" sz="2000" kern="100" dirty="0">
                          <a:solidFill>
                            <a:prstClr val="black"/>
                          </a:solidFill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شهر ابرکوه یزد </a:t>
                      </a:r>
                      <a:endParaRPr lang="en-US" sz="20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fa-IR" sz="20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پیگیری قضایی تخلفات</a:t>
                      </a:r>
                      <a:endParaRPr lang="en-US" sz="20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35563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257444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>
            <a:extLst>
              <a:ext uri="{FF2B5EF4-FFF2-40B4-BE49-F238E27FC236}">
                <a16:creationId xmlns:a16="http://schemas.microsoft.com/office/drawing/2014/main" id="{E20A234D-B9A4-4358-82C4-55B27FDC0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8" name="Freeform 5">
              <a:extLst>
                <a:ext uri="{FF2B5EF4-FFF2-40B4-BE49-F238E27FC236}">
                  <a16:creationId xmlns:a16="http://schemas.microsoft.com/office/drawing/2014/main" id="{D6AD3151-F96E-4F8D-9B74-990ABE183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89" name="Freeform 6">
              <a:extLst>
                <a:ext uri="{FF2B5EF4-FFF2-40B4-BE49-F238E27FC236}">
                  <a16:creationId xmlns:a16="http://schemas.microsoft.com/office/drawing/2014/main" id="{B3504A37-677D-4553-961E-C8504E1AD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0" name="Freeform 7">
              <a:extLst>
                <a:ext uri="{FF2B5EF4-FFF2-40B4-BE49-F238E27FC236}">
                  <a16:creationId xmlns:a16="http://schemas.microsoft.com/office/drawing/2014/main" id="{E1A9F12C-7B47-41B8-9DF3-74E2A72558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AB64BA4D-764E-43AA-B546-158AAB0F2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2" name="Freeform 9">
              <a:extLst>
                <a:ext uri="{FF2B5EF4-FFF2-40B4-BE49-F238E27FC236}">
                  <a16:creationId xmlns:a16="http://schemas.microsoft.com/office/drawing/2014/main" id="{C13AB19E-C06F-42CE-8C07-8BCE182DA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3" name="Freeform 10">
              <a:extLst>
                <a:ext uri="{FF2B5EF4-FFF2-40B4-BE49-F238E27FC236}">
                  <a16:creationId xmlns:a16="http://schemas.microsoft.com/office/drawing/2014/main" id="{057D2BFA-CF18-4381-89A7-ED3624346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4" name="Freeform 11">
              <a:extLst>
                <a:ext uri="{FF2B5EF4-FFF2-40B4-BE49-F238E27FC236}">
                  <a16:creationId xmlns:a16="http://schemas.microsoft.com/office/drawing/2014/main" id="{D4C422A6-48B9-4629-8FEF-0AA2FCF8A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5" name="Freeform 12">
              <a:extLst>
                <a:ext uri="{FF2B5EF4-FFF2-40B4-BE49-F238E27FC236}">
                  <a16:creationId xmlns:a16="http://schemas.microsoft.com/office/drawing/2014/main" id="{44431652-9C96-4555-8585-20ACDFB21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6" name="Freeform 13">
              <a:extLst>
                <a:ext uri="{FF2B5EF4-FFF2-40B4-BE49-F238E27FC236}">
                  <a16:creationId xmlns:a16="http://schemas.microsoft.com/office/drawing/2014/main" id="{BA82E172-9439-4927-ABE2-364FD3AA92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9137DE69-451C-4993-8AF3-1DDDD1751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8" name="Freeform 15">
              <a:extLst>
                <a:ext uri="{FF2B5EF4-FFF2-40B4-BE49-F238E27FC236}">
                  <a16:creationId xmlns:a16="http://schemas.microsoft.com/office/drawing/2014/main" id="{430B95C1-206E-4B3D-85F7-10E2EE73C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9" name="Freeform 16">
              <a:extLst>
                <a:ext uri="{FF2B5EF4-FFF2-40B4-BE49-F238E27FC236}">
                  <a16:creationId xmlns:a16="http://schemas.microsoft.com/office/drawing/2014/main" id="{3D23E2F8-938B-4A52-B35F-94F1331E97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0" name="Freeform 17">
              <a:extLst>
                <a:ext uri="{FF2B5EF4-FFF2-40B4-BE49-F238E27FC236}">
                  <a16:creationId xmlns:a16="http://schemas.microsoft.com/office/drawing/2014/main" id="{A7371A20-A9C7-40DA-BE71-2D23D3F8F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AD5A9C0B-2DF6-47B7-B7F4-DC52B4665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2" name="Freeform 19">
              <a:extLst>
                <a:ext uri="{FF2B5EF4-FFF2-40B4-BE49-F238E27FC236}">
                  <a16:creationId xmlns:a16="http://schemas.microsoft.com/office/drawing/2014/main" id="{AA3FFED2-A833-473E-869C-C67C78EF1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DD3136B0-EC59-42D1-AED9-1E7B23AE0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4" name="Freeform 21">
              <a:extLst>
                <a:ext uri="{FF2B5EF4-FFF2-40B4-BE49-F238E27FC236}">
                  <a16:creationId xmlns:a16="http://schemas.microsoft.com/office/drawing/2014/main" id="{516A793C-A2AA-409E-9AFD-31EBC9918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5" name="Freeform 22">
              <a:extLst>
                <a:ext uri="{FF2B5EF4-FFF2-40B4-BE49-F238E27FC236}">
                  <a16:creationId xmlns:a16="http://schemas.microsoft.com/office/drawing/2014/main" id="{A91A9330-6EF3-4068-9E05-EFD9E5814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6" name="Freeform 23">
              <a:extLst>
                <a:ext uri="{FF2B5EF4-FFF2-40B4-BE49-F238E27FC236}">
                  <a16:creationId xmlns:a16="http://schemas.microsoft.com/office/drawing/2014/main" id="{363F339A-2F0F-497A-9A97-6E1D4A38A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BF14AA4-98BB-49F7-8A26-B9611695C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69B412D-486A-40AE-AD13-012CFC18C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05FE3073-1BF6-4D01-B519-329470617E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144938A-7410-4F44-8642-3F1272DED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 useBgFill="1">
        <p:nvSpPr>
          <p:cNvPr id="113" name="Rectangle 112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6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7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8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9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0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1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2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3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4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5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6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7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8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9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0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1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2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3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4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38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5CE567-08EB-E8D5-3672-F5BFE5828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75605" y="2654447"/>
            <a:ext cx="6959446" cy="1662475"/>
          </a:xfrm>
        </p:spPr>
        <p:txBody>
          <a:bodyPr vert="horz" lIns="228600" tIns="228600" rIns="228600" bIns="0" rtlCol="0" anchor="b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fa-IR" sz="4800" dirty="0"/>
              <a:t>آشنایی با قوانین و آیین‌نامه‌های مرتبط با اعطای زمین</a:t>
            </a:r>
          </a:p>
        </p:txBody>
      </p:sp>
    </p:spTree>
    <p:extLst>
      <p:ext uri="{BB962C8B-B14F-4D97-AF65-F5344CB8AC3E}">
        <p14:creationId xmlns:p14="http://schemas.microsoft.com/office/powerpoint/2010/main" val="359463460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F7641565-3A15-CD49-74F3-7EF1527396D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10549366"/>
              </p:ext>
            </p:extLst>
          </p:nvPr>
        </p:nvGraphicFramePr>
        <p:xfrm>
          <a:off x="284638" y="192881"/>
          <a:ext cx="8768557" cy="636333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197975" y="129018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قوانین و آیین‌نامه‌های مرتبط با اعطای زمین</a:t>
            </a:r>
            <a:endParaRPr kumimoji="0" lang="en-US" sz="3200" b="0" i="0" u="none" strike="noStrike" kern="1200" cap="none" spc="-150" normalizeH="0" baseline="0" noProof="0" dirty="0">
              <a:ln>
                <a:noFill/>
              </a:ln>
              <a:solidFill>
                <a:srgbClr val="78C30D"/>
              </a:solidFill>
              <a:effectLst/>
              <a:uLnTx/>
              <a:uFillTx/>
              <a:latin typeface="Sahel Black FD"/>
              <a:ea typeface="+mj-ea"/>
              <a:cs typeface="Sahel Black FD"/>
            </a:endParaRPr>
          </a:p>
        </p:txBody>
      </p:sp>
    </p:spTree>
    <p:extLst>
      <p:ext uri="{BB962C8B-B14F-4D97-AF65-F5344CB8AC3E}">
        <p14:creationId xmlns:p14="http://schemas.microsoft.com/office/powerpoint/2010/main" val="3393226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415462" y="1332585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>
                <a:solidFill>
                  <a:srgbClr val="78C30D"/>
                </a:solidFill>
                <a:latin typeface="Sahel Black FD"/>
                <a:cs typeface="Sahel Black FD"/>
              </a:rPr>
              <a:t>قانون جهش تولید مسکن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71CF59-E148-5269-70B4-CC63FC125BFD}"/>
              </a:ext>
            </a:extLst>
          </p:cNvPr>
          <p:cNvSpPr txBox="1"/>
          <p:nvPr/>
        </p:nvSpPr>
        <p:spPr>
          <a:xfrm>
            <a:off x="795042" y="409263"/>
            <a:ext cx="8794749" cy="60394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ماده 1- دولت موظف است به نحوی برنامه‌ریزی و اقدام کند تا </a:t>
            </a:r>
            <a:r>
              <a:rPr lang="fa-IR" sz="22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سالانه حداقل یک میلیون واحد مسکونی</a:t>
            </a: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در کشور عرضه گردد.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ماده 4- بانک‌ها و مؤسسات اعتباری غیربانکی مکلفند </a:t>
            </a:r>
            <a:r>
              <a:rPr lang="fa-IR" sz="22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حداقل ۲۰% از تسهیلات پرداختی نظام بانکی در هر سال را به بخش مسکن </a:t>
            </a: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اختصاص دهند.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ماده ۸- شورای عالی شهرسازی و معماری ایران و مراجع ذی‌صلاح تغییر کاربری اراضی در استان‌ها، مکلفند نسبت به </a:t>
            </a:r>
            <a:r>
              <a:rPr lang="fa-IR" sz="22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بررسی و</a:t>
            </a: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</a:t>
            </a:r>
            <a:r>
              <a:rPr lang="fa-IR" sz="22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تعیین تکلیف خارج از نوبت پرونده­های ارسالی ظرف حداکثر دو ماه </a:t>
            </a: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پس از تاریخ وصول، اقدام نمایند.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ماده 9- سازمان جنگل‌ها، مراتع و آبخیزداری کشور مکلف است </a:t>
            </a:r>
            <a:r>
              <a:rPr lang="fa-IR" sz="22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اراضی ملی واقع در محدوده و حریم شهرها </a:t>
            </a: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و همچنین </a:t>
            </a:r>
            <a:r>
              <a:rPr lang="fa-IR" sz="22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اراضی مورد نیاز برای شهرک‌سازی در خارج از حریم شهرها</a:t>
            </a: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را تحویل وزارت راه و شهرسازی نماید.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تبصره 2- </a:t>
            </a:r>
            <a:r>
              <a:rPr lang="fa-IR" sz="22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اراضی کشاورزی حاصل­خیز (درجه ۱ و ۲) نمی­تواند برای ساخت مسکن مورد استفاده قرار گیرد.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ماده 10- </a:t>
            </a:r>
            <a:r>
              <a:rPr lang="fa-IR" sz="22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کلیه وزارتخانه‌ها، مؤسسات و دستگاه‌های دولتی </a:t>
            </a: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مکلفند نسبت به </a:t>
            </a:r>
            <a:r>
              <a:rPr lang="fa-IR" sz="22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واگذاری و تحویل رایگان اراضی در اختیار خود </a:t>
            </a:r>
            <a:r>
              <a:rPr lang="fa-IR" sz="22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بنا به درخواست وزارت راه و شهرسازی اقدام نمایند.</a:t>
            </a:r>
            <a:endParaRPr kumimoji="0" lang="fa-IR" sz="2200" b="1" i="0" u="none" strike="noStrike" kern="100" cap="none" spc="0" normalizeH="0" baseline="0" noProof="0" dirty="0">
              <a:ln>
                <a:noFill/>
              </a:ln>
              <a:solidFill>
                <a:srgbClr val="78C30D"/>
              </a:solidFill>
              <a:effectLst/>
              <a:uLnTx/>
              <a:uFillTx/>
              <a:latin typeface="Calibri" panose="020F0502020204030204" pitchFamily="34" charset="0"/>
              <a:ea typeface="Calibri" panose="020F0502020204030204" pitchFamily="34" charset="0"/>
              <a:cs typeface="Sahel FD" panose="020B0603030804020204" pitchFamily="34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763079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415462" y="1332585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قوانین اصلی نهضت ملی مسکن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71CF59-E148-5269-70B4-CC63FC125BFD}"/>
              </a:ext>
            </a:extLst>
          </p:cNvPr>
          <p:cNvSpPr txBox="1"/>
          <p:nvPr/>
        </p:nvSpPr>
        <p:spPr>
          <a:xfrm>
            <a:off x="636589" y="806615"/>
            <a:ext cx="8794749" cy="5244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شرایط ثبت نام نهضت ملی مسکن: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متقاضی، می‌بایست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در 5 سال گذشته، فاقد زمین‌های مسکونی و یا حتی واحدهای مسکونی باشد. 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همچنین، از 22 بهمن ماه سال 1357 نیز از امکانات نهادهای عمومی غیردولتی مربوط به مسکن، که شامل زمین مسکونی، واحد مسکونی، تسهیلاتی که برای خرید و یا ساخت مسکن هستند، استفاده نکرده باشد.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متقاضی، می‌بایست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متاهل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و یا سرپرست خانوار باشد. (زنان خود سرپرست، زنان مطلقه، نخبگان، معلولان شرایطشان متفاوت است.)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متقاضی، می‌بایست دارای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حداقل 5 سال سابقه سکونت در شهر محل تقاضای خود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، در پنج سال اخیر باشد.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متقاضی، می‌بایست شرایط لازم برای دریافت و پرداخت تسهیلات بانکی را داشته باشد.</a:t>
            </a:r>
          </a:p>
        </p:txBody>
      </p:sp>
    </p:spTree>
    <p:extLst>
      <p:ext uri="{BB962C8B-B14F-4D97-AF65-F5344CB8AC3E}">
        <p14:creationId xmlns:p14="http://schemas.microsoft.com/office/powerpoint/2010/main" val="42914781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376091" y="134336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قانون حمایت از خانواده و جوانی جمعیت و آیین‌نامه اجرایی آن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71CF59-E148-5269-70B4-CC63FC125BFD}"/>
              </a:ext>
            </a:extLst>
          </p:cNvPr>
          <p:cNvSpPr txBox="1"/>
          <p:nvPr/>
        </p:nvSpPr>
        <p:spPr>
          <a:xfrm>
            <a:off x="373062" y="289056"/>
            <a:ext cx="8794749" cy="6299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قانون حمایت از خانواده و جوانی جمعیت: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ماده 4- دولت مکلف است </a:t>
            </a: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یک قطعه زمین </a:t>
            </a: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یا واحد مسکونی حداکثر به میزان </a:t>
            </a: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۲۰۰ مترمربع </a:t>
            </a: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برای ساکنین در روستاها یا شهرهای </a:t>
            </a: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کمتر از پانصدهزار نفر </a:t>
            </a: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پس از </a:t>
            </a: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تولد فرزند سوم و بیشتر (بدنیا آمده بعد از 24 مهر 1400)</a:t>
            </a: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، در همان محل بر اساس </a:t>
            </a: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هزینه آماده سازی </a:t>
            </a: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فقط برای یکبار به صورت فروش </a:t>
            </a: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اقساطی</a:t>
            </a: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با </a:t>
            </a: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دو سال تنفس و هشت سال اقساط</a:t>
            </a: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اعطاء نماید و </a:t>
            </a: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سند مالکیت، پس از پرداخت آخرین قسط</a:t>
            </a: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، ظرف حداکثر یک ماه، به مالکین تحویل داده می­شود.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تبصره 1- برای ساکنین شهرهای </a:t>
            </a: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بالای پانصدهزار نفر</a:t>
            </a: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، زمین یا واحد مسکونی با شرایط مقرر در این ماده بسته به اعلام ظرفیت توسط دولت مبنی بر وجود زمین یا واحد مسکونی در </a:t>
            </a: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شهرک‌های اطراف یا شهرهای جدید یا شهرهای مجاور یا زادگاه پدر یا مادر</a:t>
            </a: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مشروط به اینکه بالاتر از پانصدهزار نفر نباشد، اختصاص می یابد.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آیین نامه اجرایی ماده (۴) قانون حمایت از خانواده و جوانی جمعیت: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ماده 6- در صورتی که تعداد خانوار مشمول این آیین نامه در هر شهر و طرح (پروژه) بیشتر از ظرفیت زمین یا واحد مسکونی قابل تأمین توسط دولت باشد، </a:t>
            </a:r>
            <a:r>
              <a:rPr kumimoji="0" lang="fa-IR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اولویت واگذاری با خانوارهای فاقد مالکیت و دارای فرم (ج) سبز </a:t>
            </a:r>
            <a:r>
              <a:rPr kumimoji="0" lang="fa-IR" sz="22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است. </a:t>
            </a:r>
          </a:p>
        </p:txBody>
      </p:sp>
    </p:spTree>
    <p:extLst>
      <p:ext uri="{BB962C8B-B14F-4D97-AF65-F5344CB8AC3E}">
        <p14:creationId xmlns:p14="http://schemas.microsoft.com/office/powerpoint/2010/main" val="31013359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55124" y="1336217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قانون بودجه سال ۱۴۰۲ کل کشور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71CF59-E148-5269-70B4-CC63FC125BFD}"/>
              </a:ext>
            </a:extLst>
          </p:cNvPr>
          <p:cNvSpPr txBox="1"/>
          <p:nvPr/>
        </p:nvSpPr>
        <p:spPr>
          <a:xfrm>
            <a:off x="440691" y="1750848"/>
            <a:ext cx="8794749" cy="33563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تبصره ۱۱- مسکن و حمل و نقل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بند ح- به منظور حمایت از خانواده و تحقق جوانی جمعیت، وزارت راه و شهرسازی مکلف است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در سال ۱۴۰۲ 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یک قطعه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زمین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یا واحد مسکونی به صورت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رایگان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در قالب شرایط مندرج در قانون حمایت از خانواده و جوانی جمعیت به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خانواده‌های دارای چهار فرزند و بیشتر زیر بیست سال 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اختصاص دهد. وزارت راه و شهرسازی مکلف است هر سه­ماه یک بار گزارش عملکرد این بند را به کمیسیون‌های عمران، اجتماعی و فرهنگی مجلس شورای اسلامی ارائه نماید.</a:t>
            </a:r>
          </a:p>
        </p:txBody>
      </p:sp>
    </p:spTree>
    <p:extLst>
      <p:ext uri="{BB962C8B-B14F-4D97-AF65-F5344CB8AC3E}">
        <p14:creationId xmlns:p14="http://schemas.microsoft.com/office/powerpoint/2010/main" val="26097747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66237" y="134336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قانون برنامه هفتم توسعه جمهوری اسلامی ایران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71CF59-E148-5269-70B4-CC63FC125BFD}"/>
              </a:ext>
            </a:extLst>
          </p:cNvPr>
          <p:cNvSpPr txBox="1"/>
          <p:nvPr/>
        </p:nvSpPr>
        <p:spPr>
          <a:xfrm>
            <a:off x="412434" y="1501966"/>
            <a:ext cx="8794749" cy="38540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فصل ۱۱- توسعه مسکن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تبصره ۱- وزارت راه و شهرسازی مكلف است در راستای اضافه شدن حداقل دو دهم درصد مساحت سرزمین (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330 هزار هکتار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) به ظرفیت سكونتگاهی كشور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با تراكم حداكثر 60 نفر در هكتار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، با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اولویت ایجاد مسكن معیشت‌محور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در روستاها، شهر‌‌های كوچك و میانی، مناطق مرزی و شهرك‌سازی، برنامه‌ریزی و اقدام نماید.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به‌منظور تسهیل مهاجرت معكوس اقشار مختلف جامعه،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در این واگذاری شرط سكونت 5 سال لحاظ نخواهد شد 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و وزارت راه و شهرسازی مجاز است واگذاری را ‌به‌صورت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نود و نه ساله 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انجام دهد.</a:t>
            </a:r>
          </a:p>
        </p:txBody>
      </p:sp>
    </p:spTree>
    <p:extLst>
      <p:ext uri="{BB962C8B-B14F-4D97-AF65-F5344CB8AC3E}">
        <p14:creationId xmlns:p14="http://schemas.microsoft.com/office/powerpoint/2010/main" val="9210953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323353" y="372997"/>
            <a:ext cx="2655889" cy="313641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مهمترین مصوبات جلسات شورای عالی مسکن</a:t>
            </a:r>
            <a:endParaRPr kumimoji="0" lang="fa-IR" sz="3200" b="0" i="0" u="none" strike="noStrike" kern="1200" cap="none" spc="-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hel Black FD"/>
              <a:ea typeface="+mj-ea"/>
              <a:cs typeface="Sahel Black FD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71CF59-E148-5269-70B4-CC63FC125BFD}"/>
              </a:ext>
            </a:extLst>
          </p:cNvPr>
          <p:cNvSpPr txBox="1"/>
          <p:nvPr/>
        </p:nvSpPr>
        <p:spPr>
          <a:xfrm>
            <a:off x="568326" y="255687"/>
            <a:ext cx="8794749" cy="3795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000" b="1" i="0" u="none" strike="noStrike" kern="1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مصوبات چهارمین جلسه شورای عالی مسکن (مورخ 1401/05/09):</a:t>
            </a:r>
            <a:r>
              <a:rPr kumimoji="0" lang="fa-IR" sz="2000" b="0" i="0" u="none" strike="noStrike" kern="1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اولویت دولت در حوزه مسکن </a:t>
            </a:r>
            <a:r>
              <a:rPr kumimoji="0" lang="fa-I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بجای آپارتمان، احداث خانه یک طبقه </a:t>
            </a:r>
            <a:r>
              <a:rPr kumimoji="0" lang="fa-IR" sz="20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است. لذا در شهرهایی که از نظر تامین زمین این امکان وجود دارد، می‌بایست به گونه‌ای اقدام شود تا این امر محقق گردد و </a:t>
            </a:r>
            <a:r>
              <a:rPr kumimoji="0" lang="fa-IR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تراکم نفر در هکتار به 60 نفر در هکتار کاهش یابد.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fa-IR" sz="20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وزارت راه و شهرسازی </a:t>
            </a:r>
            <a:r>
              <a:rPr lang="fa-IR" sz="20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امکان نظارت مردم (بخصوص اعضای پروژه‌ها) </a:t>
            </a:r>
            <a:r>
              <a:rPr lang="fa-IR" sz="20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را بر پروژه‌های در دست اقدام نهضت ملی مسکن فراهم نماید.</a:t>
            </a:r>
          </a:p>
          <a:p>
            <a:pPr marL="342900" indent="-342900" algn="just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defRPr/>
            </a:pPr>
            <a:r>
              <a:rPr kumimoji="0" lang="fa-IR" sz="2000" b="1" i="0" u="none" strike="noStrike" kern="1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مصوبات پنجمین جلسه شورای عالی مسکن (مورخ 1401/06/27):</a:t>
            </a:r>
            <a:r>
              <a:rPr kumimoji="0" lang="fa-IR" sz="2000" b="0" i="0" u="none" strike="noStrike" kern="1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</a:t>
            </a:r>
          </a:p>
          <a:p>
            <a:pPr marL="342900" indent="-342900" algn="just" rtl="1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  <a:defRPr/>
            </a:pPr>
            <a:r>
              <a:rPr lang="fa-IR" sz="20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بنیاد مسکن نسبت به تامین زمین در </a:t>
            </a:r>
            <a:r>
              <a:rPr lang="fa-IR" sz="20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روستاها</a:t>
            </a:r>
            <a:r>
              <a:rPr lang="fa-IR" sz="20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 در قطعات </a:t>
            </a:r>
            <a:r>
              <a:rPr lang="fa-IR" sz="2000" b="1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حداقل 500 متر مربعی و معیشت محور </a:t>
            </a:r>
            <a:r>
              <a:rPr lang="fa-IR" sz="2000" kern="100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از طریق اراضی دولتی یا توافق با مالکین و الحاق آن به طرح‌های هادی و واگذاری آن صرفا به متقاضیان با فرم ج سبز اقدام نماید.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DDA799F-D64F-0B08-7BBD-8C1B74E6A1E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4965011"/>
              </p:ext>
            </p:extLst>
          </p:nvPr>
        </p:nvGraphicFramePr>
        <p:xfrm>
          <a:off x="746256" y="4137112"/>
          <a:ext cx="10674944" cy="246888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564223">
                  <a:extLst>
                    <a:ext uri="{9D8B030D-6E8A-4147-A177-3AD203B41FA5}">
                      <a16:colId xmlns:a16="http://schemas.microsoft.com/office/drawing/2014/main" val="2657680144"/>
                    </a:ext>
                  </a:extLst>
                </a:gridCol>
                <a:gridCol w="1243321">
                  <a:extLst>
                    <a:ext uri="{9D8B030D-6E8A-4147-A177-3AD203B41FA5}">
                      <a16:colId xmlns:a16="http://schemas.microsoft.com/office/drawing/2014/main" val="2949682437"/>
                    </a:ext>
                  </a:extLst>
                </a:gridCol>
                <a:gridCol w="1098596">
                  <a:extLst>
                    <a:ext uri="{9D8B030D-6E8A-4147-A177-3AD203B41FA5}">
                      <a16:colId xmlns:a16="http://schemas.microsoft.com/office/drawing/2014/main" val="710183909"/>
                    </a:ext>
                  </a:extLst>
                </a:gridCol>
                <a:gridCol w="967027">
                  <a:extLst>
                    <a:ext uri="{9D8B030D-6E8A-4147-A177-3AD203B41FA5}">
                      <a16:colId xmlns:a16="http://schemas.microsoft.com/office/drawing/2014/main" val="1166363505"/>
                    </a:ext>
                  </a:extLst>
                </a:gridCol>
                <a:gridCol w="2822141">
                  <a:extLst>
                    <a:ext uri="{9D8B030D-6E8A-4147-A177-3AD203B41FA5}">
                      <a16:colId xmlns:a16="http://schemas.microsoft.com/office/drawing/2014/main" val="3451263402"/>
                    </a:ext>
                  </a:extLst>
                </a:gridCol>
                <a:gridCol w="2979636">
                  <a:extLst>
                    <a:ext uri="{9D8B030D-6E8A-4147-A177-3AD203B41FA5}">
                      <a16:colId xmlns:a16="http://schemas.microsoft.com/office/drawing/2014/main" val="19031182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نوع وام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مبلغ وام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مدت بازپرداخت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سود وام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اقساط ماهیانه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مراحل پرداخت 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77330376"/>
                  </a:ext>
                </a:extLst>
              </a:tr>
              <a:tr h="457200"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مسکن شهری</a:t>
                      </a:r>
                      <a:endParaRPr 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550 میلیون</a:t>
                      </a:r>
                      <a:endParaRPr 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20 سال</a:t>
                      </a:r>
                      <a:endParaRPr lang="en-US" dirty="0"/>
                    </a:p>
                  </a:txBody>
                  <a:tcPr anchor="ctr"/>
                </a:tc>
                <a:tc rowSpan="3"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18 درصد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سال اول:  7.375.000 تومان</a:t>
                      </a:r>
                    </a:p>
                  </a:txBody>
                  <a:tcPr anchor="ctr"/>
                </a:tc>
                <a:tc rowSpan="4">
                  <a:txBody>
                    <a:bodyPr/>
                    <a:lstStyle/>
                    <a:p>
                      <a:pPr marL="171450" indent="-171450" algn="r" rtl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kumimoji="0" lang="fa-IR" sz="1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۱۰ درصد آخر فونداسیون</a:t>
                      </a:r>
                    </a:p>
                    <a:p>
                      <a:pPr marL="171450" indent="-171450" algn="r" rtl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kumimoji="0" lang="fa-IR" sz="1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۴۰ درصد آخر سقف و اسکلت</a:t>
                      </a:r>
                    </a:p>
                    <a:p>
                      <a:pPr marL="171450" indent="-171450" algn="r" rtl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kumimoji="0" lang="fa-IR" sz="1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۲۵ درصد آخر سفت کاری</a:t>
                      </a:r>
                    </a:p>
                    <a:p>
                      <a:pPr marL="171450" indent="-171450" algn="r" rtl="1">
                        <a:lnSpc>
                          <a:spcPct val="150000"/>
                        </a:lnSpc>
                        <a:buFont typeface="Arial" panose="020B0604020202020204" pitchFamily="34" charset="0"/>
                        <a:buChar char="•"/>
                      </a:pPr>
                      <a:r>
                        <a:rPr kumimoji="0" lang="fa-IR" sz="1800" b="0" i="0" u="none" strike="noStrike" kern="1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۲۵ درصد آخر نازک کاری</a:t>
                      </a:r>
                      <a:endParaRPr lang="en-US" sz="1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02022519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/>
                        <a:t>سال دهم: 9.600.000 تومان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9420319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/>
                        <a:t>سال بیستم: 12.901.000 تومان</a:t>
                      </a:r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816035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مسکن روستایی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350 میلیون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20 سال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5 درصد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هر سال: 2.200.000 تومان</a:t>
                      </a:r>
                      <a:endParaRPr lang="en-US" dirty="0"/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pPr algn="ctr" rtl="1"/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1029080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2828546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>
            <a:extLst>
              <a:ext uri="{FF2B5EF4-FFF2-40B4-BE49-F238E27FC236}">
                <a16:creationId xmlns:a16="http://schemas.microsoft.com/office/drawing/2014/main" id="{E20A234D-B9A4-4358-82C4-55B27FDC0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8" name="Freeform 5">
              <a:extLst>
                <a:ext uri="{FF2B5EF4-FFF2-40B4-BE49-F238E27FC236}">
                  <a16:creationId xmlns:a16="http://schemas.microsoft.com/office/drawing/2014/main" id="{D6AD3151-F96E-4F8D-9B74-990ABE183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89" name="Freeform 6">
              <a:extLst>
                <a:ext uri="{FF2B5EF4-FFF2-40B4-BE49-F238E27FC236}">
                  <a16:creationId xmlns:a16="http://schemas.microsoft.com/office/drawing/2014/main" id="{B3504A37-677D-4553-961E-C8504E1AD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0" name="Freeform 7">
              <a:extLst>
                <a:ext uri="{FF2B5EF4-FFF2-40B4-BE49-F238E27FC236}">
                  <a16:creationId xmlns:a16="http://schemas.microsoft.com/office/drawing/2014/main" id="{E1A9F12C-7B47-41B8-9DF3-74E2A72558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AB64BA4D-764E-43AA-B546-158AAB0F2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2" name="Freeform 9">
              <a:extLst>
                <a:ext uri="{FF2B5EF4-FFF2-40B4-BE49-F238E27FC236}">
                  <a16:creationId xmlns:a16="http://schemas.microsoft.com/office/drawing/2014/main" id="{C13AB19E-C06F-42CE-8C07-8BCE182DA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3" name="Freeform 10">
              <a:extLst>
                <a:ext uri="{FF2B5EF4-FFF2-40B4-BE49-F238E27FC236}">
                  <a16:creationId xmlns:a16="http://schemas.microsoft.com/office/drawing/2014/main" id="{057D2BFA-CF18-4381-89A7-ED3624346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4" name="Freeform 11">
              <a:extLst>
                <a:ext uri="{FF2B5EF4-FFF2-40B4-BE49-F238E27FC236}">
                  <a16:creationId xmlns:a16="http://schemas.microsoft.com/office/drawing/2014/main" id="{D4C422A6-48B9-4629-8FEF-0AA2FCF8A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5" name="Freeform 12">
              <a:extLst>
                <a:ext uri="{FF2B5EF4-FFF2-40B4-BE49-F238E27FC236}">
                  <a16:creationId xmlns:a16="http://schemas.microsoft.com/office/drawing/2014/main" id="{44431652-9C96-4555-8585-20ACDFB21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6" name="Freeform 13">
              <a:extLst>
                <a:ext uri="{FF2B5EF4-FFF2-40B4-BE49-F238E27FC236}">
                  <a16:creationId xmlns:a16="http://schemas.microsoft.com/office/drawing/2014/main" id="{BA82E172-9439-4927-ABE2-364FD3AA92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9137DE69-451C-4993-8AF3-1DDDD1751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8" name="Freeform 15">
              <a:extLst>
                <a:ext uri="{FF2B5EF4-FFF2-40B4-BE49-F238E27FC236}">
                  <a16:creationId xmlns:a16="http://schemas.microsoft.com/office/drawing/2014/main" id="{430B95C1-206E-4B3D-85F7-10E2EE73C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9" name="Freeform 16">
              <a:extLst>
                <a:ext uri="{FF2B5EF4-FFF2-40B4-BE49-F238E27FC236}">
                  <a16:creationId xmlns:a16="http://schemas.microsoft.com/office/drawing/2014/main" id="{3D23E2F8-938B-4A52-B35F-94F1331E97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0" name="Freeform 17">
              <a:extLst>
                <a:ext uri="{FF2B5EF4-FFF2-40B4-BE49-F238E27FC236}">
                  <a16:creationId xmlns:a16="http://schemas.microsoft.com/office/drawing/2014/main" id="{A7371A20-A9C7-40DA-BE71-2D23D3F8F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AD5A9C0B-2DF6-47B7-B7F4-DC52B4665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2" name="Freeform 19">
              <a:extLst>
                <a:ext uri="{FF2B5EF4-FFF2-40B4-BE49-F238E27FC236}">
                  <a16:creationId xmlns:a16="http://schemas.microsoft.com/office/drawing/2014/main" id="{AA3FFED2-A833-473E-869C-C67C78EF1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DD3136B0-EC59-42D1-AED9-1E7B23AE0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4" name="Freeform 21">
              <a:extLst>
                <a:ext uri="{FF2B5EF4-FFF2-40B4-BE49-F238E27FC236}">
                  <a16:creationId xmlns:a16="http://schemas.microsoft.com/office/drawing/2014/main" id="{516A793C-A2AA-409E-9AFD-31EBC9918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5" name="Freeform 22">
              <a:extLst>
                <a:ext uri="{FF2B5EF4-FFF2-40B4-BE49-F238E27FC236}">
                  <a16:creationId xmlns:a16="http://schemas.microsoft.com/office/drawing/2014/main" id="{A91A9330-6EF3-4068-9E05-EFD9E5814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6" name="Freeform 23">
              <a:extLst>
                <a:ext uri="{FF2B5EF4-FFF2-40B4-BE49-F238E27FC236}">
                  <a16:creationId xmlns:a16="http://schemas.microsoft.com/office/drawing/2014/main" id="{363F339A-2F0F-497A-9A97-6E1D4A38A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BF14AA4-98BB-49F7-8A26-B9611695C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69B412D-486A-40AE-AD13-012CFC18C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05FE3073-1BF6-4D01-B519-329470617E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144938A-7410-4F44-8642-3F1272DED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 useBgFill="1">
        <p:nvSpPr>
          <p:cNvPr id="113" name="Rectangle 112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6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7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8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9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0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1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2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3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4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5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6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7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8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9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0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1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2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3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4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38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5CE567-08EB-E8D5-3672-F5BFE5828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8685" y="2112918"/>
            <a:ext cx="6959446" cy="2774096"/>
          </a:xfrm>
        </p:spPr>
        <p:txBody>
          <a:bodyPr vert="horz" lIns="228600" tIns="228600" rIns="228600" bIns="0" rtlCol="0" anchor="b"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fa-IR" sz="4800" dirty="0"/>
              <a:t>مروری بر وضعیت اجرایی نهضت ملی مسکن و طرح جوانی جمعیت </a:t>
            </a:r>
          </a:p>
        </p:txBody>
      </p:sp>
    </p:spTree>
    <p:extLst>
      <p:ext uri="{BB962C8B-B14F-4D97-AF65-F5344CB8AC3E}">
        <p14:creationId xmlns:p14="http://schemas.microsoft.com/office/powerpoint/2010/main" val="36300415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647024" y="1122699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وضعیت اجرای طرح نهضت ملی مسکن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B4FE5655-861F-AECD-F39D-FE7130FD14B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06479530"/>
              </p:ext>
            </p:extLst>
          </p:nvPr>
        </p:nvGraphicFramePr>
        <p:xfrm>
          <a:off x="-150477" y="182245"/>
          <a:ext cx="10052030" cy="9934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541FBA4D-9403-50DD-403F-AD26DA58FE6D}"/>
              </a:ext>
            </a:extLst>
          </p:cNvPr>
          <p:cNvSpPr txBox="1"/>
          <p:nvPr/>
        </p:nvSpPr>
        <p:spPr>
          <a:xfrm>
            <a:off x="8003772" y="6212880"/>
            <a:ext cx="394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rPr>
              <a:t>آخرین تاریخ بروزرسانی: 10 آبان ماه 1402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</p:spTree>
    <p:extLst>
      <p:ext uri="{BB962C8B-B14F-4D97-AF65-F5344CB8AC3E}">
        <p14:creationId xmlns:p14="http://schemas.microsoft.com/office/powerpoint/2010/main" val="412992529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647024" y="1122699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وضعیت اجرای طرح نهضت ملی مسکن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41FBA4D-9403-50DD-403F-AD26DA58FE6D}"/>
              </a:ext>
            </a:extLst>
          </p:cNvPr>
          <p:cNvSpPr txBox="1"/>
          <p:nvPr/>
        </p:nvSpPr>
        <p:spPr>
          <a:xfrm>
            <a:off x="8003772" y="6212880"/>
            <a:ext cx="394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rPr>
              <a:t>آخرین تاریخ بروزرسانی: 10 آبان ماه 1402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A7D49135-ABA8-9ED0-CD0E-09EAC8EF40D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07848548"/>
              </p:ext>
            </p:extLst>
          </p:nvPr>
        </p:nvGraphicFramePr>
        <p:xfrm>
          <a:off x="-150477" y="-3245117"/>
          <a:ext cx="10052030" cy="99340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3829980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23215" y="134336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وضعیت اجرای ماده 4 قانون حمایت از خانواده و جوانی جمعیت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19C0D192-0CDC-55A3-55A1-0675346BB08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658955438"/>
              </p:ext>
            </p:extLst>
          </p:nvPr>
        </p:nvGraphicFramePr>
        <p:xfrm>
          <a:off x="733268" y="448471"/>
          <a:ext cx="7121651" cy="59983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7074143-1AA0-3E24-F198-C2A75E658ED6}"/>
              </a:ext>
            </a:extLst>
          </p:cNvPr>
          <p:cNvSpPr txBox="1"/>
          <p:nvPr/>
        </p:nvSpPr>
        <p:spPr>
          <a:xfrm>
            <a:off x="8003772" y="6212880"/>
            <a:ext cx="394225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4572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rPr>
              <a:t>آخرین تاریخ بروزرسانی: 10 آبان ماه 1402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</p:spTree>
    <p:extLst>
      <p:ext uri="{BB962C8B-B14F-4D97-AF65-F5344CB8AC3E}">
        <p14:creationId xmlns:p14="http://schemas.microsoft.com/office/powerpoint/2010/main" val="13174777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40044" y="1336217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جمع کل واگذاری انفرادی و گروهی و جوانی جمعیت منتهی به 1402/08/10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A6C5701-5773-95C8-3F75-A51FC45A97D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588540"/>
              </p:ext>
            </p:extLst>
          </p:nvPr>
        </p:nvGraphicFramePr>
        <p:xfrm>
          <a:off x="773758" y="1586552"/>
          <a:ext cx="8130531" cy="3684895"/>
        </p:xfrm>
        <a:graphic>
          <a:graphicData uri="http://schemas.openxmlformats.org/drawingml/2006/table">
            <a:tbl>
              <a:tblPr rtl="1"/>
              <a:tblGrid>
                <a:gridCol w="1708899">
                  <a:extLst>
                    <a:ext uri="{9D8B030D-6E8A-4147-A177-3AD203B41FA5}">
                      <a16:colId xmlns:a16="http://schemas.microsoft.com/office/drawing/2014/main" val="1941423942"/>
                    </a:ext>
                  </a:extLst>
                </a:gridCol>
                <a:gridCol w="1548248">
                  <a:extLst>
                    <a:ext uri="{9D8B030D-6E8A-4147-A177-3AD203B41FA5}">
                      <a16:colId xmlns:a16="http://schemas.microsoft.com/office/drawing/2014/main" val="3427569442"/>
                    </a:ext>
                  </a:extLst>
                </a:gridCol>
                <a:gridCol w="1659500">
                  <a:extLst>
                    <a:ext uri="{9D8B030D-6E8A-4147-A177-3AD203B41FA5}">
                      <a16:colId xmlns:a16="http://schemas.microsoft.com/office/drawing/2014/main" val="588447859"/>
                    </a:ext>
                  </a:extLst>
                </a:gridCol>
                <a:gridCol w="1492623">
                  <a:extLst>
                    <a:ext uri="{9D8B030D-6E8A-4147-A177-3AD203B41FA5}">
                      <a16:colId xmlns:a16="http://schemas.microsoft.com/office/drawing/2014/main" val="1985510096"/>
                    </a:ext>
                  </a:extLst>
                </a:gridCol>
                <a:gridCol w="1721261">
                  <a:extLst>
                    <a:ext uri="{9D8B030D-6E8A-4147-A177-3AD203B41FA5}">
                      <a16:colId xmlns:a16="http://schemas.microsoft.com/office/drawing/2014/main" val="2493748530"/>
                    </a:ext>
                  </a:extLst>
                </a:gridCol>
              </a:tblGrid>
              <a:tr h="1351871"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تعداد واگذاری واحد زمین در طرح نهضت ملی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تعداد واگذاری واحد زمین در طرح جوانی جمعیت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8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جمع کل واگذاری منتهی به 1402/08/10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3618782"/>
                  </a:ext>
                </a:extLst>
              </a:tr>
              <a:tr h="891957"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انفرادی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گروهی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انفرادی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4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گروهی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6457823"/>
                  </a:ext>
                </a:extLst>
              </a:tr>
              <a:tr h="1441067"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124,195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213,116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22,325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11,702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3200" b="1" i="0" u="none" strike="noStrike" dirty="0">
                          <a:solidFill>
                            <a:srgbClr val="00B05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371,338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57647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8163021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9D2A3F-B24E-D7C6-B991-BCE9ACF52217}"/>
              </a:ext>
            </a:extLst>
          </p:cNvPr>
          <p:cNvSpPr/>
          <p:nvPr/>
        </p:nvSpPr>
        <p:spPr>
          <a:xfrm>
            <a:off x="718855" y="179802"/>
            <a:ext cx="10754287" cy="712761"/>
          </a:xfrm>
          <a:prstGeom prst="roundRect">
            <a:avLst>
              <a:gd name="adj" fmla="val 3271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entury Gothic" panose="020B0502020202020204"/>
                <a:ea typeface="+mn-ea"/>
                <a:cs typeface="B Titr" panose="00000700000000000000" pitchFamily="2" charset="-78"/>
              </a:rPr>
              <a:t>جمع کل واگذاری انفرادی و گروهی و جوانی جمعیت منتهی به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1402/08/10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9C64340-FC58-68B9-601A-D4239CAB47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9310998"/>
              </p:ext>
            </p:extLst>
          </p:nvPr>
        </p:nvGraphicFramePr>
        <p:xfrm>
          <a:off x="895800" y="1150576"/>
          <a:ext cx="10400395" cy="5312919"/>
        </p:xfrm>
        <a:graphic>
          <a:graphicData uri="http://schemas.openxmlformats.org/drawingml/2006/table">
            <a:tbl>
              <a:tblPr rtl="1"/>
              <a:tblGrid>
                <a:gridCol w="634767">
                  <a:extLst>
                    <a:ext uri="{9D8B030D-6E8A-4147-A177-3AD203B41FA5}">
                      <a16:colId xmlns:a16="http://schemas.microsoft.com/office/drawing/2014/main" val="3622282651"/>
                    </a:ext>
                  </a:extLst>
                </a:gridCol>
                <a:gridCol w="1844748">
                  <a:extLst>
                    <a:ext uri="{9D8B030D-6E8A-4147-A177-3AD203B41FA5}">
                      <a16:colId xmlns:a16="http://schemas.microsoft.com/office/drawing/2014/main" val="1048982099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3334625508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4135344804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40420411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2054242350"/>
                    </a:ext>
                  </a:extLst>
                </a:gridCol>
                <a:gridCol w="1584176">
                  <a:extLst>
                    <a:ext uri="{9D8B030D-6E8A-4147-A177-3AD203B41FA5}">
                      <a16:colId xmlns:a16="http://schemas.microsoft.com/office/drawing/2014/main" val="1709133342"/>
                    </a:ext>
                  </a:extLst>
                </a:gridCol>
              </a:tblGrid>
              <a:tr h="731520"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ردیف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استان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تعداد واگذاری واحد زمین در طرح نهضت ملی</a:t>
                      </a:r>
                    </a:p>
                  </a:txBody>
                  <a:tcPr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rgbClr val="78C3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cs typeface="B Nazanin" panose="00000400000000000000" pitchFamily="2" charset="-78"/>
                        </a:rPr>
                        <a:t>تعداد واگذاری واحد زمین در طرح جوانی جمعیت</a:t>
                      </a:r>
                    </a:p>
                  </a:txBody>
                  <a:tcPr anchor="ctr">
                    <a:solidFill>
                      <a:srgbClr val="78C3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n-lt"/>
                          <a:ea typeface="+mn-ea"/>
                          <a:cs typeface="B Nazanin" panose="00000400000000000000" pitchFamily="2" charset="-78"/>
                        </a:rPr>
                        <a:t>جمع واگذاری</a:t>
                      </a:r>
                    </a:p>
                  </a:txBody>
                  <a:tcPr marL="2760" marR="2760" marT="2760" marB="0" anchor="ctr"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5774726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انفرادی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گروهی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 انفرادی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گروهی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0826994"/>
                  </a:ext>
                </a:extLst>
              </a:tr>
              <a:tr h="376436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هرمزگان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25222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13500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2588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815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42125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759907"/>
                  </a:ext>
                </a:extLst>
              </a:tr>
              <a:tr h="3323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خراسان رضوی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24828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13611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2129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656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41224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9767797"/>
                  </a:ext>
                </a:extLst>
              </a:tr>
              <a:tr h="3323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اصفهان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8886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18026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784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500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28196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9551442"/>
                  </a:ext>
                </a:extLst>
              </a:tr>
              <a:tr h="3323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خراسان جنوبی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18915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4483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2166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25564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7926291"/>
                  </a:ext>
                </a:extLst>
              </a:tr>
              <a:tr h="3323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5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آذربایجان غربی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1670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23015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540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25255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9920699"/>
                  </a:ext>
                </a:extLst>
              </a:tr>
              <a:tr h="3323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6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یزد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16255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4172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4218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24645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2300646"/>
                  </a:ext>
                </a:extLst>
              </a:tr>
              <a:tr h="3323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7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کردستان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20356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171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284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20811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58561118"/>
                  </a:ext>
                </a:extLst>
              </a:tr>
              <a:tr h="3323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8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زنجان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19921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400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20324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6970490"/>
                  </a:ext>
                </a:extLst>
              </a:tr>
              <a:tr h="3323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9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فارس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3880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14162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1040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360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19442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0601329"/>
                  </a:ext>
                </a:extLst>
              </a:tr>
              <a:tr h="3323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10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کرمانشاه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1759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8652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13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2758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13182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06305216"/>
                  </a:ext>
                </a:extLst>
              </a:tr>
              <a:tr h="3323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11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مرکزی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1136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10100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172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84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11492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7562096"/>
                  </a:ext>
                </a:extLst>
              </a:tr>
              <a:tr h="332393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12</a:t>
                      </a:r>
                    </a:p>
                  </a:txBody>
                  <a:tcPr marL="2760" marR="2760" marT="276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آذربایجان شرقی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342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8879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319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831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10371</a:t>
                      </a:r>
                    </a:p>
                  </a:txBody>
                  <a:tcPr marL="2760" marR="2760" marT="276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84103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676395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FB57ADB-80B4-643B-23A3-6CCAB56B6A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416680"/>
              </p:ext>
            </p:extLst>
          </p:nvPr>
        </p:nvGraphicFramePr>
        <p:xfrm>
          <a:off x="800846" y="1272988"/>
          <a:ext cx="10590304" cy="5041138"/>
        </p:xfrm>
        <a:graphic>
          <a:graphicData uri="http://schemas.openxmlformats.org/drawingml/2006/table">
            <a:tbl>
              <a:tblPr rtl="1"/>
              <a:tblGrid>
                <a:gridCol w="856140">
                  <a:extLst>
                    <a:ext uri="{9D8B030D-6E8A-4147-A177-3AD203B41FA5}">
                      <a16:colId xmlns:a16="http://schemas.microsoft.com/office/drawing/2014/main" val="822941708"/>
                    </a:ext>
                  </a:extLst>
                </a:gridCol>
                <a:gridCol w="2039309">
                  <a:extLst>
                    <a:ext uri="{9D8B030D-6E8A-4147-A177-3AD203B41FA5}">
                      <a16:colId xmlns:a16="http://schemas.microsoft.com/office/drawing/2014/main" val="2482089075"/>
                    </a:ext>
                  </a:extLst>
                </a:gridCol>
                <a:gridCol w="1538971">
                  <a:extLst>
                    <a:ext uri="{9D8B030D-6E8A-4147-A177-3AD203B41FA5}">
                      <a16:colId xmlns:a16="http://schemas.microsoft.com/office/drawing/2014/main" val="4110324820"/>
                    </a:ext>
                  </a:extLst>
                </a:gridCol>
                <a:gridCol w="1538971">
                  <a:extLst>
                    <a:ext uri="{9D8B030D-6E8A-4147-A177-3AD203B41FA5}">
                      <a16:colId xmlns:a16="http://schemas.microsoft.com/office/drawing/2014/main" val="3602987397"/>
                    </a:ext>
                  </a:extLst>
                </a:gridCol>
                <a:gridCol w="1538971">
                  <a:extLst>
                    <a:ext uri="{9D8B030D-6E8A-4147-A177-3AD203B41FA5}">
                      <a16:colId xmlns:a16="http://schemas.microsoft.com/office/drawing/2014/main" val="1721079440"/>
                    </a:ext>
                  </a:extLst>
                </a:gridCol>
                <a:gridCol w="1538971">
                  <a:extLst>
                    <a:ext uri="{9D8B030D-6E8A-4147-A177-3AD203B41FA5}">
                      <a16:colId xmlns:a16="http://schemas.microsoft.com/office/drawing/2014/main" val="3225283849"/>
                    </a:ext>
                  </a:extLst>
                </a:gridCol>
                <a:gridCol w="1538971">
                  <a:extLst>
                    <a:ext uri="{9D8B030D-6E8A-4147-A177-3AD203B41FA5}">
                      <a16:colId xmlns:a16="http://schemas.microsoft.com/office/drawing/2014/main" val="2591589060"/>
                    </a:ext>
                  </a:extLst>
                </a:gridCol>
              </a:tblGrid>
              <a:tr h="731520"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ردیف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استان</a:t>
                      </a:r>
                    </a:p>
                  </a:txBody>
                  <a:tcPr marL="3280" marR="3280" marT="32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تعداد واگذاری واحد زمین در </a:t>
                      </a:r>
                      <a:r>
                        <a:rPr lang="fa-I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طرح نهضت ملی</a:t>
                      </a:r>
                    </a:p>
                  </a:txBody>
                  <a:tcPr marL="3280" marR="3280" marT="32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تعداد واگذاری واحد زمین در </a:t>
                      </a:r>
                      <a:r>
                        <a:rPr lang="fa-IR" sz="2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طرح جوانی جمعیت</a:t>
                      </a:r>
                    </a:p>
                  </a:txBody>
                  <a:tcPr marL="3280" marR="3280" marT="32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جمع واگذاری</a:t>
                      </a:r>
                    </a:p>
                  </a:txBody>
                  <a:tcPr marL="3280" marR="3280" marT="32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6563096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انفرادی</a:t>
                      </a:r>
                    </a:p>
                  </a:txBody>
                  <a:tcPr marL="3280" marR="3280" marT="32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گروهی</a:t>
                      </a:r>
                    </a:p>
                  </a:txBody>
                  <a:tcPr marL="3280" marR="3280" marT="32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انفرادی</a:t>
                      </a:r>
                    </a:p>
                  </a:txBody>
                  <a:tcPr marL="3280" marR="3280" marT="32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گروهی</a:t>
                      </a:r>
                    </a:p>
                  </a:txBody>
                  <a:tcPr marL="3280" marR="3280" marT="328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2426223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13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لارستان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1012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8250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502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9764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31097254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14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کرمان جنوب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3450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4264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318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8032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224920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15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مازندران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7319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143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7462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0358248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16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سیستان و بلوچستان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3647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2367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687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6701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87126906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17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البرز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4524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714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5239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2058506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18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همدان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438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4316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417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5171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31368451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19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بوشهر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2029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1019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1868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4916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4323931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20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خوزستان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1566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2495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440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4501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24911269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21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کرمان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3435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612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4047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183588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22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5D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تهران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1536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2500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4036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2104663"/>
                  </a:ext>
                </a:extLst>
              </a:tr>
              <a:tr h="313765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23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ایرانشهر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1580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1816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225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3621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955035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24</a:t>
                      </a:r>
                    </a:p>
                  </a:txBody>
                  <a:tcPr marL="3280" marR="3280" marT="328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fa-IR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کهگیلویه و بویراحمد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440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2551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276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264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3531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7955310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17782FE-B6B5-3DE9-6D6D-733B36AB60FE}"/>
              </a:ext>
            </a:extLst>
          </p:cNvPr>
          <p:cNvSpPr/>
          <p:nvPr/>
        </p:nvSpPr>
        <p:spPr>
          <a:xfrm>
            <a:off x="718855" y="179802"/>
            <a:ext cx="10754287" cy="712761"/>
          </a:xfrm>
          <a:prstGeom prst="roundRect">
            <a:avLst>
              <a:gd name="adj" fmla="val 3271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entury Gothic" panose="020B0502020202020204"/>
                <a:ea typeface="+mn-ea"/>
                <a:cs typeface="B Titr" panose="00000700000000000000" pitchFamily="2" charset="-78"/>
              </a:rPr>
              <a:t>جمع کل واگذاری انفرادی و گروهی و جوانی جمعیت منتهی به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1402/08/10</a:t>
            </a:r>
          </a:p>
        </p:txBody>
      </p:sp>
    </p:spTree>
    <p:extLst>
      <p:ext uri="{BB962C8B-B14F-4D97-AF65-F5344CB8AC3E}">
        <p14:creationId xmlns:p14="http://schemas.microsoft.com/office/powerpoint/2010/main" val="41734562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C7AC89B-1AAE-D786-5BD9-6D246D7305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5566457"/>
              </p:ext>
            </p:extLst>
          </p:nvPr>
        </p:nvGraphicFramePr>
        <p:xfrm>
          <a:off x="718855" y="1244396"/>
          <a:ext cx="10754287" cy="4720322"/>
        </p:xfrm>
        <a:graphic>
          <a:graphicData uri="http://schemas.openxmlformats.org/drawingml/2006/table">
            <a:tbl>
              <a:tblPr rtl="1"/>
              <a:tblGrid>
                <a:gridCol w="781236">
                  <a:extLst>
                    <a:ext uri="{9D8B030D-6E8A-4147-A177-3AD203B41FA5}">
                      <a16:colId xmlns:a16="http://schemas.microsoft.com/office/drawing/2014/main" val="2436910512"/>
                    </a:ext>
                  </a:extLst>
                </a:gridCol>
                <a:gridCol w="2232061">
                  <a:extLst>
                    <a:ext uri="{9D8B030D-6E8A-4147-A177-3AD203B41FA5}">
                      <a16:colId xmlns:a16="http://schemas.microsoft.com/office/drawing/2014/main" val="81822157"/>
                    </a:ext>
                  </a:extLst>
                </a:gridCol>
                <a:gridCol w="1548198">
                  <a:extLst>
                    <a:ext uri="{9D8B030D-6E8A-4147-A177-3AD203B41FA5}">
                      <a16:colId xmlns:a16="http://schemas.microsoft.com/office/drawing/2014/main" val="614977622"/>
                    </a:ext>
                  </a:extLst>
                </a:gridCol>
                <a:gridCol w="1548198">
                  <a:extLst>
                    <a:ext uri="{9D8B030D-6E8A-4147-A177-3AD203B41FA5}">
                      <a16:colId xmlns:a16="http://schemas.microsoft.com/office/drawing/2014/main" val="3414832858"/>
                    </a:ext>
                  </a:extLst>
                </a:gridCol>
                <a:gridCol w="1548198">
                  <a:extLst>
                    <a:ext uri="{9D8B030D-6E8A-4147-A177-3AD203B41FA5}">
                      <a16:colId xmlns:a16="http://schemas.microsoft.com/office/drawing/2014/main" val="1571007487"/>
                    </a:ext>
                  </a:extLst>
                </a:gridCol>
                <a:gridCol w="1548198">
                  <a:extLst>
                    <a:ext uri="{9D8B030D-6E8A-4147-A177-3AD203B41FA5}">
                      <a16:colId xmlns:a16="http://schemas.microsoft.com/office/drawing/2014/main" val="1782990702"/>
                    </a:ext>
                  </a:extLst>
                </a:gridCol>
                <a:gridCol w="1548198">
                  <a:extLst>
                    <a:ext uri="{9D8B030D-6E8A-4147-A177-3AD203B41FA5}">
                      <a16:colId xmlns:a16="http://schemas.microsoft.com/office/drawing/2014/main" val="1438689754"/>
                    </a:ext>
                  </a:extLst>
                </a:gridCol>
              </a:tblGrid>
              <a:tr h="731520"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ردیف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استان</a:t>
                      </a:r>
                    </a:p>
                  </a:txBody>
                  <a:tcPr marL="3490" marR="3490" marT="34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تعداد واگذاری واحد زمین در طرح نهضت ملی</a:t>
                      </a:r>
                    </a:p>
                  </a:txBody>
                  <a:tcPr marL="3490" marR="3490" marT="34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تعداد واگذاری واحد زمین در طرح جوانی جمعیت</a:t>
                      </a:r>
                    </a:p>
                  </a:txBody>
                  <a:tcPr marL="3490" marR="3490" marT="34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جمع واگذاری</a:t>
                      </a:r>
                    </a:p>
                  </a:txBody>
                  <a:tcPr marL="3490" marR="3490" marT="34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3587055"/>
                  </a:ext>
                </a:extLst>
              </a:tr>
              <a:tr h="54864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انفرادی</a:t>
                      </a:r>
                    </a:p>
                  </a:txBody>
                  <a:tcPr marL="3490" marR="3490" marT="34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گروهی</a:t>
                      </a:r>
                    </a:p>
                  </a:txBody>
                  <a:tcPr marL="3490" marR="3490" marT="34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انفرادی</a:t>
                      </a:r>
                    </a:p>
                  </a:txBody>
                  <a:tcPr marL="3490" marR="3490" marT="34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chemeClr val="bg1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گروهی</a:t>
                      </a:r>
                    </a:p>
                  </a:txBody>
                  <a:tcPr marL="3490" marR="3490" marT="349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8C30D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6701866"/>
                  </a:ext>
                </a:extLst>
              </a:tr>
              <a:tr h="31274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25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چهارمحال و بختیاری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2984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488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3482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33389463"/>
                  </a:ext>
                </a:extLst>
              </a:tr>
              <a:tr h="31274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26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خراسان شمالی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1883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652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227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2762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05624909"/>
                  </a:ext>
                </a:extLst>
              </a:tr>
              <a:tr h="31274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27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سمنان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1228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899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354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2481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49141922"/>
                  </a:ext>
                </a:extLst>
              </a:tr>
              <a:tr h="31274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28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شاهرود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1980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193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198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2371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04174519"/>
                  </a:ext>
                </a:extLst>
              </a:tr>
              <a:tr h="31274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29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قم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1700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630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18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2348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1616883"/>
                  </a:ext>
                </a:extLst>
              </a:tr>
              <a:tr h="31274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30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گلستان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817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727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490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2057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19508526"/>
                  </a:ext>
                </a:extLst>
              </a:tr>
              <a:tr h="31274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31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ایلام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1050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188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751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1989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6869027"/>
                  </a:ext>
                </a:extLst>
              </a:tr>
              <a:tr h="31274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32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قزوین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1274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115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1436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45931630"/>
                  </a:ext>
                </a:extLst>
              </a:tr>
              <a:tr h="31274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33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گیلان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1112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230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1342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4694425"/>
                  </a:ext>
                </a:extLst>
              </a:tr>
              <a:tr h="31274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34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اردبیل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172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490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355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1017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8247666"/>
                  </a:ext>
                </a:extLst>
              </a:tr>
              <a:tr h="312742">
                <a:tc>
                  <a:txBody>
                    <a:bodyPr/>
                    <a:lstStyle/>
                    <a:p>
                      <a:pPr marL="0" algn="ctr" defTabSz="914400" rtl="1" eaLnBrk="1" fontAlgn="ctr" latinLnBrk="0" hangingPunct="1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35</a:t>
                      </a:r>
                    </a:p>
                  </a:txBody>
                  <a:tcPr marL="3490" marR="3490" marT="349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1" fontAlgn="ctr"/>
                      <a:r>
                        <a:rPr lang="fa-IR" sz="2000" b="1" i="0" u="none" strike="noStrike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cs typeface="B Nazanin" panose="00000400000000000000" pitchFamily="2" charset="-78"/>
                        </a:rPr>
                        <a:t>لرستان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128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273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0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2000" b="1" i="0" u="none" strike="noStrike" kern="1200" dirty="0">
                          <a:solidFill>
                            <a:srgbClr val="000000"/>
                          </a:solidFill>
                          <a:effectLst/>
                          <a:latin typeface="B Nazanin" panose="00000400000000000000" pitchFamily="2" charset="-78"/>
                          <a:ea typeface="+mn-ea"/>
                          <a:cs typeface="B Nazanin" panose="00000400000000000000" pitchFamily="2" charset="-78"/>
                        </a:rPr>
                        <a:t>401</a:t>
                      </a:r>
                    </a:p>
                  </a:txBody>
                  <a:tcPr marL="4763" marR="4763" marT="476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7094258"/>
                  </a:ext>
                </a:extLst>
              </a:tr>
            </a:tbl>
          </a:graphicData>
        </a:graphic>
      </p:graphicFrame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8DD13ED-5E5C-D986-2070-DBE5D2A042B0}"/>
              </a:ext>
            </a:extLst>
          </p:cNvPr>
          <p:cNvSpPr/>
          <p:nvPr/>
        </p:nvSpPr>
        <p:spPr>
          <a:xfrm>
            <a:off x="718855" y="179802"/>
            <a:ext cx="10754287" cy="712761"/>
          </a:xfrm>
          <a:prstGeom prst="roundRect">
            <a:avLst>
              <a:gd name="adj" fmla="val 32714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342900" rtl="1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15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400" b="1" i="0" u="none" strike="noStrike" kern="12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entury Gothic" panose="020B0502020202020204"/>
                <a:ea typeface="+mn-ea"/>
                <a:cs typeface="B Titr" panose="00000700000000000000" pitchFamily="2" charset="-78"/>
              </a:rPr>
              <a:t>جمع کل واگذاری انفرادی و گروهی و جوانی جمعیت منتهی به </a:t>
            </a:r>
            <a:r>
              <a:rPr kumimoji="0" lang="fa-IR" sz="2400" b="0" i="0" u="none" strike="noStrike" kern="12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/>
                <a:ea typeface="+mn-ea"/>
                <a:cs typeface="B Titr" panose="00000700000000000000" pitchFamily="2" charset="-78"/>
              </a:rPr>
              <a:t>1402/08/10</a:t>
            </a:r>
          </a:p>
        </p:txBody>
      </p:sp>
    </p:spTree>
    <p:extLst>
      <p:ext uri="{BB962C8B-B14F-4D97-AF65-F5344CB8AC3E}">
        <p14:creationId xmlns:p14="http://schemas.microsoft.com/office/powerpoint/2010/main" val="18251192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341642" y="134336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گزارش تغییرات قیمت املاک مسکونی در استان خراسان جنوبی</a:t>
            </a: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7D0A7B66-CD55-D6A3-0C73-2325804ED9B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46346886"/>
              </p:ext>
            </p:extLst>
          </p:nvPr>
        </p:nvGraphicFramePr>
        <p:xfrm>
          <a:off x="418902" y="186458"/>
          <a:ext cx="8797461" cy="6492240"/>
        </p:xfrm>
        <a:graphic>
          <a:graphicData uri="http://schemas.openxmlformats.org/drawingml/2006/table">
            <a:tbl>
              <a:tblPr rtl="1" firstRow="1" firstCol="1" bandRow="1"/>
              <a:tblGrid>
                <a:gridCol w="605215">
                  <a:extLst>
                    <a:ext uri="{9D8B030D-6E8A-4147-A177-3AD203B41FA5}">
                      <a16:colId xmlns:a16="http://schemas.microsoft.com/office/drawing/2014/main" val="2138593913"/>
                    </a:ext>
                  </a:extLst>
                </a:gridCol>
                <a:gridCol w="888086">
                  <a:extLst>
                    <a:ext uri="{9D8B030D-6E8A-4147-A177-3AD203B41FA5}">
                      <a16:colId xmlns:a16="http://schemas.microsoft.com/office/drawing/2014/main" val="925717596"/>
                    </a:ext>
                  </a:extLst>
                </a:gridCol>
                <a:gridCol w="1217360">
                  <a:extLst>
                    <a:ext uri="{9D8B030D-6E8A-4147-A177-3AD203B41FA5}">
                      <a16:colId xmlns:a16="http://schemas.microsoft.com/office/drawing/2014/main" val="462315865"/>
                    </a:ext>
                  </a:extLst>
                </a:gridCol>
                <a:gridCol w="1217360">
                  <a:extLst>
                    <a:ext uri="{9D8B030D-6E8A-4147-A177-3AD203B41FA5}">
                      <a16:colId xmlns:a16="http://schemas.microsoft.com/office/drawing/2014/main" val="3466548770"/>
                    </a:ext>
                  </a:extLst>
                </a:gridCol>
                <a:gridCol w="1217360">
                  <a:extLst>
                    <a:ext uri="{9D8B030D-6E8A-4147-A177-3AD203B41FA5}">
                      <a16:colId xmlns:a16="http://schemas.microsoft.com/office/drawing/2014/main" val="3364256311"/>
                    </a:ext>
                  </a:extLst>
                </a:gridCol>
                <a:gridCol w="1217360">
                  <a:extLst>
                    <a:ext uri="{9D8B030D-6E8A-4147-A177-3AD203B41FA5}">
                      <a16:colId xmlns:a16="http://schemas.microsoft.com/office/drawing/2014/main" val="2605017364"/>
                    </a:ext>
                  </a:extLst>
                </a:gridCol>
                <a:gridCol w="1217360">
                  <a:extLst>
                    <a:ext uri="{9D8B030D-6E8A-4147-A177-3AD203B41FA5}">
                      <a16:colId xmlns:a16="http://schemas.microsoft.com/office/drawing/2014/main" val="2565056236"/>
                    </a:ext>
                  </a:extLst>
                </a:gridCol>
                <a:gridCol w="1217360">
                  <a:extLst>
                    <a:ext uri="{9D8B030D-6E8A-4147-A177-3AD203B41FA5}">
                      <a16:colId xmlns:a16="http://schemas.microsoft.com/office/drawing/2014/main" val="198513450"/>
                    </a:ext>
                  </a:extLst>
                </a:gridCol>
              </a:tblGrid>
              <a:tr h="548640"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ردیف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نام شهرستان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قیمت هر متر مربع زمین مسکونی (میلیون تومان)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میزان تغییرات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قیمت هر متر مربع ملک یا واحد مسکونی (میلیون تومان)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میزان تغییرات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4E7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1593742"/>
                  </a:ext>
                </a:extLst>
              </a:tr>
              <a:tr h="27432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سال 1401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سال 1402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سال 1401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سال 1402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8653626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Sahel FD" panose="020B0603030804020204" pitchFamily="34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بیرجند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8 م تا 25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6 م تا 20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20% کاهش قیمت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16 م تا 40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12 م تا 35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20% کاهش قیمت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18440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solidFill>
                            <a:srgbClr val="000000"/>
                          </a:solidFill>
                          <a:effectLst/>
                          <a:latin typeface="Sahel FD" panose="020B0603030804020204" pitchFamily="34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طبس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4 م تا 4.5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3 م تا 3.5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20% کاهش قیمت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22 م تا 25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18 م تا 20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20% کاهش قیمت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5859912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 dirty="0">
                          <a:effectLst/>
                          <a:latin typeface="Sahel FD" panose="020B0603030804020204" pitchFamily="34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درمیان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1.5 م تا 1.8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1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30% کاهش قیمت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3.5 م تا 4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2.5 م تا 3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30% کاهش قیمت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941509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effectLst/>
                          <a:latin typeface="Sahel FD" panose="020B0603030804020204" pitchFamily="34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خوسف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 م تا 1.5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0.8 م تا 1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20% کاهش قیمت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12 م تا 14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8 م تا 10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20% کاهش قیمت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600818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  <a:latin typeface="Sahel FD" panose="020B0603030804020204" pitchFamily="34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بشرویه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2.5 م تا 3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1.7 م تا 2.2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30% کاهش قیمت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7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7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ثابت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1184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effectLst/>
                          <a:latin typeface="Sahel FD" panose="020B0603030804020204" pitchFamily="34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نهبندان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1.2 م تا 1.3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0.9 م تا 1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20% کاهش قیمت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7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7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ثابت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8235279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  <a:latin typeface="Sahel FD" panose="020B0603030804020204" pitchFamily="34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فردوس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1.5 م تا 6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1.5 م تا 6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ثابت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10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10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ثابت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910748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effectLst/>
                          <a:latin typeface="Sahel FD" panose="020B0603030804020204" pitchFamily="34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سرایان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2 م تا 3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2 م تا 3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ثابت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10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10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ثابت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538791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  <a:latin typeface="Sahel FD" panose="020B0603030804020204" pitchFamily="34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قائن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8 م تا 10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12 م تا 15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50% افزایش قیمت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8 م تا 10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12 م تا 15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50% افزایش قیمت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5115545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solidFill>
                            <a:srgbClr val="000000"/>
                          </a:solidFill>
                          <a:effectLst/>
                          <a:latin typeface="Sahel FD" panose="020B0603030804020204" pitchFamily="34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زیرکوه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0.8 م تا 0.9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1.2 م تا 1.4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50% افزایش قیمت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6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10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AF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60% افزایش قیمت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26568282"/>
                  </a:ext>
                </a:extLst>
              </a:tr>
              <a:tr h="548640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kern="100">
                          <a:effectLst/>
                          <a:latin typeface="Sahel FD" panose="020B0603030804020204" pitchFamily="34" charset="-78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سربیشه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2.5 م تا 3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3.5 م تا 4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40% افزایش قیمت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4 م تا 5 م</a:t>
                      </a:r>
                      <a:endParaRPr lang="en-US" sz="14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kern="1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از 7 م تا 8 م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400" b="1" kern="100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Sahel FD" panose="020B0603030804020204" pitchFamily="34" charset="-78"/>
                        </a:rPr>
                        <a:t>حدود 60% افزایش قیمت</a:t>
                      </a:r>
                      <a:endParaRPr lang="en-US" sz="14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53702" marR="53702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56244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64961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>
            <a:extLst>
              <a:ext uri="{FF2B5EF4-FFF2-40B4-BE49-F238E27FC236}">
                <a16:creationId xmlns:a16="http://schemas.microsoft.com/office/drawing/2014/main" id="{E20A234D-B9A4-4358-82C4-55B27FDC0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8" name="Freeform 5">
              <a:extLst>
                <a:ext uri="{FF2B5EF4-FFF2-40B4-BE49-F238E27FC236}">
                  <a16:creationId xmlns:a16="http://schemas.microsoft.com/office/drawing/2014/main" id="{D6AD3151-F96E-4F8D-9B74-990ABE183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89" name="Freeform 6">
              <a:extLst>
                <a:ext uri="{FF2B5EF4-FFF2-40B4-BE49-F238E27FC236}">
                  <a16:creationId xmlns:a16="http://schemas.microsoft.com/office/drawing/2014/main" id="{B3504A37-677D-4553-961E-C8504E1AD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0" name="Freeform 7">
              <a:extLst>
                <a:ext uri="{FF2B5EF4-FFF2-40B4-BE49-F238E27FC236}">
                  <a16:creationId xmlns:a16="http://schemas.microsoft.com/office/drawing/2014/main" id="{E1A9F12C-7B47-41B8-9DF3-74E2A72558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AB64BA4D-764E-43AA-B546-158AAB0F2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2" name="Freeform 9">
              <a:extLst>
                <a:ext uri="{FF2B5EF4-FFF2-40B4-BE49-F238E27FC236}">
                  <a16:creationId xmlns:a16="http://schemas.microsoft.com/office/drawing/2014/main" id="{C13AB19E-C06F-42CE-8C07-8BCE182DA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3" name="Freeform 10">
              <a:extLst>
                <a:ext uri="{FF2B5EF4-FFF2-40B4-BE49-F238E27FC236}">
                  <a16:creationId xmlns:a16="http://schemas.microsoft.com/office/drawing/2014/main" id="{057D2BFA-CF18-4381-89A7-ED3624346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4" name="Freeform 11">
              <a:extLst>
                <a:ext uri="{FF2B5EF4-FFF2-40B4-BE49-F238E27FC236}">
                  <a16:creationId xmlns:a16="http://schemas.microsoft.com/office/drawing/2014/main" id="{D4C422A6-48B9-4629-8FEF-0AA2FCF8A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5" name="Freeform 12">
              <a:extLst>
                <a:ext uri="{FF2B5EF4-FFF2-40B4-BE49-F238E27FC236}">
                  <a16:creationId xmlns:a16="http://schemas.microsoft.com/office/drawing/2014/main" id="{44431652-9C96-4555-8585-20ACDFB21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6" name="Freeform 13">
              <a:extLst>
                <a:ext uri="{FF2B5EF4-FFF2-40B4-BE49-F238E27FC236}">
                  <a16:creationId xmlns:a16="http://schemas.microsoft.com/office/drawing/2014/main" id="{BA82E172-9439-4927-ABE2-364FD3AA92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9137DE69-451C-4993-8AF3-1DDDD1751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8" name="Freeform 15">
              <a:extLst>
                <a:ext uri="{FF2B5EF4-FFF2-40B4-BE49-F238E27FC236}">
                  <a16:creationId xmlns:a16="http://schemas.microsoft.com/office/drawing/2014/main" id="{430B95C1-206E-4B3D-85F7-10E2EE73C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9" name="Freeform 16">
              <a:extLst>
                <a:ext uri="{FF2B5EF4-FFF2-40B4-BE49-F238E27FC236}">
                  <a16:creationId xmlns:a16="http://schemas.microsoft.com/office/drawing/2014/main" id="{3D23E2F8-938B-4A52-B35F-94F1331E97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0" name="Freeform 17">
              <a:extLst>
                <a:ext uri="{FF2B5EF4-FFF2-40B4-BE49-F238E27FC236}">
                  <a16:creationId xmlns:a16="http://schemas.microsoft.com/office/drawing/2014/main" id="{A7371A20-A9C7-40DA-BE71-2D23D3F8F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AD5A9C0B-2DF6-47B7-B7F4-DC52B4665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2" name="Freeform 19">
              <a:extLst>
                <a:ext uri="{FF2B5EF4-FFF2-40B4-BE49-F238E27FC236}">
                  <a16:creationId xmlns:a16="http://schemas.microsoft.com/office/drawing/2014/main" id="{AA3FFED2-A833-473E-869C-C67C78EF1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DD3136B0-EC59-42D1-AED9-1E7B23AE0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4" name="Freeform 21">
              <a:extLst>
                <a:ext uri="{FF2B5EF4-FFF2-40B4-BE49-F238E27FC236}">
                  <a16:creationId xmlns:a16="http://schemas.microsoft.com/office/drawing/2014/main" id="{516A793C-A2AA-409E-9AFD-31EBC9918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5" name="Freeform 22">
              <a:extLst>
                <a:ext uri="{FF2B5EF4-FFF2-40B4-BE49-F238E27FC236}">
                  <a16:creationId xmlns:a16="http://schemas.microsoft.com/office/drawing/2014/main" id="{A91A9330-6EF3-4068-9E05-EFD9E5814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6" name="Freeform 23">
              <a:extLst>
                <a:ext uri="{FF2B5EF4-FFF2-40B4-BE49-F238E27FC236}">
                  <a16:creationId xmlns:a16="http://schemas.microsoft.com/office/drawing/2014/main" id="{363F339A-2F0F-497A-9A97-6E1D4A38A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BF14AA4-98BB-49F7-8A26-B9611695C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69B412D-486A-40AE-AD13-012CFC18C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05FE3073-1BF6-4D01-B519-329470617E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144938A-7410-4F44-8642-3F1272DED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 useBgFill="1">
        <p:nvSpPr>
          <p:cNvPr id="113" name="Rectangle 112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6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7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8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9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0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1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2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3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4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5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6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7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8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9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0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1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2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3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4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38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5CE567-08EB-E8D5-3672-F5BFE5828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32231" y="1196106"/>
            <a:ext cx="7527537" cy="2881559"/>
          </a:xfrm>
        </p:spPr>
        <p:txBody>
          <a:bodyPr vert="horz" lIns="228600" tIns="228600" rIns="228600" bIns="0" rtlCol="0" anchor="b">
            <a:normAutofit/>
          </a:bodyPr>
          <a:lstStyle/>
          <a:p>
            <a:pPr rtl="1">
              <a:lnSpc>
                <a:spcPct val="150000"/>
              </a:lnSpc>
            </a:pPr>
            <a:r>
              <a:rPr lang="fa-IR" dirty="0"/>
              <a:t>آشنایی با ادبیات پایه شهرسازی و فرآیندها و </a:t>
            </a:r>
            <a:r>
              <a:rPr lang="fa-IR" dirty="0" err="1"/>
              <a:t>تصمیم‌گیران</a:t>
            </a:r>
            <a:r>
              <a:rPr lang="fa-IR" dirty="0"/>
              <a:t> واگذاری زمین</a:t>
            </a:r>
          </a:p>
        </p:txBody>
      </p:sp>
    </p:spTree>
    <p:extLst>
      <p:ext uri="{BB962C8B-B14F-4D97-AF65-F5344CB8AC3E}">
        <p14:creationId xmlns:p14="http://schemas.microsoft.com/office/powerpoint/2010/main" val="196754409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313068" y="134336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 fontScale="775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defTabSz="914400" rtl="1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>
                <a:solidFill>
                  <a:schemeClr val="accent1"/>
                </a:solidFill>
                <a:cs typeface="Sahel Black FD"/>
              </a:rPr>
              <a:t>15 درصد از سرزمین؛ در اولویت توسعه</a:t>
            </a:r>
          </a:p>
          <a:p>
            <a:pPr marL="0" marR="0" lvl="0" indent="0" defTabSz="914400" rtl="1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>
                <a:solidFill>
                  <a:schemeClr val="tx1"/>
                </a:solidFill>
                <a:cs typeface="Sahel Black FD"/>
              </a:rPr>
              <a:t> </a:t>
            </a:r>
            <a:r>
              <a:rPr lang="fa-IR" sz="2600" b="1" dirty="0">
                <a:solidFill>
                  <a:schemeClr val="tx1"/>
                </a:solidFill>
                <a:cs typeface="Sahel Black FD"/>
              </a:rPr>
              <a:t>(معاونت آمایش سازمان مدیریت و برنامه‌ریزی)</a:t>
            </a:r>
          </a:p>
          <a:p>
            <a:pPr marL="0" marR="0" lvl="0" indent="0" defTabSz="914400" rtl="1" eaLnBrk="1" fontAlgn="auto" latinLnBrk="0" hangingPunct="1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100" dirty="0">
                <a:solidFill>
                  <a:srgbClr val="FF0000"/>
                </a:solidFill>
                <a:cs typeface="Sahel Black FD"/>
              </a:rPr>
              <a:t>یک میلیارد نفر با خانه‌های 420 متری</a:t>
            </a:r>
          </a:p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a-IR" sz="3200" b="0" i="0" u="none" strike="noStrike" kern="1200" cap="none" spc="-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ea typeface="+mj-ea"/>
              <a:cs typeface="Sahel Black F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6543873-EC35-8D9D-10D5-2A32F408633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053" t="9892" r="5938" b="11183"/>
          <a:stretch/>
        </p:blipFill>
        <p:spPr>
          <a:xfrm>
            <a:off x="274782" y="673350"/>
            <a:ext cx="8589818" cy="5511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0113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94810" y="800455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آیا واقعا زمین هست؟ </a:t>
            </a:r>
          </a:p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>
                <a:solidFill>
                  <a:srgbClr val="78C30D"/>
                </a:solidFill>
                <a:latin typeface="Sahel Black FD"/>
                <a:cs typeface="Sahel Black FD"/>
              </a:rPr>
              <a:t>(نمونه استان تهران)</a:t>
            </a:r>
            <a:endParaRPr kumimoji="0" lang="fa-IR" sz="3200" b="0" i="0" u="none" strike="noStrike" kern="1200" cap="none" spc="-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hel Black FD"/>
              <a:ea typeface="+mj-ea"/>
              <a:cs typeface="Sahel Black FD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4ECEE04-852C-83DA-771C-7F148B30A2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1714" y="366271"/>
            <a:ext cx="7662862" cy="4495224"/>
          </a:xfrm>
          <a:prstGeom prst="rect">
            <a:avLst/>
          </a:prstGeom>
        </p:spPr>
      </p:pic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DD4785A4-E9D8-EB13-A536-A40669AD5F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24048338"/>
              </p:ext>
            </p:extLst>
          </p:nvPr>
        </p:nvGraphicFramePr>
        <p:xfrm>
          <a:off x="729594" y="5229543"/>
          <a:ext cx="10784226" cy="12852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797371">
                  <a:extLst>
                    <a:ext uri="{9D8B030D-6E8A-4147-A177-3AD203B41FA5}">
                      <a16:colId xmlns:a16="http://schemas.microsoft.com/office/drawing/2014/main" val="395374395"/>
                    </a:ext>
                  </a:extLst>
                </a:gridCol>
                <a:gridCol w="1797371">
                  <a:extLst>
                    <a:ext uri="{9D8B030D-6E8A-4147-A177-3AD203B41FA5}">
                      <a16:colId xmlns:a16="http://schemas.microsoft.com/office/drawing/2014/main" val="179157191"/>
                    </a:ext>
                  </a:extLst>
                </a:gridCol>
                <a:gridCol w="1797371">
                  <a:extLst>
                    <a:ext uri="{9D8B030D-6E8A-4147-A177-3AD203B41FA5}">
                      <a16:colId xmlns:a16="http://schemas.microsoft.com/office/drawing/2014/main" val="3118640195"/>
                    </a:ext>
                  </a:extLst>
                </a:gridCol>
                <a:gridCol w="1797371">
                  <a:extLst>
                    <a:ext uri="{9D8B030D-6E8A-4147-A177-3AD203B41FA5}">
                      <a16:colId xmlns:a16="http://schemas.microsoft.com/office/drawing/2014/main" val="4268283783"/>
                    </a:ext>
                  </a:extLst>
                </a:gridCol>
                <a:gridCol w="1797371">
                  <a:extLst>
                    <a:ext uri="{9D8B030D-6E8A-4147-A177-3AD203B41FA5}">
                      <a16:colId xmlns:a16="http://schemas.microsoft.com/office/drawing/2014/main" val="2779153747"/>
                    </a:ext>
                  </a:extLst>
                </a:gridCol>
                <a:gridCol w="1797371">
                  <a:extLst>
                    <a:ext uri="{9D8B030D-6E8A-4147-A177-3AD203B41FA5}">
                      <a16:colId xmlns:a16="http://schemas.microsoft.com/office/drawing/2014/main" val="33259081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نقاط مناسب ساخت مسکونی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مجموع مساحت این نقاط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تعداد متقاضیان تایید شده نهضت ملی تهران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سهم هر متقاضی بعد از کسر سرانه‌های شهری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تعداد کل متقاضیان نهضت ملی تهران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dirty="0"/>
                        <a:t>سهم هر متقاضی بعد از کسر سرانه‌های شهری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657261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77 نقطه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50 هزار هکتار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160 هزار نفر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1500 متر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1 میلیون نفر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200 متر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3050539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40999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98780" y="134336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انواع زمین برای آزادسازی</a:t>
            </a:r>
          </a:p>
        </p:txBody>
      </p:sp>
      <p:graphicFrame>
        <p:nvGraphicFramePr>
          <p:cNvPr id="3" name="Diagram 2">
            <a:extLst>
              <a:ext uri="{FF2B5EF4-FFF2-40B4-BE49-F238E27FC236}">
                <a16:creationId xmlns:a16="http://schemas.microsoft.com/office/drawing/2014/main" id="{DB4368B3-63F3-CF78-489B-5E681AF0E1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09098879"/>
              </p:ext>
            </p:extLst>
          </p:nvPr>
        </p:nvGraphicFramePr>
        <p:xfrm>
          <a:off x="696913" y="815340"/>
          <a:ext cx="8377237" cy="53416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F633394B-34D0-437F-D52D-2C3FAA60C1ED}"/>
              </a:ext>
            </a:extLst>
          </p:cNvPr>
          <p:cNvSpPr txBox="1"/>
          <p:nvPr/>
        </p:nvSpPr>
        <p:spPr>
          <a:xfrm>
            <a:off x="3161355" y="6358380"/>
            <a:ext cx="870530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dirty="0"/>
              <a:t>نکته: کمیسیون </a:t>
            </a:r>
            <a:r>
              <a:rPr lang="fa-IR"/>
              <a:t>ماده 5، </a:t>
            </a:r>
            <a:r>
              <a:rPr lang="fa-IR" dirty="0"/>
              <a:t>وظیفه تغییر کاربری </a:t>
            </a:r>
            <a:r>
              <a:rPr lang="fa-IR" dirty="0" err="1"/>
              <a:t>زمین‌های</a:t>
            </a:r>
            <a:r>
              <a:rPr lang="fa-IR" dirty="0"/>
              <a:t> </a:t>
            </a:r>
            <a:r>
              <a:rPr lang="fa-IR" dirty="0" err="1"/>
              <a:t>استان‌ها</a:t>
            </a:r>
            <a:r>
              <a:rPr lang="fa-IR" dirty="0"/>
              <a:t> را برعهده دارد.</a:t>
            </a:r>
          </a:p>
          <a:p>
            <a:pPr algn="r" rtl="1"/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40890346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pic>
        <p:nvPicPr>
          <p:cNvPr id="1026" name="Picture 2" descr="دانلود نقشه شیپ فایل محدوده و حریم شهر تهران | پایگاه فراداده">
            <a:extLst>
              <a:ext uri="{FF2B5EF4-FFF2-40B4-BE49-F238E27FC236}">
                <a16:creationId xmlns:a16="http://schemas.microsoft.com/office/drawing/2014/main" id="{73DCAE60-EF9D-9A5F-405D-22D83EFA12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111" y="408056"/>
            <a:ext cx="6041887" cy="6041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2D7C070-9768-D0F0-47C2-56300E0F34DA}"/>
              </a:ext>
            </a:extLst>
          </p:cNvPr>
          <p:cNvSpPr txBox="1"/>
          <p:nvPr/>
        </p:nvSpPr>
        <p:spPr>
          <a:xfrm>
            <a:off x="3593377" y="3132344"/>
            <a:ext cx="1118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>
                <a:solidFill>
                  <a:srgbClr val="FF0000"/>
                </a:solidFill>
              </a:rPr>
              <a:t>محدوده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06CB238-ADB6-B26C-F7C6-4C790C454C18}"/>
              </a:ext>
            </a:extLst>
          </p:cNvPr>
          <p:cNvSpPr txBox="1"/>
          <p:nvPr/>
        </p:nvSpPr>
        <p:spPr>
          <a:xfrm>
            <a:off x="4328169" y="4720385"/>
            <a:ext cx="111833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>
                <a:solidFill>
                  <a:srgbClr val="FF0000"/>
                </a:solidFill>
              </a:rPr>
              <a:t>حریم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891E583-63C3-24D8-D6D2-4449DBEC0D5F}"/>
              </a:ext>
            </a:extLst>
          </p:cNvPr>
          <p:cNvSpPr txBox="1"/>
          <p:nvPr/>
        </p:nvSpPr>
        <p:spPr>
          <a:xfrm>
            <a:off x="4897779" y="5816569"/>
            <a:ext cx="1543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>
                <a:solidFill>
                  <a:srgbClr val="FF0000"/>
                </a:solidFill>
              </a:rPr>
              <a:t>خارج از حریم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2F7AEB5-C086-419E-7E3A-BB38CFD81C50}"/>
              </a:ext>
            </a:extLst>
          </p:cNvPr>
          <p:cNvSpPr txBox="1">
            <a:spLocks/>
          </p:cNvSpPr>
          <p:nvPr/>
        </p:nvSpPr>
        <p:spPr>
          <a:xfrm>
            <a:off x="8893176" y="1336217"/>
            <a:ext cx="2998472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6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ادبیات پایه شهرسازی </a:t>
            </a:r>
          </a:p>
        </p:txBody>
      </p:sp>
    </p:spTree>
    <p:extLst>
      <p:ext uri="{BB962C8B-B14F-4D97-AF65-F5344CB8AC3E}">
        <p14:creationId xmlns:p14="http://schemas.microsoft.com/office/powerpoint/2010/main" val="1931572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2F7AEB5-C086-419E-7E3A-BB38CFD81C50}"/>
              </a:ext>
            </a:extLst>
          </p:cNvPr>
          <p:cNvSpPr txBox="1">
            <a:spLocks/>
          </p:cNvSpPr>
          <p:nvPr/>
        </p:nvSpPr>
        <p:spPr>
          <a:xfrm>
            <a:off x="2433396" y="304057"/>
            <a:ext cx="7325996" cy="884270"/>
          </a:xfrm>
          <a:prstGeom prst="rect">
            <a:avLst/>
          </a:prstGeom>
        </p:spPr>
        <p:txBody>
          <a:bodyPr vert="horz" lIns="228600" tIns="228600" rIns="228600" bIns="228600" rtlCol="0" anchor="ctr">
            <a:no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0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ادبیات پایه شهرسازی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47B1EA9B-B76D-473D-D9FA-3794E1B0848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876462"/>
              </p:ext>
            </p:extLst>
          </p:nvPr>
        </p:nvGraphicFramePr>
        <p:xfrm>
          <a:off x="714913" y="1212509"/>
          <a:ext cx="10752650" cy="4760368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22320">
                  <a:extLst>
                    <a:ext uri="{9D8B030D-6E8A-4147-A177-3AD203B41FA5}">
                      <a16:colId xmlns:a16="http://schemas.microsoft.com/office/drawing/2014/main" val="996627270"/>
                    </a:ext>
                  </a:extLst>
                </a:gridCol>
                <a:gridCol w="2283367">
                  <a:extLst>
                    <a:ext uri="{9D8B030D-6E8A-4147-A177-3AD203B41FA5}">
                      <a16:colId xmlns:a16="http://schemas.microsoft.com/office/drawing/2014/main" val="2063852886"/>
                    </a:ext>
                  </a:extLst>
                </a:gridCol>
                <a:gridCol w="3111592">
                  <a:extLst>
                    <a:ext uri="{9D8B030D-6E8A-4147-A177-3AD203B41FA5}">
                      <a16:colId xmlns:a16="http://schemas.microsoft.com/office/drawing/2014/main" val="1174656113"/>
                    </a:ext>
                  </a:extLst>
                </a:gridCol>
                <a:gridCol w="3935371">
                  <a:extLst>
                    <a:ext uri="{9D8B030D-6E8A-4147-A177-3AD203B41FA5}">
                      <a16:colId xmlns:a16="http://schemas.microsoft.com/office/drawing/2014/main" val="1101889273"/>
                    </a:ext>
                  </a:extLst>
                </a:gridCol>
              </a:tblGrid>
              <a:tr h="609299"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تقسیم‌بندی زمین‌ها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تعریف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مالکیت و حکمرانی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قالب ساخت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19342883"/>
                  </a:ext>
                </a:extLst>
              </a:tr>
              <a:tr h="870427">
                <a:tc>
                  <a:txBody>
                    <a:bodyPr/>
                    <a:lstStyle/>
                    <a:p>
                      <a:pPr algn="ctr" rtl="1"/>
                      <a:r>
                        <a:rPr lang="fa-IR" b="1" dirty="0"/>
                        <a:t>محدوده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حد کالبدی موجود شهر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در اختیار شهرداری بوده و هرگونه ساخت و ساز نیاز به مجوز شهرداری دارد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ساخت مجتمع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7337251"/>
                  </a:ext>
                </a:extLst>
              </a:tr>
              <a:tr h="1194208">
                <a:tc>
                  <a:txBody>
                    <a:bodyPr/>
                    <a:lstStyle/>
                    <a:p>
                      <a:pPr algn="ctr" rtl="1"/>
                      <a:r>
                        <a:rPr lang="fa-IR" b="1" dirty="0"/>
                        <a:t>حریم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sz="1800" b="0" i="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زمین‌های چسبیده به محدوده شهر برای توسعه شهر در آینده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خصوصی (کشاورزی)، دولتی (نیروهای مسلح و ...)، بایر (سازمان ملی اراضی به نمایندگی اداره کل استان)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الحاق به محدوده شهر توسط شورای عالی معماری و شهرسازی</a:t>
                      </a:r>
                    </a:p>
                    <a:p>
                      <a:pPr algn="ctr" rtl="1"/>
                      <a:r>
                        <a:rPr lang="fa-IR" dirty="0"/>
                        <a:t>الحاق به محدوده روستا توسط استان 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77252841"/>
                  </a:ext>
                </a:extLst>
              </a:tr>
              <a:tr h="1392684">
                <a:tc>
                  <a:txBody>
                    <a:bodyPr/>
                    <a:lstStyle/>
                    <a:p>
                      <a:pPr algn="ctr" rtl="1"/>
                      <a:r>
                        <a:rPr lang="fa-IR" b="1" dirty="0"/>
                        <a:t>خارج از حریم</a:t>
                      </a:r>
                      <a:endParaRPr lang="en-US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زمین‌های خارج از حریم 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عمدتا منابع طبیعی</a:t>
                      </a:r>
                      <a:endParaRPr lang="en-US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rtl="1"/>
                      <a:r>
                        <a:rPr lang="fa-IR" dirty="0"/>
                        <a:t>منابع طبیعی بنام سازمان ملی اراضی کرده و شهرک ذیل سازمان ملی شهرک‌سازی ساخته می‌شود.</a:t>
                      </a:r>
                    </a:p>
                    <a:p>
                      <a:pPr algn="ctr" rtl="1"/>
                      <a:r>
                        <a:rPr lang="fa-IR" dirty="0"/>
                        <a:t>الحاق منفصل به شهر و ساخت ذیل شهرداری </a:t>
                      </a:r>
                    </a:p>
                    <a:p>
                      <a:pPr marL="0" marR="0" lvl="0" indent="0" algn="ctr" defTabSz="914400" rtl="1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1800" dirty="0"/>
                        <a:t>ساخت شهر ذیل شرکت عمران شهرهای جدید که قفل است.</a:t>
                      </a:r>
                      <a:endParaRPr lang="en-US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219603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01539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341642" y="134336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ایده توسعه منفصل و توسعه روستاها</a:t>
            </a:r>
          </a:p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>
                <a:solidFill>
                  <a:srgbClr val="78C30D"/>
                </a:solidFill>
                <a:latin typeface="Sahel Black FD"/>
                <a:cs typeface="Sahel Black FD"/>
              </a:rPr>
              <a:t>(نمونه جیرفت)</a:t>
            </a:r>
            <a:endParaRPr kumimoji="0" lang="fa-IR" sz="3200" b="0" i="0" u="none" strike="noStrike" kern="1200" cap="none" spc="-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hel Black FD"/>
              <a:ea typeface="+mj-ea"/>
              <a:cs typeface="Sahel Black FD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B8A24D7-9BBB-D202-CFB8-2A4BABBCC53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330" r="5534"/>
          <a:stretch/>
        </p:blipFill>
        <p:spPr>
          <a:xfrm>
            <a:off x="582296" y="782638"/>
            <a:ext cx="8401367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532314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359740" y="134336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 err="1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آماده‌سازی</a:t>
            </a: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 زمین و تامین خدمات زیربنایی و روبنایی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F2FFBA3-1805-82B2-D479-FB8BF9414EAF}"/>
              </a:ext>
            </a:extLst>
          </p:cNvPr>
          <p:cNvSpPr txBox="1"/>
          <p:nvPr/>
        </p:nvSpPr>
        <p:spPr>
          <a:xfrm>
            <a:off x="711995" y="1451952"/>
            <a:ext cx="8794749" cy="39566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آماده‌سازی زمین (هزینه با متقاضی):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فعالیت‌هایی که به منظور بهره‌برداری از اراضی خام برای آماده‌سازی جهت احداث و بهره‌برداری ضروری می‌باشد که شامل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تسطیح زمین، اجرای جوی، جدول، زیرسازی و آسفالت معابر، شبکه‌های تاسیسات زیربنایی و احداث مساجد 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است.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lang="fa-IR" sz="2400" b="1" kern="100" dirty="0">
                <a:solidFill>
                  <a:srgbClr val="78C30D"/>
                </a:solidFill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تامین خدمات زیربنایی و روبنایی (هزینه با دولت):</a:t>
            </a:r>
          </a:p>
          <a:p>
            <a:pPr marL="342900" marR="0" lvl="0" indent="-342900" algn="just" defTabSz="457200" rtl="1" eaLnBrk="1" fontAlgn="auto" latinLnBrk="0" hangingPunct="1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خدمات زیربنایی شامل انتقال شبکه‌های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آب، برق، گاز، تلفن و نظایر آن 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از مبداء تا محل زمین مورد نظر و خدمات روبنایی شامل احداث اماکن عمومی از قبیل </a:t>
            </a:r>
            <a:r>
              <a:rPr kumimoji="0" lang="fa-IR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فضاهای آموزشی، بهداشتی، فرهنگی و فضای سبز </a:t>
            </a:r>
            <a:r>
              <a:rPr kumimoji="0" lang="fa-IR" sz="24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Sahel FD" panose="020B0603030804020204" pitchFamily="34" charset="-78"/>
              </a:rPr>
              <a:t>است.</a:t>
            </a:r>
          </a:p>
        </p:txBody>
      </p:sp>
    </p:spTree>
    <p:extLst>
      <p:ext uri="{BB962C8B-B14F-4D97-AF65-F5344CB8AC3E}">
        <p14:creationId xmlns:p14="http://schemas.microsoft.com/office/powerpoint/2010/main" val="352748371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376083" y="134336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فرآیندهای اعطای زمین در شهرها و روستاها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C1B64A1-94ED-6263-D1EE-6ACB6AC96C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5885" y="192881"/>
            <a:ext cx="8910198" cy="6496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60918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98779" y="385763"/>
            <a:ext cx="2655889" cy="219940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چارت سازمانی اداره کل راه و شهرسازی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F31E0A5-BB31-97FF-393D-08F39453BE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938" y="73818"/>
            <a:ext cx="8982075" cy="66960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FC0B23-4012-59FA-D035-9BBD7542037C}"/>
              </a:ext>
            </a:extLst>
          </p:cNvPr>
          <p:cNvSpPr txBox="1"/>
          <p:nvPr/>
        </p:nvSpPr>
        <p:spPr>
          <a:xfrm>
            <a:off x="9247900" y="3027062"/>
            <a:ext cx="282178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b="1" dirty="0"/>
              <a:t>مدیریت مسکن و ساختمان: </a:t>
            </a:r>
            <a:r>
              <a:rPr lang="fa-IR" dirty="0"/>
              <a:t>مدیریت نهضت ملی مسکن</a:t>
            </a:r>
          </a:p>
          <a:p>
            <a:pPr algn="r" rtl="1"/>
            <a:endParaRPr lang="fa-IR" dirty="0"/>
          </a:p>
          <a:p>
            <a:pPr algn="r" rtl="1"/>
            <a:r>
              <a:rPr lang="fa-IR" b="1" dirty="0"/>
              <a:t>مدیریت شهرسازی و معماری:</a:t>
            </a:r>
          </a:p>
          <a:p>
            <a:pPr algn="r" rtl="1"/>
            <a:r>
              <a:rPr lang="fa-IR" dirty="0"/>
              <a:t>مدیریت اراضی و الحاق زمین</a:t>
            </a:r>
          </a:p>
          <a:p>
            <a:pPr algn="r" rtl="1"/>
            <a:endParaRPr lang="fa-IR" dirty="0"/>
          </a:p>
          <a:p>
            <a:pPr algn="r" rtl="1"/>
            <a:r>
              <a:rPr lang="fa-IR" b="1" dirty="0"/>
              <a:t>اداره املاک و بانک زمین:</a:t>
            </a:r>
          </a:p>
          <a:p>
            <a:pPr algn="r" rtl="1"/>
            <a:r>
              <a:rPr lang="fa-IR" dirty="0"/>
              <a:t>واگذاری زمین جوانی جمعیت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76054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403080" y="85304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چارت سازمانی استانداری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0552740-75F3-8B3D-DBF8-8A066FB8BE4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924" y="894079"/>
            <a:ext cx="9431001" cy="4932363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4172563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2445146" y="39815"/>
            <a:ext cx="7349815" cy="1042942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8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افراد موثر در شورای عالی شهرسازی و معماری کشور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72AF183F-01B6-EF19-025D-1259819BFD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457075"/>
              </p:ext>
            </p:extLst>
          </p:nvPr>
        </p:nvGraphicFramePr>
        <p:xfrm>
          <a:off x="523091" y="1149124"/>
          <a:ext cx="11117745" cy="490629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808265">
                  <a:extLst>
                    <a:ext uri="{9D8B030D-6E8A-4147-A177-3AD203B41FA5}">
                      <a16:colId xmlns:a16="http://schemas.microsoft.com/office/drawing/2014/main" val="1225191940"/>
                    </a:ext>
                  </a:extLst>
                </a:gridCol>
                <a:gridCol w="1853031">
                  <a:extLst>
                    <a:ext uri="{9D8B030D-6E8A-4147-A177-3AD203B41FA5}">
                      <a16:colId xmlns:a16="http://schemas.microsoft.com/office/drawing/2014/main" val="3086696252"/>
                    </a:ext>
                  </a:extLst>
                </a:gridCol>
                <a:gridCol w="2887926">
                  <a:extLst>
                    <a:ext uri="{9D8B030D-6E8A-4147-A177-3AD203B41FA5}">
                      <a16:colId xmlns:a16="http://schemas.microsoft.com/office/drawing/2014/main" val="196487561"/>
                    </a:ext>
                  </a:extLst>
                </a:gridCol>
                <a:gridCol w="710469">
                  <a:extLst>
                    <a:ext uri="{9D8B030D-6E8A-4147-A177-3AD203B41FA5}">
                      <a16:colId xmlns:a16="http://schemas.microsoft.com/office/drawing/2014/main" val="4131031421"/>
                    </a:ext>
                  </a:extLst>
                </a:gridCol>
                <a:gridCol w="2256397">
                  <a:extLst>
                    <a:ext uri="{9D8B030D-6E8A-4147-A177-3AD203B41FA5}">
                      <a16:colId xmlns:a16="http://schemas.microsoft.com/office/drawing/2014/main" val="3056887367"/>
                    </a:ext>
                  </a:extLst>
                </a:gridCol>
                <a:gridCol w="2601657">
                  <a:extLst>
                    <a:ext uri="{9D8B030D-6E8A-4147-A177-3AD203B41FA5}">
                      <a16:colId xmlns:a16="http://schemas.microsoft.com/office/drawing/2014/main" val="1691795608"/>
                    </a:ext>
                  </a:extLst>
                </a:gridCol>
              </a:tblGrid>
              <a:tr h="654172"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b="1" dirty="0">
                          <a:solidFill>
                            <a:schemeClr val="bg1"/>
                          </a:solidFill>
                          <a:effectLst/>
                        </a:rPr>
                        <a:t>ردیف</a:t>
                      </a:r>
                      <a:endParaRPr lang="fa-IR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b="1" dirty="0">
                          <a:solidFill>
                            <a:schemeClr val="bg1"/>
                          </a:solidFill>
                          <a:effectLst/>
                        </a:rPr>
                        <a:t>دستگاه مربوطه</a:t>
                      </a:r>
                      <a:endParaRPr lang="fa-IR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b="1" dirty="0">
                          <a:solidFill>
                            <a:schemeClr val="bg1"/>
                          </a:solidFill>
                          <a:effectLst/>
                        </a:rPr>
                        <a:t>سمت</a:t>
                      </a:r>
                      <a:endParaRPr lang="fa-IR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b="1" dirty="0">
                          <a:solidFill>
                            <a:schemeClr val="bg1"/>
                          </a:solidFill>
                          <a:effectLst/>
                        </a:rPr>
                        <a:t>ردیف</a:t>
                      </a:r>
                      <a:endParaRPr lang="fa-IR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b="1" dirty="0">
                          <a:solidFill>
                            <a:schemeClr val="bg1"/>
                          </a:solidFill>
                          <a:effectLst/>
                        </a:rPr>
                        <a:t>دستگاه مربوطه</a:t>
                      </a:r>
                      <a:endParaRPr lang="fa-IR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b="1" dirty="0">
                          <a:solidFill>
                            <a:schemeClr val="bg1"/>
                          </a:solidFill>
                          <a:effectLst/>
                        </a:rPr>
                        <a:t>سمت</a:t>
                      </a:r>
                      <a:endParaRPr lang="fa-IR" sz="2000" dirty="0">
                        <a:solidFill>
                          <a:schemeClr val="bg1"/>
                        </a:solidFill>
                        <a:effectLst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352034006"/>
                  </a:ext>
                </a:extLst>
              </a:tr>
              <a:tr h="654172"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١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وزارت راه و شهرسازی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وزیر راه و شهرسازی (رئیس شورا)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وزارت اقتصاد و دارایی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وزیر اقتصاد و دارایی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789780543"/>
                  </a:ext>
                </a:extLst>
              </a:tr>
              <a:tr h="981258"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>
                          <a:solidFill>
                            <a:schemeClr val="tx1"/>
                          </a:solidFill>
                          <a:effectLst/>
                        </a:rPr>
                        <a:t>٢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وزارت راه و شهرسازی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معاون شهرسازی و معماری وزیر (دبیر شورا)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وزارت جهاد كشاورزی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معاون وزیر و رئیس سازمان جنگل‌ها، مراتع و آبخیزداری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288107764"/>
                  </a:ext>
                </a:extLst>
              </a:tr>
              <a:tr h="654172"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٣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وزارت راه و شهرسازی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base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100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معاون مسکن وزیر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بنیاد مسكن انقلاب اسلامی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معاون عمران روستایی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4039408709"/>
                  </a:ext>
                </a:extLst>
              </a:tr>
              <a:tr h="654172"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>
                          <a:solidFill>
                            <a:schemeClr val="tx1"/>
                          </a:solidFill>
                          <a:effectLst/>
                        </a:rPr>
                        <a:t>٤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وزارت كشور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معاون عمرانی و توسعه امور شهری و روستایی وزیر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10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وزارت نیرو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معاون امور آب و آبفا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02159361"/>
                  </a:ext>
                </a:extLst>
              </a:tr>
              <a:tr h="654172"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>
                          <a:solidFill>
                            <a:schemeClr val="tx1"/>
                          </a:solidFill>
                          <a:effectLst/>
                        </a:rPr>
                        <a:t>٥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بانک مرکزی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رئیس بانک مرکزی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11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سازمان حفاظت محیط زیست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معاونت محیط زیست انسانی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684604482"/>
                  </a:ext>
                </a:extLst>
              </a:tr>
              <a:tr h="654172"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>
                          <a:solidFill>
                            <a:schemeClr val="tx1"/>
                          </a:solidFill>
                          <a:effectLst/>
                        </a:rPr>
                        <a:t>٦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سازمان برنامه و بودجه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معاون نظارت راهبردی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12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سازمان نظام مهندسی ساختمان كشور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 rtl="1" fontAlgn="base">
                        <a:spcAft>
                          <a:spcPts val="1000"/>
                        </a:spcAft>
                      </a:pPr>
                      <a:r>
                        <a:rPr lang="fa-IR" sz="2000" dirty="0">
                          <a:solidFill>
                            <a:schemeClr val="tx1"/>
                          </a:solidFill>
                          <a:effectLst/>
                        </a:rPr>
                        <a:t>نماینده سازمان ‌نظام‌ مهندسی‌ ساختمان كشور</a:t>
                      </a: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3536172744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EB34B247-9A58-4D38-7C50-E636AEDFE4A4}"/>
              </a:ext>
            </a:extLst>
          </p:cNvPr>
          <p:cNvSpPr txBox="1"/>
          <p:nvPr/>
        </p:nvSpPr>
        <p:spPr>
          <a:xfrm>
            <a:off x="5936212" y="6358380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/>
            <a:r>
              <a:rPr lang="fa-IR" dirty="0"/>
              <a:t>نکته: تصمیم‌گیری بصورت </a:t>
            </a:r>
            <a:r>
              <a:rPr lang="fa-IR" b="1" dirty="0"/>
              <a:t>شورایی</a:t>
            </a:r>
            <a:r>
              <a:rPr lang="fa-IR" dirty="0"/>
              <a:t> انجام می‌شود.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5437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07183" y="1122699"/>
            <a:ext cx="2655889" cy="2466321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اعضای شورای مسکن استان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F1AAA24D-CCB3-12A9-CD3B-B7B08F24DA0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19318880"/>
              </p:ext>
            </p:extLst>
          </p:nvPr>
        </p:nvGraphicFramePr>
        <p:xfrm>
          <a:off x="484188" y="376238"/>
          <a:ext cx="8789986" cy="61464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E4C7FDAD-19A4-AE19-964D-A945B67A5B48}"/>
              </a:ext>
            </a:extLst>
          </p:cNvPr>
          <p:cNvSpPr txBox="1"/>
          <p:nvPr/>
        </p:nvSpPr>
        <p:spPr>
          <a:xfrm>
            <a:off x="9079309" y="3901708"/>
            <a:ext cx="28217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b="1" dirty="0">
                <a:solidFill>
                  <a:srgbClr val="00B050"/>
                </a:solidFill>
              </a:rPr>
              <a:t>سبز پررنگ: مهمترین افراد</a:t>
            </a:r>
            <a:endParaRPr lang="fa-IR" dirty="0">
              <a:solidFill>
                <a:srgbClr val="00B050"/>
              </a:solidFill>
            </a:endParaRPr>
          </a:p>
          <a:p>
            <a:pPr algn="r" rtl="1"/>
            <a:endParaRPr lang="fa-IR" dirty="0"/>
          </a:p>
          <a:p>
            <a:pPr algn="r" rtl="1"/>
            <a:r>
              <a:rPr lang="fa-IR" b="1" dirty="0">
                <a:solidFill>
                  <a:srgbClr val="92D050"/>
                </a:solidFill>
              </a:rPr>
              <a:t>سبز کم‌رنگ: افراد موثر</a:t>
            </a:r>
          </a:p>
          <a:p>
            <a:pPr algn="r" rtl="1"/>
            <a:endParaRPr lang="fa-IR" dirty="0"/>
          </a:p>
          <a:p>
            <a:pPr algn="r" rtl="1"/>
            <a:r>
              <a:rPr lang="fa-IR" b="1" dirty="0">
                <a:solidFill>
                  <a:schemeClr val="accent6"/>
                </a:solidFill>
              </a:rPr>
              <a:t>نارنجی: کارشناسان فنی</a:t>
            </a:r>
          </a:p>
          <a:p>
            <a:pPr algn="r" rtl="1"/>
            <a:endParaRPr lang="fa-IR" b="1" dirty="0"/>
          </a:p>
          <a:p>
            <a:pPr algn="r" rtl="1"/>
            <a:r>
              <a:rPr lang="fa-IR" b="1" dirty="0">
                <a:solidFill>
                  <a:srgbClr val="FF0000"/>
                </a:solidFill>
              </a:rPr>
              <a:t>قرمز: اعضای شورا</a:t>
            </a:r>
          </a:p>
        </p:txBody>
      </p:sp>
    </p:spTree>
    <p:extLst>
      <p:ext uri="{BB962C8B-B14F-4D97-AF65-F5344CB8AC3E}">
        <p14:creationId xmlns:p14="http://schemas.microsoft.com/office/powerpoint/2010/main" val="288230696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07183" y="1122699"/>
            <a:ext cx="2655889" cy="2382501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اعضای شورای مسکن شهرستان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092DB7D8-37D9-76BA-0F55-FBFFC85CFF7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64298952"/>
              </p:ext>
            </p:extLst>
          </p:nvPr>
        </p:nvGraphicFramePr>
        <p:xfrm>
          <a:off x="395288" y="376238"/>
          <a:ext cx="8678862" cy="60702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31074D77-53F0-8218-37B2-490C3FF3C79F}"/>
              </a:ext>
            </a:extLst>
          </p:cNvPr>
          <p:cNvSpPr txBox="1"/>
          <p:nvPr/>
        </p:nvSpPr>
        <p:spPr>
          <a:xfrm>
            <a:off x="9079309" y="3901708"/>
            <a:ext cx="2821781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b="1" dirty="0">
                <a:solidFill>
                  <a:srgbClr val="00B050"/>
                </a:solidFill>
              </a:rPr>
              <a:t>سبز پررنگ: مهمترین افراد</a:t>
            </a:r>
            <a:endParaRPr lang="fa-IR" dirty="0">
              <a:solidFill>
                <a:srgbClr val="00B050"/>
              </a:solidFill>
            </a:endParaRPr>
          </a:p>
          <a:p>
            <a:pPr algn="r" rtl="1"/>
            <a:endParaRPr lang="fa-IR" dirty="0"/>
          </a:p>
          <a:p>
            <a:pPr algn="r" rtl="1"/>
            <a:r>
              <a:rPr lang="fa-IR" b="1" dirty="0">
                <a:solidFill>
                  <a:srgbClr val="92D050"/>
                </a:solidFill>
              </a:rPr>
              <a:t>سبز کم‌رنگ: افراد موثر</a:t>
            </a:r>
          </a:p>
          <a:p>
            <a:pPr algn="r" rtl="1"/>
            <a:endParaRPr lang="fa-IR" dirty="0"/>
          </a:p>
          <a:p>
            <a:pPr algn="r" rtl="1"/>
            <a:r>
              <a:rPr lang="fa-IR" b="1" dirty="0">
                <a:solidFill>
                  <a:schemeClr val="accent6"/>
                </a:solidFill>
              </a:rPr>
              <a:t>نارنجی: کارشناسان فنی</a:t>
            </a:r>
          </a:p>
          <a:p>
            <a:pPr algn="r" rtl="1"/>
            <a:endParaRPr lang="fa-IR" b="1" dirty="0"/>
          </a:p>
          <a:p>
            <a:pPr algn="r" rtl="1"/>
            <a:r>
              <a:rPr lang="fa-IR" b="1" dirty="0">
                <a:solidFill>
                  <a:srgbClr val="FF0000"/>
                </a:solidFill>
              </a:rPr>
              <a:t>قرمز: اعضای شورا</a:t>
            </a:r>
          </a:p>
        </p:txBody>
      </p:sp>
    </p:spTree>
    <p:extLst>
      <p:ext uri="{BB962C8B-B14F-4D97-AF65-F5344CB8AC3E}">
        <p14:creationId xmlns:p14="http://schemas.microsoft.com/office/powerpoint/2010/main" val="327286072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7" name="Group 86">
            <a:extLst>
              <a:ext uri="{FF2B5EF4-FFF2-40B4-BE49-F238E27FC236}">
                <a16:creationId xmlns:a16="http://schemas.microsoft.com/office/drawing/2014/main" id="{E20A234D-B9A4-4358-82C4-55B27FDC0EF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8" name="Freeform 5">
              <a:extLst>
                <a:ext uri="{FF2B5EF4-FFF2-40B4-BE49-F238E27FC236}">
                  <a16:creationId xmlns:a16="http://schemas.microsoft.com/office/drawing/2014/main" id="{D6AD3151-F96E-4F8D-9B74-990ABE18313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89" name="Freeform 6">
              <a:extLst>
                <a:ext uri="{FF2B5EF4-FFF2-40B4-BE49-F238E27FC236}">
                  <a16:creationId xmlns:a16="http://schemas.microsoft.com/office/drawing/2014/main" id="{B3504A37-677D-4553-961E-C8504E1AD8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0" name="Freeform 7">
              <a:extLst>
                <a:ext uri="{FF2B5EF4-FFF2-40B4-BE49-F238E27FC236}">
                  <a16:creationId xmlns:a16="http://schemas.microsoft.com/office/drawing/2014/main" id="{E1A9F12C-7B47-41B8-9DF3-74E2A725589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1" name="Freeform 8">
              <a:extLst>
                <a:ext uri="{FF2B5EF4-FFF2-40B4-BE49-F238E27FC236}">
                  <a16:creationId xmlns:a16="http://schemas.microsoft.com/office/drawing/2014/main" id="{AB64BA4D-764E-43AA-B546-158AAB0F281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2" name="Freeform 9">
              <a:extLst>
                <a:ext uri="{FF2B5EF4-FFF2-40B4-BE49-F238E27FC236}">
                  <a16:creationId xmlns:a16="http://schemas.microsoft.com/office/drawing/2014/main" id="{C13AB19E-C06F-42CE-8C07-8BCE182DA9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3" name="Freeform 10">
              <a:extLst>
                <a:ext uri="{FF2B5EF4-FFF2-40B4-BE49-F238E27FC236}">
                  <a16:creationId xmlns:a16="http://schemas.microsoft.com/office/drawing/2014/main" id="{057D2BFA-CF18-4381-89A7-ED36243463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4" name="Freeform 11">
              <a:extLst>
                <a:ext uri="{FF2B5EF4-FFF2-40B4-BE49-F238E27FC236}">
                  <a16:creationId xmlns:a16="http://schemas.microsoft.com/office/drawing/2014/main" id="{D4C422A6-48B9-4629-8FEF-0AA2FCF8AC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5" name="Freeform 12">
              <a:extLst>
                <a:ext uri="{FF2B5EF4-FFF2-40B4-BE49-F238E27FC236}">
                  <a16:creationId xmlns:a16="http://schemas.microsoft.com/office/drawing/2014/main" id="{44431652-9C96-4555-8585-20ACDFB21A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6" name="Freeform 13">
              <a:extLst>
                <a:ext uri="{FF2B5EF4-FFF2-40B4-BE49-F238E27FC236}">
                  <a16:creationId xmlns:a16="http://schemas.microsoft.com/office/drawing/2014/main" id="{BA82E172-9439-4927-ABE2-364FD3AA923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7" name="Freeform 14">
              <a:extLst>
                <a:ext uri="{FF2B5EF4-FFF2-40B4-BE49-F238E27FC236}">
                  <a16:creationId xmlns:a16="http://schemas.microsoft.com/office/drawing/2014/main" id="{9137DE69-451C-4993-8AF3-1DDDD17519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8" name="Freeform 15">
              <a:extLst>
                <a:ext uri="{FF2B5EF4-FFF2-40B4-BE49-F238E27FC236}">
                  <a16:creationId xmlns:a16="http://schemas.microsoft.com/office/drawing/2014/main" id="{430B95C1-206E-4B3D-85F7-10E2EE73C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99" name="Freeform 16">
              <a:extLst>
                <a:ext uri="{FF2B5EF4-FFF2-40B4-BE49-F238E27FC236}">
                  <a16:creationId xmlns:a16="http://schemas.microsoft.com/office/drawing/2014/main" id="{3D23E2F8-938B-4A52-B35F-94F1331E97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0" name="Freeform 17">
              <a:extLst>
                <a:ext uri="{FF2B5EF4-FFF2-40B4-BE49-F238E27FC236}">
                  <a16:creationId xmlns:a16="http://schemas.microsoft.com/office/drawing/2014/main" id="{A7371A20-A9C7-40DA-BE71-2D23D3F8F4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1" name="Freeform 18">
              <a:extLst>
                <a:ext uri="{FF2B5EF4-FFF2-40B4-BE49-F238E27FC236}">
                  <a16:creationId xmlns:a16="http://schemas.microsoft.com/office/drawing/2014/main" id="{AD5A9C0B-2DF6-47B7-B7F4-DC52B46652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2" name="Freeform 19">
              <a:extLst>
                <a:ext uri="{FF2B5EF4-FFF2-40B4-BE49-F238E27FC236}">
                  <a16:creationId xmlns:a16="http://schemas.microsoft.com/office/drawing/2014/main" id="{AA3FFED2-A833-473E-869C-C67C78EF158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3" name="Freeform 20">
              <a:extLst>
                <a:ext uri="{FF2B5EF4-FFF2-40B4-BE49-F238E27FC236}">
                  <a16:creationId xmlns:a16="http://schemas.microsoft.com/office/drawing/2014/main" id="{DD3136B0-EC59-42D1-AED9-1E7B23AE019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4" name="Freeform 21">
              <a:extLst>
                <a:ext uri="{FF2B5EF4-FFF2-40B4-BE49-F238E27FC236}">
                  <a16:creationId xmlns:a16="http://schemas.microsoft.com/office/drawing/2014/main" id="{516A793C-A2AA-409E-9AFD-31EBC991817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5" name="Freeform 22">
              <a:extLst>
                <a:ext uri="{FF2B5EF4-FFF2-40B4-BE49-F238E27FC236}">
                  <a16:creationId xmlns:a16="http://schemas.microsoft.com/office/drawing/2014/main" id="{A91A9330-6EF3-4068-9E05-EFD9E5814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06" name="Freeform 23">
              <a:extLst>
                <a:ext uri="{FF2B5EF4-FFF2-40B4-BE49-F238E27FC236}">
                  <a16:creationId xmlns:a16="http://schemas.microsoft.com/office/drawing/2014/main" id="{363F339A-2F0F-497A-9A97-6E1D4A38AD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4BF14AA4-98BB-49F7-8A26-B9611695CB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109" name="Rectangle 108">
              <a:extLst>
                <a:ext uri="{FF2B5EF4-FFF2-40B4-BE49-F238E27FC236}">
                  <a16:creationId xmlns:a16="http://schemas.microsoft.com/office/drawing/2014/main" id="{769B412D-486A-40AE-AD13-012CFC18CD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0" name="Isosceles Triangle 109">
              <a:extLst>
                <a:ext uri="{FF2B5EF4-FFF2-40B4-BE49-F238E27FC236}">
                  <a16:creationId xmlns:a16="http://schemas.microsoft.com/office/drawing/2014/main" id="{05FE3073-1BF6-4D01-B519-329470617E5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1" name="Rectangle 110">
              <a:extLst>
                <a:ext uri="{FF2B5EF4-FFF2-40B4-BE49-F238E27FC236}">
                  <a16:creationId xmlns:a16="http://schemas.microsoft.com/office/drawing/2014/main" id="{0144938A-7410-4F44-8642-3F1272DED16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 useBgFill="1">
        <p:nvSpPr>
          <p:cNvPr id="113" name="Rectangle 112">
            <a:extLst>
              <a:ext uri="{FF2B5EF4-FFF2-40B4-BE49-F238E27FC236}">
                <a16:creationId xmlns:a16="http://schemas.microsoft.com/office/drawing/2014/main" id="{6BDBA639-2A71-4A60-A71A-FF1836F546C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5E208A8B-5EBD-4532-BE72-26414FA7C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116" name="Freeform 5">
              <a:extLst>
                <a:ext uri="{FF2B5EF4-FFF2-40B4-BE49-F238E27FC236}">
                  <a16:creationId xmlns:a16="http://schemas.microsoft.com/office/drawing/2014/main" id="{15D09196-B338-4AB5-A71B-CFD5FFCA62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7" name="Freeform 6">
              <a:extLst>
                <a:ext uri="{FF2B5EF4-FFF2-40B4-BE49-F238E27FC236}">
                  <a16:creationId xmlns:a16="http://schemas.microsoft.com/office/drawing/2014/main" id="{F50B4463-128A-4677-A285-C017E6C543E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8" name="Freeform 7">
              <a:extLst>
                <a:ext uri="{FF2B5EF4-FFF2-40B4-BE49-F238E27FC236}">
                  <a16:creationId xmlns:a16="http://schemas.microsoft.com/office/drawing/2014/main" id="{1D9B95CD-F023-4DFA-9678-1E02713F74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19" name="Freeform 8">
              <a:extLst>
                <a:ext uri="{FF2B5EF4-FFF2-40B4-BE49-F238E27FC236}">
                  <a16:creationId xmlns:a16="http://schemas.microsoft.com/office/drawing/2014/main" id="{1DDF47A8-BE7B-43F3-A500-F5A4656D83B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0" name="Freeform 9">
              <a:extLst>
                <a:ext uri="{FF2B5EF4-FFF2-40B4-BE49-F238E27FC236}">
                  <a16:creationId xmlns:a16="http://schemas.microsoft.com/office/drawing/2014/main" id="{2DD394DE-76FB-42F8-85F2-FD436F42326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1" name="Freeform 10">
              <a:extLst>
                <a:ext uri="{FF2B5EF4-FFF2-40B4-BE49-F238E27FC236}">
                  <a16:creationId xmlns:a16="http://schemas.microsoft.com/office/drawing/2014/main" id="{B95F2EFB-87E6-4400-AAF3-7EB8B4F156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2" name="Freeform 11">
              <a:extLst>
                <a:ext uri="{FF2B5EF4-FFF2-40B4-BE49-F238E27FC236}">
                  <a16:creationId xmlns:a16="http://schemas.microsoft.com/office/drawing/2014/main" id="{1D463476-2BC7-418C-9D6F-51444B11A72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3" name="Freeform 12">
              <a:extLst>
                <a:ext uri="{FF2B5EF4-FFF2-40B4-BE49-F238E27FC236}">
                  <a16:creationId xmlns:a16="http://schemas.microsoft.com/office/drawing/2014/main" id="{24011122-2495-478A-81BF-ABBDEA1DA8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4" name="Freeform 13">
              <a:extLst>
                <a:ext uri="{FF2B5EF4-FFF2-40B4-BE49-F238E27FC236}">
                  <a16:creationId xmlns:a16="http://schemas.microsoft.com/office/drawing/2014/main" id="{C79E87C5-E5B3-476B-B539-FC9CF4A33B7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5" name="Freeform 14">
              <a:extLst>
                <a:ext uri="{FF2B5EF4-FFF2-40B4-BE49-F238E27FC236}">
                  <a16:creationId xmlns:a16="http://schemas.microsoft.com/office/drawing/2014/main" id="{956029CA-2B38-434D-9044-5FF3A1ECD1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6" name="Freeform 15">
              <a:extLst>
                <a:ext uri="{FF2B5EF4-FFF2-40B4-BE49-F238E27FC236}">
                  <a16:creationId xmlns:a16="http://schemas.microsoft.com/office/drawing/2014/main" id="{9514CFB6-E8DB-43DC-B1CD-9CC2D4B276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7" name="Freeform 16">
              <a:extLst>
                <a:ext uri="{FF2B5EF4-FFF2-40B4-BE49-F238E27FC236}">
                  <a16:creationId xmlns:a16="http://schemas.microsoft.com/office/drawing/2014/main" id="{BD8C1FC8-E550-45BE-9F30-822BAB3781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8" name="Freeform 17">
              <a:extLst>
                <a:ext uri="{FF2B5EF4-FFF2-40B4-BE49-F238E27FC236}">
                  <a16:creationId xmlns:a16="http://schemas.microsoft.com/office/drawing/2014/main" id="{D1646B5D-A7B7-41EC-9591-0E0C0F4F949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9" name="Freeform 18">
              <a:extLst>
                <a:ext uri="{FF2B5EF4-FFF2-40B4-BE49-F238E27FC236}">
                  <a16:creationId xmlns:a16="http://schemas.microsoft.com/office/drawing/2014/main" id="{E2118E93-481E-4843-987E-378187AA37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0" name="Freeform 19">
              <a:extLst>
                <a:ext uri="{FF2B5EF4-FFF2-40B4-BE49-F238E27FC236}">
                  <a16:creationId xmlns:a16="http://schemas.microsoft.com/office/drawing/2014/main" id="{77038464-F4E2-47EC-A87F-18469191E3A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1" name="Freeform 20">
              <a:extLst>
                <a:ext uri="{FF2B5EF4-FFF2-40B4-BE49-F238E27FC236}">
                  <a16:creationId xmlns:a16="http://schemas.microsoft.com/office/drawing/2014/main" id="{FB3BBEB1-E146-408F-95B7-EE2F269DE19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2" name="Freeform 21">
              <a:extLst>
                <a:ext uri="{FF2B5EF4-FFF2-40B4-BE49-F238E27FC236}">
                  <a16:creationId xmlns:a16="http://schemas.microsoft.com/office/drawing/2014/main" id="{C765B285-56EC-47FC-B116-274EBBD61A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3" name="Freeform 22">
              <a:extLst>
                <a:ext uri="{FF2B5EF4-FFF2-40B4-BE49-F238E27FC236}">
                  <a16:creationId xmlns:a16="http://schemas.microsoft.com/office/drawing/2014/main" id="{CB4A6191-6913-42EA-905E-8A174AE2C9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4" name="Freeform 23">
              <a:extLst>
                <a:ext uri="{FF2B5EF4-FFF2-40B4-BE49-F238E27FC236}">
                  <a16:creationId xmlns:a16="http://schemas.microsoft.com/office/drawing/2014/main" id="{8ADEEF92-F481-475A-845C-5E940F0D55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136" name="Freeform: Shape 135">
            <a:extLst>
              <a:ext uri="{FF2B5EF4-FFF2-40B4-BE49-F238E27FC236}">
                <a16:creationId xmlns:a16="http://schemas.microsoft.com/office/drawing/2014/main" id="{D9C506D7-84CB-4057-A44A-465313E785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931529">
            <a:off x="2173916" y="2448612"/>
            <a:ext cx="4418757" cy="4259609"/>
          </a:xfrm>
          <a:custGeom>
            <a:avLst/>
            <a:gdLst>
              <a:gd name="connsiteX0" fmla="*/ 404107 w 4507111"/>
              <a:gd name="connsiteY0" fmla="*/ 0 h 4344781"/>
              <a:gd name="connsiteX1" fmla="*/ 371857 w 4507111"/>
              <a:gd name="connsiteY1" fmla="*/ 117359 h 4344781"/>
              <a:gd name="connsiteX2" fmla="*/ 307833 w 4507111"/>
              <a:gd name="connsiteY2" fmla="*/ 632970 h 4344781"/>
              <a:gd name="connsiteX3" fmla="*/ 3569418 w 4507111"/>
              <a:gd name="connsiteY3" fmla="*/ 4141149 h 4344781"/>
              <a:gd name="connsiteX4" fmla="*/ 4440861 w 4507111"/>
              <a:gd name="connsiteY4" fmla="*/ 4332480 h 4344781"/>
              <a:gd name="connsiteX5" fmla="*/ 4507111 w 4507111"/>
              <a:gd name="connsiteY5" fmla="*/ 4341752 h 4344781"/>
              <a:gd name="connsiteX6" fmla="*/ 4296045 w 4507111"/>
              <a:gd name="connsiteY6" fmla="*/ 4344781 h 4344781"/>
              <a:gd name="connsiteX7" fmla="*/ 3749565 w 4507111"/>
              <a:gd name="connsiteY7" fmla="*/ 4321853 h 4344781"/>
              <a:gd name="connsiteX8" fmla="*/ 36764 w 4507111"/>
              <a:gd name="connsiteY8" fmla="*/ 1629794 h 4344781"/>
              <a:gd name="connsiteX9" fmla="*/ 300069 w 4507111"/>
              <a:gd name="connsiteY9" fmla="*/ 144750 h 4344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4507111" h="4344781">
                <a:moveTo>
                  <a:pt x="404107" y="0"/>
                </a:moveTo>
                <a:lnTo>
                  <a:pt x="371857" y="117359"/>
                </a:lnTo>
                <a:cubicBezTo>
                  <a:pt x="333827" y="278567"/>
                  <a:pt x="311875" y="450459"/>
                  <a:pt x="307833" y="632970"/>
                </a:cubicBezTo>
                <a:cubicBezTo>
                  <a:pt x="264711" y="2579752"/>
                  <a:pt x="2253987" y="3769243"/>
                  <a:pt x="3569418" y="4141149"/>
                </a:cubicBezTo>
                <a:cubicBezTo>
                  <a:pt x="3816061" y="4210881"/>
                  <a:pt x="4114807" y="4279754"/>
                  <a:pt x="4440861" y="4332480"/>
                </a:cubicBezTo>
                <a:lnTo>
                  <a:pt x="4507111" y="4341752"/>
                </a:lnTo>
                <a:lnTo>
                  <a:pt x="4296045" y="4344781"/>
                </a:lnTo>
                <a:cubicBezTo>
                  <a:pt x="4097363" y="4343711"/>
                  <a:pt x="3912623" y="4335104"/>
                  <a:pt x="3749565" y="4321853"/>
                </a:cubicBezTo>
                <a:cubicBezTo>
                  <a:pt x="2445102" y="4215850"/>
                  <a:pt x="356405" y="3466499"/>
                  <a:pt x="36764" y="1629794"/>
                </a:cubicBezTo>
                <a:cubicBezTo>
                  <a:pt x="-63123" y="1055823"/>
                  <a:pt x="45741" y="555869"/>
                  <a:pt x="300069" y="144750"/>
                </a:cubicBez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38" name="Oval 32">
            <a:extLst>
              <a:ext uri="{FF2B5EF4-FFF2-40B4-BE49-F238E27FC236}">
                <a16:creationId xmlns:a16="http://schemas.microsoft.com/office/drawing/2014/main" id="{7842FC68-61FD-4700-8A22-BB8B071884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54579" y="691977"/>
            <a:ext cx="7761923" cy="5343064"/>
          </a:xfrm>
          <a:custGeom>
            <a:avLst/>
            <a:gdLst>
              <a:gd name="connsiteX0" fmla="*/ 0 w 6428838"/>
              <a:gd name="connsiteY0" fmla="*/ 2579031 h 5158062"/>
              <a:gd name="connsiteX1" fmla="*/ 3214419 w 6428838"/>
              <a:gd name="connsiteY1" fmla="*/ 0 h 5158062"/>
              <a:gd name="connsiteX2" fmla="*/ 6428838 w 6428838"/>
              <a:gd name="connsiteY2" fmla="*/ 2579031 h 5158062"/>
              <a:gd name="connsiteX3" fmla="*/ 3214419 w 6428838"/>
              <a:gd name="connsiteY3" fmla="*/ 5158062 h 5158062"/>
              <a:gd name="connsiteX4" fmla="*/ 0 w 6428838"/>
              <a:gd name="connsiteY4" fmla="*/ 2579031 h 5158062"/>
              <a:gd name="connsiteX0" fmla="*/ 3321 w 6432159"/>
              <a:gd name="connsiteY0" fmla="*/ 2647125 h 5226156"/>
              <a:gd name="connsiteX1" fmla="*/ 2789723 w 6432159"/>
              <a:gd name="connsiteY1" fmla="*/ 0 h 5226156"/>
              <a:gd name="connsiteX2" fmla="*/ 6432159 w 6432159"/>
              <a:gd name="connsiteY2" fmla="*/ 2647125 h 5226156"/>
              <a:gd name="connsiteX3" fmla="*/ 3217740 w 6432159"/>
              <a:gd name="connsiteY3" fmla="*/ 5226156 h 5226156"/>
              <a:gd name="connsiteX4" fmla="*/ 3321 w 6432159"/>
              <a:gd name="connsiteY4" fmla="*/ 2647125 h 5226156"/>
              <a:gd name="connsiteX0" fmla="*/ 1953 w 6566979"/>
              <a:gd name="connsiteY0" fmla="*/ 2695803 h 5226224"/>
              <a:gd name="connsiteX1" fmla="*/ 2924543 w 6566979"/>
              <a:gd name="connsiteY1" fmla="*/ 39 h 5226224"/>
              <a:gd name="connsiteX2" fmla="*/ 6566979 w 6566979"/>
              <a:gd name="connsiteY2" fmla="*/ 2647164 h 5226224"/>
              <a:gd name="connsiteX3" fmla="*/ 3352560 w 6566979"/>
              <a:gd name="connsiteY3" fmla="*/ 5226195 h 5226224"/>
              <a:gd name="connsiteX4" fmla="*/ 1953 w 6566979"/>
              <a:gd name="connsiteY4" fmla="*/ 2695803 h 5226224"/>
              <a:gd name="connsiteX0" fmla="*/ 8982 w 6574008"/>
              <a:gd name="connsiteY0" fmla="*/ 2695803 h 5226313"/>
              <a:gd name="connsiteX1" fmla="*/ 2931572 w 6574008"/>
              <a:gd name="connsiteY1" fmla="*/ 39 h 5226313"/>
              <a:gd name="connsiteX2" fmla="*/ 6574008 w 6574008"/>
              <a:gd name="connsiteY2" fmla="*/ 2647164 h 5226313"/>
              <a:gd name="connsiteX3" fmla="*/ 3359589 w 6574008"/>
              <a:gd name="connsiteY3" fmla="*/ 5226195 h 5226313"/>
              <a:gd name="connsiteX4" fmla="*/ 8982 w 6574008"/>
              <a:gd name="connsiteY4" fmla="*/ 2695803 h 5226313"/>
              <a:gd name="connsiteX0" fmla="*/ 11929 w 6576955"/>
              <a:gd name="connsiteY0" fmla="*/ 2695953 h 5226463"/>
              <a:gd name="connsiteX1" fmla="*/ 2934519 w 6576955"/>
              <a:gd name="connsiteY1" fmla="*/ 189 h 5226463"/>
              <a:gd name="connsiteX2" fmla="*/ 6576955 w 6576955"/>
              <a:gd name="connsiteY2" fmla="*/ 2647314 h 5226463"/>
              <a:gd name="connsiteX3" fmla="*/ 3362536 w 6576955"/>
              <a:gd name="connsiteY3" fmla="*/ 5226345 h 5226463"/>
              <a:gd name="connsiteX4" fmla="*/ 11929 w 6576955"/>
              <a:gd name="connsiteY4" fmla="*/ 2695953 h 5226463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47356"/>
              <a:gd name="connsiteX1" fmla="*/ 2931852 w 6963394"/>
              <a:gd name="connsiteY1" fmla="*/ 10033 h 5247356"/>
              <a:gd name="connsiteX2" fmla="*/ 6963394 w 6963394"/>
              <a:gd name="connsiteY2" fmla="*/ 3318639 h 5247356"/>
              <a:gd name="connsiteX3" fmla="*/ 3359869 w 6963394"/>
              <a:gd name="connsiteY3" fmla="*/ 5236189 h 5247356"/>
              <a:gd name="connsiteX4" fmla="*/ 9262 w 6963394"/>
              <a:gd name="connsiteY4" fmla="*/ 2705797 h 5247356"/>
              <a:gd name="connsiteX0" fmla="*/ 9262 w 6963394"/>
              <a:gd name="connsiteY0" fmla="*/ 2705797 h 5292159"/>
              <a:gd name="connsiteX1" fmla="*/ 2931852 w 6963394"/>
              <a:gd name="connsiteY1" fmla="*/ 10033 h 5292159"/>
              <a:gd name="connsiteX2" fmla="*/ 6963394 w 6963394"/>
              <a:gd name="connsiteY2" fmla="*/ 3318639 h 5292159"/>
              <a:gd name="connsiteX3" fmla="*/ 3359869 w 6963394"/>
              <a:gd name="connsiteY3" fmla="*/ 5236189 h 5292159"/>
              <a:gd name="connsiteX4" fmla="*/ 9262 w 6963394"/>
              <a:gd name="connsiteY4" fmla="*/ 2705797 h 5292159"/>
              <a:gd name="connsiteX0" fmla="*/ 9262 w 6963394"/>
              <a:gd name="connsiteY0" fmla="*/ 2705797 h 5259961"/>
              <a:gd name="connsiteX1" fmla="*/ 2931852 w 6963394"/>
              <a:gd name="connsiteY1" fmla="*/ 10033 h 5259961"/>
              <a:gd name="connsiteX2" fmla="*/ 6963394 w 6963394"/>
              <a:gd name="connsiteY2" fmla="*/ 3318639 h 5259961"/>
              <a:gd name="connsiteX3" fmla="*/ 3359869 w 6963394"/>
              <a:gd name="connsiteY3" fmla="*/ 5236189 h 5259961"/>
              <a:gd name="connsiteX4" fmla="*/ 9262 w 6963394"/>
              <a:gd name="connsiteY4" fmla="*/ 2705797 h 5259961"/>
              <a:gd name="connsiteX0" fmla="*/ 9557 w 7352795"/>
              <a:gd name="connsiteY0" fmla="*/ 2707501 h 5252013"/>
              <a:gd name="connsiteX1" fmla="*/ 2932147 w 7352795"/>
              <a:gd name="connsiteY1" fmla="*/ 11737 h 5252013"/>
              <a:gd name="connsiteX2" fmla="*/ 7352795 w 7352795"/>
              <a:gd name="connsiteY2" fmla="*/ 3378709 h 5252013"/>
              <a:gd name="connsiteX3" fmla="*/ 3360164 w 7352795"/>
              <a:gd name="connsiteY3" fmla="*/ 5237893 h 5252013"/>
              <a:gd name="connsiteX4" fmla="*/ 9557 w 7352795"/>
              <a:gd name="connsiteY4" fmla="*/ 2707501 h 5252013"/>
              <a:gd name="connsiteX0" fmla="*/ 8078 w 7789061"/>
              <a:gd name="connsiteY0" fmla="*/ 2744796 h 5249051"/>
              <a:gd name="connsiteX1" fmla="*/ 3368413 w 7789061"/>
              <a:gd name="connsiteY1" fmla="*/ 10121 h 5249051"/>
              <a:gd name="connsiteX2" fmla="*/ 7789061 w 7789061"/>
              <a:gd name="connsiteY2" fmla="*/ 3377093 h 5249051"/>
              <a:gd name="connsiteX3" fmla="*/ 3796430 w 7789061"/>
              <a:gd name="connsiteY3" fmla="*/ 5236277 h 5249051"/>
              <a:gd name="connsiteX4" fmla="*/ 8078 w 7789061"/>
              <a:gd name="connsiteY4" fmla="*/ 2744796 h 5249051"/>
              <a:gd name="connsiteX0" fmla="*/ 8078 w 7789061"/>
              <a:gd name="connsiteY0" fmla="*/ 2744796 h 5271741"/>
              <a:gd name="connsiteX1" fmla="*/ 3368413 w 7789061"/>
              <a:gd name="connsiteY1" fmla="*/ 10121 h 5271741"/>
              <a:gd name="connsiteX2" fmla="*/ 7789061 w 7789061"/>
              <a:gd name="connsiteY2" fmla="*/ 3377093 h 5271741"/>
              <a:gd name="connsiteX3" fmla="*/ 3796430 w 7789061"/>
              <a:gd name="connsiteY3" fmla="*/ 5236277 h 5271741"/>
              <a:gd name="connsiteX4" fmla="*/ 8078 w 7789061"/>
              <a:gd name="connsiteY4" fmla="*/ 2744796 h 5271741"/>
              <a:gd name="connsiteX0" fmla="*/ 1055 w 7782038"/>
              <a:gd name="connsiteY0" fmla="*/ 2738806 h 5438018"/>
              <a:gd name="connsiteX1" fmla="*/ 3361390 w 7782038"/>
              <a:gd name="connsiteY1" fmla="*/ 4131 h 5438018"/>
              <a:gd name="connsiteX2" fmla="*/ 7782038 w 7782038"/>
              <a:gd name="connsiteY2" fmla="*/ 3371103 h 5438018"/>
              <a:gd name="connsiteX3" fmla="*/ 3692130 w 7782038"/>
              <a:gd name="connsiteY3" fmla="*/ 5415113 h 5438018"/>
              <a:gd name="connsiteX4" fmla="*/ 1055 w 7782038"/>
              <a:gd name="connsiteY4" fmla="*/ 2738806 h 5438018"/>
              <a:gd name="connsiteX0" fmla="*/ 28883 w 7809866"/>
              <a:gd name="connsiteY0" fmla="*/ 2742147 h 5441359"/>
              <a:gd name="connsiteX1" fmla="*/ 3389218 w 7809866"/>
              <a:gd name="connsiteY1" fmla="*/ 7472 h 5441359"/>
              <a:gd name="connsiteX2" fmla="*/ 7809866 w 7809866"/>
              <a:gd name="connsiteY2" fmla="*/ 3374444 h 5441359"/>
              <a:gd name="connsiteX3" fmla="*/ 3719958 w 7809866"/>
              <a:gd name="connsiteY3" fmla="*/ 5418454 h 5441359"/>
              <a:gd name="connsiteX4" fmla="*/ 28883 w 7809866"/>
              <a:gd name="connsiteY4" fmla="*/ 2742147 h 5441359"/>
              <a:gd name="connsiteX0" fmla="*/ 36549 w 7817532"/>
              <a:gd name="connsiteY0" fmla="*/ 2751085 h 5450297"/>
              <a:gd name="connsiteX1" fmla="*/ 3396884 w 7817532"/>
              <a:gd name="connsiteY1" fmla="*/ 16410 h 5450297"/>
              <a:gd name="connsiteX2" fmla="*/ 7817532 w 7817532"/>
              <a:gd name="connsiteY2" fmla="*/ 3383382 h 5450297"/>
              <a:gd name="connsiteX3" fmla="*/ 3727624 w 7817532"/>
              <a:gd name="connsiteY3" fmla="*/ 5427392 h 5450297"/>
              <a:gd name="connsiteX4" fmla="*/ 36549 w 7817532"/>
              <a:gd name="connsiteY4" fmla="*/ 2751085 h 5450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7532" h="5450297">
                <a:moveTo>
                  <a:pt x="36549" y="2751085"/>
                </a:moveTo>
                <a:cubicBezTo>
                  <a:pt x="-281221" y="925127"/>
                  <a:pt x="1526121" y="-147339"/>
                  <a:pt x="3396884" y="16410"/>
                </a:cubicBezTo>
                <a:cubicBezTo>
                  <a:pt x="5267647" y="180159"/>
                  <a:pt x="7817532" y="1453184"/>
                  <a:pt x="7817532" y="3383382"/>
                </a:cubicBezTo>
                <a:cubicBezTo>
                  <a:pt x="7700800" y="5342763"/>
                  <a:pt x="5024455" y="5532775"/>
                  <a:pt x="3727624" y="5427392"/>
                </a:cubicBezTo>
                <a:cubicBezTo>
                  <a:pt x="2430794" y="5322009"/>
                  <a:pt x="354319" y="4577043"/>
                  <a:pt x="36549" y="2751085"/>
                </a:cubicBezTo>
                <a:close/>
              </a:path>
            </a:pathLst>
          </a:custGeom>
          <a:ln w="1524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65CE567-08EB-E8D5-3672-F5BFE5828B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4167" y="1753641"/>
            <a:ext cx="6959446" cy="2589103"/>
          </a:xfrm>
        </p:spPr>
        <p:txBody>
          <a:bodyPr vert="horz" lIns="228600" tIns="228600" rIns="228600" bIns="0" rtlCol="0" anchor="b">
            <a:normAutofit/>
          </a:bodyPr>
          <a:lstStyle/>
          <a:p>
            <a:pPr rtl="1">
              <a:lnSpc>
                <a:spcPct val="150000"/>
              </a:lnSpc>
            </a:pPr>
            <a:r>
              <a:rPr lang="fa-IR" sz="4800" dirty="0"/>
              <a:t>فرآیند فعال‌سازی هسته‌های استانی و شهرستانی </a:t>
            </a:r>
            <a:endParaRPr lang="en-US" sz="4800" dirty="0"/>
          </a:p>
        </p:txBody>
      </p:sp>
    </p:spTree>
    <p:extLst>
      <p:ext uri="{BB962C8B-B14F-4D97-AF65-F5344CB8AC3E}">
        <p14:creationId xmlns:p14="http://schemas.microsoft.com/office/powerpoint/2010/main" val="364075484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F3C5918A-1DC5-4CF3-AA27-00AA3088AA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786683A-6FD6-4BF7-B3B0-DC39767739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4274788" y="-15796"/>
            <a:ext cx="7911916" cy="6889592"/>
          </a:xfrm>
          <a:custGeom>
            <a:avLst/>
            <a:gdLst>
              <a:gd name="connsiteX0" fmla="*/ 1144064 w 7911916"/>
              <a:gd name="connsiteY0" fmla="*/ 0 h 6889592"/>
              <a:gd name="connsiteX1" fmla="*/ 7911916 w 7911916"/>
              <a:gd name="connsiteY1" fmla="*/ 0 h 6889592"/>
              <a:gd name="connsiteX2" fmla="*/ 7911916 w 7911916"/>
              <a:gd name="connsiteY2" fmla="*/ 6889592 h 6889592"/>
              <a:gd name="connsiteX3" fmla="*/ 1282780 w 7911916"/>
              <a:gd name="connsiteY3" fmla="*/ 6889592 h 6889592"/>
              <a:gd name="connsiteX4" fmla="*/ 1021588 w 7911916"/>
              <a:gd name="connsiteY4" fmla="*/ 6461391 h 6889592"/>
              <a:gd name="connsiteX5" fmla="*/ 841264 w 7911916"/>
              <a:gd name="connsiteY5" fmla="*/ 370936 h 6889592"/>
              <a:gd name="connsiteX6" fmla="*/ 1119707 w 7911916"/>
              <a:gd name="connsiteY6" fmla="*/ 26053 h 688959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7911916" h="6889592">
                <a:moveTo>
                  <a:pt x="1144064" y="0"/>
                </a:moveTo>
                <a:lnTo>
                  <a:pt x="7911916" y="0"/>
                </a:lnTo>
                <a:lnTo>
                  <a:pt x="7911916" y="6889592"/>
                </a:lnTo>
                <a:lnTo>
                  <a:pt x="1282780" y="6889592"/>
                </a:lnTo>
                <a:lnTo>
                  <a:pt x="1021588" y="6461391"/>
                </a:lnTo>
                <a:cubicBezTo>
                  <a:pt x="-73086" y="4533675"/>
                  <a:pt x="-509682" y="2192905"/>
                  <a:pt x="841264" y="370936"/>
                </a:cubicBezTo>
                <a:cubicBezTo>
                  <a:pt x="928899" y="253509"/>
                  <a:pt x="1021859" y="138477"/>
                  <a:pt x="1119707" y="26053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05169E50-59FB-4AEE-B61D-44A882A4CD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249750" y="-6726"/>
            <a:ext cx="5931659" cy="6871452"/>
          </a:xfrm>
          <a:custGeom>
            <a:avLst/>
            <a:gdLst>
              <a:gd name="connsiteX0" fmla="*/ 2429503 w 5931659"/>
              <a:gd name="connsiteY0" fmla="*/ 0 h 6871452"/>
              <a:gd name="connsiteX1" fmla="*/ 5931659 w 5931659"/>
              <a:gd name="connsiteY1" fmla="*/ 0 h 6871452"/>
              <a:gd name="connsiteX2" fmla="*/ 5931659 w 5931659"/>
              <a:gd name="connsiteY2" fmla="*/ 6871452 h 6871452"/>
              <a:gd name="connsiteX3" fmla="*/ 1302090 w 5931659"/>
              <a:gd name="connsiteY3" fmla="*/ 6871452 h 6871452"/>
              <a:gd name="connsiteX4" fmla="*/ 1257860 w 5931659"/>
              <a:gd name="connsiteY4" fmla="*/ 6820098 h 6871452"/>
              <a:gd name="connsiteX5" fmla="*/ 456609 w 5931659"/>
              <a:gd name="connsiteY5" fmla="*/ 1965059 h 6871452"/>
              <a:gd name="connsiteX6" fmla="*/ 2356353 w 5931659"/>
              <a:gd name="connsiteY6" fmla="*/ 42030 h 68714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31659" h="6871452">
                <a:moveTo>
                  <a:pt x="2429503" y="0"/>
                </a:moveTo>
                <a:lnTo>
                  <a:pt x="5931659" y="0"/>
                </a:lnTo>
                <a:lnTo>
                  <a:pt x="5931659" y="6871452"/>
                </a:lnTo>
                <a:lnTo>
                  <a:pt x="1302090" y="6871452"/>
                </a:lnTo>
                <a:lnTo>
                  <a:pt x="1257860" y="6820098"/>
                </a:lnTo>
                <a:cubicBezTo>
                  <a:pt x="121068" y="5395213"/>
                  <a:pt x="-469022" y="3541076"/>
                  <a:pt x="456609" y="1965059"/>
                </a:cubicBezTo>
                <a:cubicBezTo>
                  <a:pt x="919425" y="1178905"/>
                  <a:pt x="1583566" y="524859"/>
                  <a:pt x="2356353" y="42030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17C30F0-5A38-4B60-B632-3AF7C27808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5433528" y="-3116"/>
            <a:ext cx="6766974" cy="6864232"/>
          </a:xfrm>
          <a:custGeom>
            <a:avLst/>
            <a:gdLst>
              <a:gd name="connsiteX0" fmla="*/ 2135088 w 6766974"/>
              <a:gd name="connsiteY0" fmla="*/ 0 h 6864232"/>
              <a:gd name="connsiteX1" fmla="*/ 6766974 w 6766974"/>
              <a:gd name="connsiteY1" fmla="*/ 0 h 6864232"/>
              <a:gd name="connsiteX2" fmla="*/ 6766974 w 6766974"/>
              <a:gd name="connsiteY2" fmla="*/ 6864232 h 6864232"/>
              <a:gd name="connsiteX3" fmla="*/ 1128977 w 6766974"/>
              <a:gd name="connsiteY3" fmla="*/ 6864232 h 6864232"/>
              <a:gd name="connsiteX4" fmla="*/ 1004776 w 6766974"/>
              <a:gd name="connsiteY4" fmla="*/ 6687663 h 6864232"/>
              <a:gd name="connsiteX5" fmla="*/ 709736 w 6766974"/>
              <a:gd name="connsiteY5" fmla="*/ 1521351 h 6864232"/>
              <a:gd name="connsiteX6" fmla="*/ 1896284 w 6766974"/>
              <a:gd name="connsiteY6" fmla="*/ 197391 h 68642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766974" h="6864232">
                <a:moveTo>
                  <a:pt x="2135088" y="0"/>
                </a:moveTo>
                <a:lnTo>
                  <a:pt x="6766974" y="0"/>
                </a:lnTo>
                <a:lnTo>
                  <a:pt x="6766974" y="6864232"/>
                </a:lnTo>
                <a:lnTo>
                  <a:pt x="1128977" y="6864232"/>
                </a:lnTo>
                <a:lnTo>
                  <a:pt x="1004776" y="6687663"/>
                </a:lnTo>
                <a:cubicBezTo>
                  <a:pt x="-54053" y="5122098"/>
                  <a:pt x="-463081" y="3202457"/>
                  <a:pt x="709736" y="1521351"/>
                </a:cubicBezTo>
                <a:cubicBezTo>
                  <a:pt x="1045443" y="1039181"/>
                  <a:pt x="1446565" y="592246"/>
                  <a:pt x="1896284" y="197391"/>
                </a:cubicBezTo>
                <a:close/>
              </a:path>
            </a:pathLst>
          </a:custGeom>
          <a:noFill/>
          <a:ln w="9525" cap="flat">
            <a:solidFill>
              <a:schemeClr val="tx1">
                <a:alpha val="10000"/>
              </a:schemeClr>
            </a:solidFill>
            <a:prstDash val="dash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200CBA5-3F2B-4AAC-9F86-99AFECC19C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953136" y="0"/>
            <a:ext cx="5238864" cy="6858000"/>
          </a:xfrm>
          <a:custGeom>
            <a:avLst/>
            <a:gdLst>
              <a:gd name="connsiteX0" fmla="*/ 2829115 w 5238864"/>
              <a:gd name="connsiteY0" fmla="*/ 0 h 6864726"/>
              <a:gd name="connsiteX1" fmla="*/ 5238864 w 5238864"/>
              <a:gd name="connsiteY1" fmla="*/ 0 h 6864726"/>
              <a:gd name="connsiteX2" fmla="*/ 5238864 w 5238864"/>
              <a:gd name="connsiteY2" fmla="*/ 6864726 h 6864726"/>
              <a:gd name="connsiteX3" fmla="*/ 1518091 w 5238864"/>
              <a:gd name="connsiteY3" fmla="*/ 6864726 h 6864726"/>
              <a:gd name="connsiteX4" fmla="*/ 1435414 w 5238864"/>
              <a:gd name="connsiteY4" fmla="*/ 6778879 h 6864726"/>
              <a:gd name="connsiteX5" fmla="*/ 406006 w 5238864"/>
              <a:gd name="connsiteY5" fmla="*/ 2093910 h 6864726"/>
              <a:gd name="connsiteX6" fmla="*/ 2559142 w 5238864"/>
              <a:gd name="connsiteY6" fmla="*/ 124487 h 6864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38864" h="6864726">
                <a:moveTo>
                  <a:pt x="2829115" y="0"/>
                </a:moveTo>
                <a:lnTo>
                  <a:pt x="5238864" y="0"/>
                </a:lnTo>
                <a:lnTo>
                  <a:pt x="5238864" y="6864726"/>
                </a:lnTo>
                <a:lnTo>
                  <a:pt x="1518091" y="6864726"/>
                </a:lnTo>
                <a:lnTo>
                  <a:pt x="1435414" y="6778879"/>
                </a:lnTo>
                <a:cubicBezTo>
                  <a:pt x="226066" y="5476104"/>
                  <a:pt x="-499346" y="3635393"/>
                  <a:pt x="406006" y="2093910"/>
                </a:cubicBezTo>
                <a:cubicBezTo>
                  <a:pt x="907547" y="1241972"/>
                  <a:pt x="1674986" y="564513"/>
                  <a:pt x="2559142" y="12448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B1EE69-7D8D-EE3E-3001-7895120DF4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74928" y="1134142"/>
            <a:ext cx="4005694" cy="4589717"/>
          </a:xfrm>
        </p:spPr>
        <p:txBody>
          <a:bodyPr>
            <a:normAutofit fontScale="90000"/>
          </a:bodyPr>
          <a:lstStyle/>
          <a:p>
            <a:pPr rtl="1">
              <a:lnSpc>
                <a:spcPct val="150000"/>
              </a:lnSpc>
            </a:pPr>
            <a:r>
              <a:rPr lang="fa-IR" sz="4800" dirty="0"/>
              <a:t>فرآیند فعال‌سازی هسته‌های استانی و شهرستانی </a:t>
            </a:r>
            <a:endParaRPr lang="en-US" sz="4800" dirty="0"/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88D22577-4436-FDAA-E448-19E670891EA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07416374"/>
              </p:ext>
            </p:extLst>
          </p:nvPr>
        </p:nvGraphicFramePr>
        <p:xfrm>
          <a:off x="460541" y="469767"/>
          <a:ext cx="7006276" cy="59184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389100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31313" y="1361153"/>
            <a:ext cx="2655889" cy="2351643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شناسایی تصمیم‌گیران در بحث اعطای زمین در استان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85BEF820-7930-1EB8-8615-B80645B1FF5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727167"/>
              </p:ext>
            </p:extLst>
          </p:nvPr>
        </p:nvGraphicFramePr>
        <p:xfrm>
          <a:off x="593725" y="565150"/>
          <a:ext cx="8229600" cy="5763284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4019996">
                  <a:extLst>
                    <a:ext uri="{9D8B030D-6E8A-4147-A177-3AD203B41FA5}">
                      <a16:colId xmlns:a16="http://schemas.microsoft.com/office/drawing/2014/main" val="109783638"/>
                    </a:ext>
                  </a:extLst>
                </a:gridCol>
                <a:gridCol w="1365847">
                  <a:extLst>
                    <a:ext uri="{9D8B030D-6E8A-4147-A177-3AD203B41FA5}">
                      <a16:colId xmlns:a16="http://schemas.microsoft.com/office/drawing/2014/main" val="596415139"/>
                    </a:ext>
                  </a:extLst>
                </a:gridCol>
                <a:gridCol w="1341997">
                  <a:extLst>
                    <a:ext uri="{9D8B030D-6E8A-4147-A177-3AD203B41FA5}">
                      <a16:colId xmlns:a16="http://schemas.microsoft.com/office/drawing/2014/main" val="4004665309"/>
                    </a:ext>
                  </a:extLst>
                </a:gridCol>
                <a:gridCol w="1501760">
                  <a:extLst>
                    <a:ext uri="{9D8B030D-6E8A-4147-A177-3AD203B41FA5}">
                      <a16:colId xmlns:a16="http://schemas.microsoft.com/office/drawing/2014/main" val="910707722"/>
                    </a:ext>
                  </a:extLst>
                </a:gridCol>
              </a:tblGrid>
              <a:tr h="105926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مسئولیت یا پست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نام و نام خانوادگی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شماره موبایل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موضع نسبت به طرح</a:t>
                      </a:r>
                      <a:endParaRPr lang="en-US" sz="20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8589" marR="48589" marT="0" marB="0" anchor="ctr"/>
                </a:tc>
                <a:extLst>
                  <a:ext uri="{0D108BD9-81ED-4DB2-BD59-A6C34878D82A}">
                    <a16:rowId xmlns:a16="http://schemas.microsoft.com/office/drawing/2014/main" val="2284230606"/>
                  </a:ext>
                </a:extLst>
              </a:tr>
              <a:tr h="47085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استاندار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 dirty="0">
                          <a:effectLst/>
                        </a:rPr>
                        <a:t> 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extLst>
                  <a:ext uri="{0D108BD9-81ED-4DB2-BD59-A6C34878D82A}">
                    <a16:rowId xmlns:a16="http://schemas.microsoft.com/office/drawing/2014/main" val="1570038451"/>
                  </a:ext>
                </a:extLst>
              </a:tr>
              <a:tr h="470851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معاون عمرانی استاندار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 dirty="0">
                          <a:effectLst/>
                        </a:rPr>
                        <a:t> 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extLst>
                  <a:ext uri="{0D108BD9-81ED-4DB2-BD59-A6C34878D82A}">
                    <a16:rowId xmlns:a16="http://schemas.microsoft.com/office/drawing/2014/main" val="3701024193"/>
                  </a:ext>
                </a:extLst>
              </a:tr>
              <a:tr h="47085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</a:rPr>
                        <a:t>رئیس اداره کل راه و شهرسازی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extLst>
                  <a:ext uri="{0D108BD9-81ED-4DB2-BD59-A6C34878D82A}">
                    <a16:rowId xmlns:a16="http://schemas.microsoft.com/office/drawing/2014/main" val="3167732608"/>
                  </a:ext>
                </a:extLst>
              </a:tr>
              <a:tr h="47085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</a:rPr>
                        <a:t>رئیس بنیاد مسکن استان</a:t>
                      </a:r>
                    </a:p>
                  </a:txBody>
                  <a:tcPr marL="48589" marR="48589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extLst>
                  <a:ext uri="{0D108BD9-81ED-4DB2-BD59-A6C34878D82A}">
                    <a16:rowId xmlns:a16="http://schemas.microsoft.com/office/drawing/2014/main" val="743162078"/>
                  </a:ext>
                </a:extLst>
              </a:tr>
              <a:tr h="470851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latin typeface="Sahel FD" panose="020B0603030804020204" pitchFamily="34" charset="-78"/>
                          <a:cs typeface="Sahel FD" panose="020B0603030804020204" pitchFamily="34" charset="-78"/>
                        </a:rPr>
                        <a:t>مدیر کل ثبت اسناد و املاک استان</a:t>
                      </a:r>
                      <a:endParaRPr lang="en-US" sz="2000" dirty="0">
                        <a:latin typeface="Sahel FD" panose="020B0603030804020204" pitchFamily="34" charset="-78"/>
                        <a:cs typeface="Sahel FD" panose="020B0603030804020204" pitchFamily="34" charset="-78"/>
                      </a:endParaRPr>
                    </a:p>
                  </a:txBody>
                  <a:tcPr marL="48589" marR="48589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 dirty="0">
                          <a:effectLst/>
                        </a:rPr>
                        <a:t> </a:t>
                      </a: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900" kern="100">
                          <a:effectLst/>
                        </a:rPr>
                        <a:t> </a:t>
                      </a: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extLst>
                  <a:ext uri="{0D108BD9-81ED-4DB2-BD59-A6C34878D82A}">
                    <a16:rowId xmlns:a16="http://schemas.microsoft.com/office/drawing/2014/main" val="696927982"/>
                  </a:ext>
                </a:extLst>
              </a:tr>
              <a:tr h="46995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latin typeface="Sahel FD" panose="020B0603030804020204" pitchFamily="34" charset="-78"/>
                          <a:cs typeface="Sahel FD" panose="020B0603030804020204" pitchFamily="34" charset="-78"/>
                        </a:rPr>
                        <a:t>رئیس بانک مسکن استان</a:t>
                      </a:r>
                      <a:endParaRPr lang="en-US" sz="2000" dirty="0"/>
                    </a:p>
                  </a:txBody>
                  <a:tcPr marL="48589" marR="4858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extLst>
                  <a:ext uri="{0D108BD9-81ED-4DB2-BD59-A6C34878D82A}">
                    <a16:rowId xmlns:a16="http://schemas.microsoft.com/office/drawing/2014/main" val="3103557677"/>
                  </a:ext>
                </a:extLst>
              </a:tr>
              <a:tr h="46995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latin typeface="Sahel FD" panose="020B0603030804020204" pitchFamily="34" charset="-78"/>
                          <a:cs typeface="Sahel FD" panose="020B0603030804020204" pitchFamily="34" charset="-78"/>
                        </a:rPr>
                        <a:t>رئیس سازمان جهاد کشاورزی استان</a:t>
                      </a:r>
                      <a:endParaRPr lang="en-US" sz="2000" dirty="0">
                        <a:latin typeface="Sahel FD" panose="020B0603030804020204" pitchFamily="34" charset="-78"/>
                        <a:cs typeface="Sahel FD" panose="020B0603030804020204" pitchFamily="34" charset="-78"/>
                      </a:endParaRPr>
                    </a:p>
                  </a:txBody>
                  <a:tcPr marL="48589" marR="4858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extLst>
                  <a:ext uri="{0D108BD9-81ED-4DB2-BD59-A6C34878D82A}">
                    <a16:rowId xmlns:a16="http://schemas.microsoft.com/office/drawing/2014/main" val="3319251978"/>
                  </a:ext>
                </a:extLst>
              </a:tr>
              <a:tr h="46995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</a:rPr>
                        <a:t>کارشناسان استانداری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extLst>
                  <a:ext uri="{0D108BD9-81ED-4DB2-BD59-A6C34878D82A}">
                    <a16:rowId xmlns:a16="http://schemas.microsoft.com/office/drawing/2014/main" val="2336697711"/>
                  </a:ext>
                </a:extLst>
              </a:tr>
              <a:tr h="46995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</a:rPr>
                        <a:t>کارشناسان اداره کل راه و شهرسازی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extLst>
                  <a:ext uri="{0D108BD9-81ED-4DB2-BD59-A6C34878D82A}">
                    <a16:rowId xmlns:a16="http://schemas.microsoft.com/office/drawing/2014/main" val="64478837"/>
                  </a:ext>
                </a:extLst>
              </a:tr>
              <a:tr h="469952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</a:rPr>
                        <a:t>کارشناسان بنیاد مسکن</a:t>
                      </a:r>
                    </a:p>
                  </a:txBody>
                  <a:tcPr marL="48589" marR="48589" marT="0" marB="0"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8589" marR="48589" marT="0" marB="0" anchor="ctr"/>
                </a:tc>
                <a:extLst>
                  <a:ext uri="{0D108BD9-81ED-4DB2-BD59-A6C34878D82A}">
                    <a16:rowId xmlns:a16="http://schemas.microsoft.com/office/drawing/2014/main" val="3324794714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7BB1CDB7-8742-9BDE-4A83-B344D8C25E37}"/>
              </a:ext>
            </a:extLst>
          </p:cNvPr>
          <p:cNvSpPr txBox="1"/>
          <p:nvPr/>
        </p:nvSpPr>
        <p:spPr>
          <a:xfrm>
            <a:off x="9148366" y="4323488"/>
            <a:ext cx="2821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b="1" dirty="0">
                <a:solidFill>
                  <a:srgbClr val="00B050"/>
                </a:solidFill>
              </a:rPr>
              <a:t>سبز پررنگ: مهمترین افراد</a:t>
            </a:r>
            <a:endParaRPr lang="fa-IR" dirty="0">
              <a:solidFill>
                <a:srgbClr val="00B050"/>
              </a:solidFill>
            </a:endParaRPr>
          </a:p>
          <a:p>
            <a:pPr algn="r" rtl="1"/>
            <a:endParaRPr lang="fa-IR" dirty="0"/>
          </a:p>
          <a:p>
            <a:pPr algn="r" rtl="1"/>
            <a:r>
              <a:rPr lang="fa-IR" b="1" dirty="0">
                <a:solidFill>
                  <a:srgbClr val="92D050"/>
                </a:solidFill>
              </a:rPr>
              <a:t>سبز کم‌رنگ: افراد موثر</a:t>
            </a:r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394080330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38614" y="1120141"/>
            <a:ext cx="2655889" cy="290489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شناسایی تصمیم‌گیران در بحث اعطای زمین در شهرستان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8CA5CAD-3F8A-215F-11E0-2CC04CE4EE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41013879"/>
              </p:ext>
            </p:extLst>
          </p:nvPr>
        </p:nvGraphicFramePr>
        <p:xfrm>
          <a:off x="395289" y="203023"/>
          <a:ext cx="8392050" cy="627014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3873261">
                  <a:extLst>
                    <a:ext uri="{9D8B030D-6E8A-4147-A177-3AD203B41FA5}">
                      <a16:colId xmlns:a16="http://schemas.microsoft.com/office/drawing/2014/main" val="3001415003"/>
                    </a:ext>
                  </a:extLst>
                </a:gridCol>
                <a:gridCol w="1546255">
                  <a:extLst>
                    <a:ext uri="{9D8B030D-6E8A-4147-A177-3AD203B41FA5}">
                      <a16:colId xmlns:a16="http://schemas.microsoft.com/office/drawing/2014/main" val="1436453260"/>
                    </a:ext>
                  </a:extLst>
                </a:gridCol>
                <a:gridCol w="1486267">
                  <a:extLst>
                    <a:ext uri="{9D8B030D-6E8A-4147-A177-3AD203B41FA5}">
                      <a16:colId xmlns:a16="http://schemas.microsoft.com/office/drawing/2014/main" val="3781017197"/>
                    </a:ext>
                  </a:extLst>
                </a:gridCol>
                <a:gridCol w="1486267">
                  <a:extLst>
                    <a:ext uri="{9D8B030D-6E8A-4147-A177-3AD203B41FA5}">
                      <a16:colId xmlns:a16="http://schemas.microsoft.com/office/drawing/2014/main" val="3474780481"/>
                    </a:ext>
                  </a:extLst>
                </a:gridCol>
              </a:tblGrid>
              <a:tr h="712854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مسئولیت یا پست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نام و نام خانوادگی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شماره موبایل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موضع نسبت به طرح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3441182430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فرماندار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3624775885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رئیس اداره راه و شهرسازی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553171602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رئیس اداره بنیاد مسکن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3740343795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latin typeface="+mn-lt"/>
                          <a:cs typeface="Sahel FD" panose="020B0603030804020204" pitchFamily="34" charset="-78"/>
                        </a:rPr>
                        <a:t>شهردار</a:t>
                      </a:r>
                      <a:endParaRPr lang="en-US" sz="2000" dirty="0">
                        <a:latin typeface="+mn-lt"/>
                        <a:cs typeface="Sahel FD" panose="020B0603030804020204" pitchFamily="34" charset="-78"/>
                      </a:endParaRPr>
                    </a:p>
                  </a:txBody>
                  <a:tcPr marL="66131" marR="66131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2583852159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latin typeface="+mn-lt"/>
                          <a:cs typeface="Sahel FD" panose="020B0603030804020204" pitchFamily="34" charset="-78"/>
                        </a:rPr>
                        <a:t>رئیس شعب بانک مسکن شهرستان</a:t>
                      </a:r>
                      <a:endParaRPr lang="en-US" sz="2000" dirty="0">
                        <a:latin typeface="+mn-lt"/>
                        <a:cs typeface="Sahel FD" panose="020B0603030804020204" pitchFamily="34" charset="-78"/>
                      </a:endParaRPr>
                    </a:p>
                  </a:txBody>
                  <a:tcPr marL="66131" marR="6613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603240647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معاون عمرانی فرماندار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100078808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کارشناسان فرمانداری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894104150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latin typeface="+mn-lt"/>
                          <a:cs typeface="Sahel FD" panose="020B0603030804020204" pitchFamily="34" charset="-78"/>
                        </a:rPr>
                        <a:t>رئیس جهاد کشاورزی</a:t>
                      </a:r>
                      <a:endParaRPr lang="en-US" sz="2000" dirty="0">
                        <a:latin typeface="+mn-lt"/>
                        <a:cs typeface="Sahel FD" panose="020B0603030804020204" pitchFamily="34" charset="-78"/>
                      </a:endParaRPr>
                    </a:p>
                  </a:txBody>
                  <a:tcPr marL="66131" marR="6613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2691783363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کارشناسان اداره راه و شهرسازی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2751582822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کارشناسان بنیاد مسکن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2895568485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مسئول عمرانی شهرداری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3225486247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کارشناسان شهرداری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1837777604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dirty="0">
                          <a:latin typeface="+mn-lt"/>
                          <a:cs typeface="Sahel FD" panose="020B0603030804020204" pitchFamily="34" charset="-78"/>
                        </a:rPr>
                        <a:t>رئیس شورای اسلامی شهر</a:t>
                      </a:r>
                      <a:endParaRPr lang="en-US" sz="2000" dirty="0">
                        <a:latin typeface="+mn-lt"/>
                        <a:cs typeface="Sahel FD" panose="020B0603030804020204" pitchFamily="34" charset="-78"/>
                      </a:endParaRPr>
                    </a:p>
                  </a:txBody>
                  <a:tcPr marL="66131" marR="6613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1090796720"/>
                  </a:ext>
                </a:extLst>
              </a:tr>
              <a:tr h="39694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اعضای شورای شهر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>
                          <a:effectLst/>
                          <a:latin typeface="+mn-lt"/>
                        </a:rPr>
                        <a:t> </a:t>
                      </a:r>
                      <a:endParaRPr lang="en-US" sz="2000" kern="10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  <a:latin typeface="+mn-lt"/>
                        </a:rPr>
                        <a:t> </a:t>
                      </a: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kern="100" dirty="0">
                        <a:effectLst/>
                        <a:latin typeface="+mn-lt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625622444"/>
                  </a:ext>
                </a:extLst>
              </a:tr>
            </a:tbl>
          </a:graphicData>
        </a:graphic>
      </p:graphicFrame>
      <p:sp>
        <p:nvSpPr>
          <p:cNvPr id="4" name="TextBox 3">
            <a:extLst>
              <a:ext uri="{FF2B5EF4-FFF2-40B4-BE49-F238E27FC236}">
                <a16:creationId xmlns:a16="http://schemas.microsoft.com/office/drawing/2014/main" id="{48220A21-5D78-6AE3-0D94-C3DAFF4838AD}"/>
              </a:ext>
            </a:extLst>
          </p:cNvPr>
          <p:cNvSpPr txBox="1"/>
          <p:nvPr/>
        </p:nvSpPr>
        <p:spPr>
          <a:xfrm>
            <a:off x="9148366" y="4323488"/>
            <a:ext cx="282178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b="1" dirty="0">
                <a:solidFill>
                  <a:srgbClr val="00B050"/>
                </a:solidFill>
              </a:rPr>
              <a:t>سبز پررنگ: مهمترین افراد</a:t>
            </a:r>
            <a:endParaRPr lang="fa-IR" dirty="0">
              <a:solidFill>
                <a:srgbClr val="00B050"/>
              </a:solidFill>
            </a:endParaRPr>
          </a:p>
          <a:p>
            <a:pPr algn="r" rtl="1"/>
            <a:endParaRPr lang="fa-IR" dirty="0"/>
          </a:p>
          <a:p>
            <a:pPr algn="r" rtl="1"/>
            <a:r>
              <a:rPr lang="fa-IR" b="1" dirty="0">
                <a:solidFill>
                  <a:srgbClr val="92D050"/>
                </a:solidFill>
              </a:rPr>
              <a:t>سبز کم‌رنگ: افراد موثر</a:t>
            </a:r>
          </a:p>
          <a:p>
            <a:pPr algn="r" rtl="1"/>
            <a:endParaRPr lang="fa-IR" dirty="0"/>
          </a:p>
        </p:txBody>
      </p:sp>
    </p:spTree>
    <p:extLst>
      <p:ext uri="{BB962C8B-B14F-4D97-AF65-F5344CB8AC3E}">
        <p14:creationId xmlns:p14="http://schemas.microsoft.com/office/powerpoint/2010/main" val="26483590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20200" y="134336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شناسایی افراد تصمیم‌ساز و موثر در بحث اعطای زمین در استان یا شهرستان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2412C53-D210-250A-6840-D4B563E7D4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3731570"/>
              </p:ext>
            </p:extLst>
          </p:nvPr>
        </p:nvGraphicFramePr>
        <p:xfrm>
          <a:off x="365126" y="172320"/>
          <a:ext cx="8425685" cy="6522720"/>
        </p:xfrm>
        <a:graphic>
          <a:graphicData uri="http://schemas.openxmlformats.org/drawingml/2006/table">
            <a:tbl>
              <a:tblPr rtl="1" firstRow="1" firstCol="1" bandRow="1">
                <a:tableStyleId>{5C22544A-7EE6-4342-B048-85BDC9FD1C3A}</a:tableStyleId>
              </a:tblPr>
              <a:tblGrid>
                <a:gridCol w="4541153">
                  <a:extLst>
                    <a:ext uri="{9D8B030D-6E8A-4147-A177-3AD203B41FA5}">
                      <a16:colId xmlns:a16="http://schemas.microsoft.com/office/drawing/2014/main" val="1443421674"/>
                    </a:ext>
                  </a:extLst>
                </a:gridCol>
                <a:gridCol w="1388046">
                  <a:extLst>
                    <a:ext uri="{9D8B030D-6E8A-4147-A177-3AD203B41FA5}">
                      <a16:colId xmlns:a16="http://schemas.microsoft.com/office/drawing/2014/main" val="3389923996"/>
                    </a:ext>
                  </a:extLst>
                </a:gridCol>
                <a:gridCol w="1052547">
                  <a:extLst>
                    <a:ext uri="{9D8B030D-6E8A-4147-A177-3AD203B41FA5}">
                      <a16:colId xmlns:a16="http://schemas.microsoft.com/office/drawing/2014/main" val="1188974147"/>
                    </a:ext>
                  </a:extLst>
                </a:gridCol>
                <a:gridCol w="1443939">
                  <a:extLst>
                    <a:ext uri="{9D8B030D-6E8A-4147-A177-3AD203B41FA5}">
                      <a16:colId xmlns:a16="http://schemas.microsoft.com/office/drawing/2014/main" val="1525757038"/>
                    </a:ext>
                  </a:extLst>
                </a:gridCol>
              </a:tblGrid>
              <a:tr h="344637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مسئولیت یا پست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نام و نام خانوادگی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شماره موبایل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موضع نسبت به طرح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2092404897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solidFill>
                            <a:schemeClr val="bg1"/>
                          </a:solidFill>
                          <a:effectLst/>
                        </a:rPr>
                        <a:t>نماینده مجلس</a:t>
                      </a:r>
                      <a:endParaRPr lang="en-US" sz="2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3185146998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solidFill>
                            <a:schemeClr val="bg1"/>
                          </a:solidFill>
                          <a:effectLst/>
                        </a:rPr>
                        <a:t>امام جمعه</a:t>
                      </a:r>
                    </a:p>
                  </a:txBody>
                  <a:tcPr marL="66131" marR="66131" marT="0" marB="0"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2282768358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solidFill>
                            <a:schemeClr val="bg1"/>
                          </a:solidFill>
                          <a:effectLst/>
                        </a:rPr>
                        <a:t>رسانه‌ها و کانال‌های خبری فعال شهرستان</a:t>
                      </a:r>
                      <a:endParaRPr lang="en-US" sz="2000" kern="1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392490197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نماینده ولی فقیه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83750696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رئیس سپاه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304548466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</a:rPr>
                        <a:t>مسئولان سپاه</a:t>
                      </a: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125738622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lvl="0" indent="0" algn="ctr" defTabSz="914400" rtl="1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a-IR" sz="2000" kern="100" dirty="0">
                          <a:effectLst/>
                        </a:rPr>
                        <a:t>کارمندان دفتر نماینده مجلس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776957987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ائمه جماعت و طلاب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1196680787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منبری‌ها و سخنرانان معروف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4049157528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بسیج مساجد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1709901485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گروه‌های جهادی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2544061717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هیئات</a:t>
                      </a:r>
                      <a:endParaRPr lang="en-US" sz="20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2116136960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موسسات فرهنگی و قرآنی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940891426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اساتید دانشگاه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2522232941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تشکل‌های دانشجویی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424401979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کارشناسان شهرسازی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>
                          <a:effectLst/>
                        </a:rPr>
                        <a:t> </a:t>
                      </a:r>
                      <a:endParaRPr lang="en-US" sz="1100" kern="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3208992101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kern="100" dirty="0">
                          <a:effectLst/>
                        </a:rPr>
                        <a:t>مسئولان اداری همراه</a:t>
                      </a:r>
                      <a:endParaRPr lang="en-US" sz="18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1300" kern="100" dirty="0">
                          <a:effectLst/>
                        </a:rPr>
                        <a:t> </a:t>
                      </a: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468748996"/>
                  </a:ext>
                </a:extLst>
              </a:tr>
              <a:tr h="324409"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fa-IR" sz="2000" b="1" kern="100" dirty="0">
                          <a:solidFill>
                            <a:schemeClr val="lt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دستیار مردمی‌سازی استاندار</a:t>
                      </a:r>
                      <a:endParaRPr lang="en-US" sz="2000" b="1" kern="100" dirty="0">
                        <a:solidFill>
                          <a:schemeClr val="lt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6131" marR="66131" marT="0" marB="0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tc>
                  <a:txBody>
                    <a:bodyPr/>
                    <a:lstStyle/>
                    <a:p>
                      <a:pPr marL="0" marR="0" algn="ctr" rtl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100" kern="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6131" marR="66131" marT="0" marB="0" anchor="ctr"/>
                </a:tc>
                <a:extLst>
                  <a:ext uri="{0D108BD9-81ED-4DB2-BD59-A6C34878D82A}">
                    <a16:rowId xmlns:a16="http://schemas.microsoft.com/office/drawing/2014/main" val="4141303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557972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413413" y="1336217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اطلاعات ثبت‌نام متقاضیان طرح نهضت ملی زمین و مسکن استان کرمان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872FC8D-16D2-6332-1367-27B41D112C2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3010" y="448596"/>
            <a:ext cx="9154838" cy="5911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140334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9287827" y="1343361"/>
            <a:ext cx="2655889" cy="417127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فرآیند ایجاد هسته استانی یا شهرستانی</a:t>
            </a:r>
            <a:endParaRPr kumimoji="0" lang="fa-IR" sz="3200" b="0" i="0" u="none" strike="noStrike" kern="1200" cap="none" spc="-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Sahel Black FD"/>
              <a:ea typeface="+mj-ea"/>
              <a:cs typeface="Sahel Black FD"/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067C4723-3FAA-22AB-3CF1-6CC5CC48639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26141204"/>
              </p:ext>
            </p:extLst>
          </p:nvPr>
        </p:nvGraphicFramePr>
        <p:xfrm>
          <a:off x="111919" y="762264"/>
          <a:ext cx="9561512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6355843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8884633" y="0"/>
            <a:ext cx="3981541" cy="177918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انواع کنش</a:t>
            </a:r>
          </a:p>
        </p:txBody>
      </p:sp>
      <p:graphicFrame>
        <p:nvGraphicFramePr>
          <p:cNvPr id="4" name="Content Placeholder 6">
            <a:extLst>
              <a:ext uri="{FF2B5EF4-FFF2-40B4-BE49-F238E27FC236}">
                <a16:creationId xmlns:a16="http://schemas.microsoft.com/office/drawing/2014/main" id="{B9E90583-6879-EA55-34AC-2A5A93A77DC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541077"/>
              </p:ext>
            </p:extLst>
          </p:nvPr>
        </p:nvGraphicFramePr>
        <p:xfrm>
          <a:off x="849079" y="685115"/>
          <a:ext cx="10484317" cy="562291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8323080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7725788" y="276225"/>
            <a:ext cx="4238186" cy="1465623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 fontScale="92500" lnSpcReduction="1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sz="3200" dirty="0">
                <a:solidFill>
                  <a:srgbClr val="78C30D"/>
                </a:solidFill>
                <a:latin typeface="Sahel Black FD"/>
                <a:cs typeface="Sahel Black FD"/>
              </a:rPr>
              <a:t>ایجاد رسانه‌ای برای ارتباط مستمر با مردم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B2CC7E1-8383-BFA8-8522-53E773CFD31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85616281"/>
              </p:ext>
            </p:extLst>
          </p:nvPr>
        </p:nvGraphicFramePr>
        <p:xfrm>
          <a:off x="1811315" y="334489"/>
          <a:ext cx="8580438" cy="618902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5146628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8173641" y="276225"/>
            <a:ext cx="3862388" cy="1445888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انواع کنش‌ها برای همراه کردن مسئولان و موثرین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6368F238-3115-E880-DA92-72031EC6BE5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29320504"/>
              </p:ext>
            </p:extLst>
          </p:nvPr>
        </p:nvGraphicFramePr>
        <p:xfrm>
          <a:off x="1781947" y="423936"/>
          <a:ext cx="8646363" cy="61212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541717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EDB4298B-514D-4087-BFCF-5E0B7C9A9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ahel FD"/>
              <a:ea typeface="+mn-ea"/>
              <a:cs typeface="Sahel FD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04250D78-05C1-41CC-8744-FF3612962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11" name="Freeform 5">
              <a:extLst>
                <a:ext uri="{FF2B5EF4-FFF2-40B4-BE49-F238E27FC236}">
                  <a16:creationId xmlns:a16="http://schemas.microsoft.com/office/drawing/2014/main" id="{488B658F-163C-450C-B32C-2385E374B21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2" name="Freeform 6">
              <a:extLst>
                <a:ext uri="{FF2B5EF4-FFF2-40B4-BE49-F238E27FC236}">
                  <a16:creationId xmlns:a16="http://schemas.microsoft.com/office/drawing/2014/main" id="{5AE85F6C-45F9-4F00-8AA8-52BD5105967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3" name="Freeform 7">
              <a:extLst>
                <a:ext uri="{FF2B5EF4-FFF2-40B4-BE49-F238E27FC236}">
                  <a16:creationId xmlns:a16="http://schemas.microsoft.com/office/drawing/2014/main" id="{4B0E90C3-F098-46CE-B1D9-44EDE9C6E3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4" name="Freeform 8">
              <a:extLst>
                <a:ext uri="{FF2B5EF4-FFF2-40B4-BE49-F238E27FC236}">
                  <a16:creationId xmlns:a16="http://schemas.microsoft.com/office/drawing/2014/main" id="{FFF59D4E-9109-4D0A-8064-9C534CCFB9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94B8AAA4-1840-48B9-A1E7-8CE75F8732F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6" name="Freeform 10">
              <a:extLst>
                <a:ext uri="{FF2B5EF4-FFF2-40B4-BE49-F238E27FC236}">
                  <a16:creationId xmlns:a16="http://schemas.microsoft.com/office/drawing/2014/main" id="{5A87B14D-183F-429F-849A-A6DC957B0B4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8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7" name="Freeform 11">
              <a:extLst>
                <a:ext uri="{FF2B5EF4-FFF2-40B4-BE49-F238E27FC236}">
                  <a16:creationId xmlns:a16="http://schemas.microsoft.com/office/drawing/2014/main" id="{1C261938-CF78-4843-9295-A20FD1591D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8" name="Freeform 12">
              <a:extLst>
                <a:ext uri="{FF2B5EF4-FFF2-40B4-BE49-F238E27FC236}">
                  <a16:creationId xmlns:a16="http://schemas.microsoft.com/office/drawing/2014/main" id="{70557A9F-9800-4BDA-8EA5-312FBB056F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19" name="Freeform 13">
              <a:extLst>
                <a:ext uri="{FF2B5EF4-FFF2-40B4-BE49-F238E27FC236}">
                  <a16:creationId xmlns:a16="http://schemas.microsoft.com/office/drawing/2014/main" id="{55443555-50A7-490F-A7BD-C3761876BEA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5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0" name="Freeform 14">
              <a:extLst>
                <a:ext uri="{FF2B5EF4-FFF2-40B4-BE49-F238E27FC236}">
                  <a16:creationId xmlns:a16="http://schemas.microsoft.com/office/drawing/2014/main" id="{0E25D709-0236-44C4-9AD0-23C27FFB64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52D3488E-C376-4058-9B14-3E67ECCF40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2" name="Freeform 16">
              <a:extLst>
                <a:ext uri="{FF2B5EF4-FFF2-40B4-BE49-F238E27FC236}">
                  <a16:creationId xmlns:a16="http://schemas.microsoft.com/office/drawing/2014/main" id="{29C0577D-AE94-4E3E-AFE9-87D6F505C67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3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3" name="Freeform 17">
              <a:extLst>
                <a:ext uri="{FF2B5EF4-FFF2-40B4-BE49-F238E27FC236}">
                  <a16:creationId xmlns:a16="http://schemas.microsoft.com/office/drawing/2014/main" id="{628A3D14-A3AE-415B-81C0-10DABBD63C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07722035-1059-41F4-801E-F6C3F43831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5" name="Freeform 19">
              <a:extLst>
                <a:ext uri="{FF2B5EF4-FFF2-40B4-BE49-F238E27FC236}">
                  <a16:creationId xmlns:a16="http://schemas.microsoft.com/office/drawing/2014/main" id="{98275878-64ED-413C-B1B9-654EE17C5D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6" name="Freeform 20">
              <a:extLst>
                <a:ext uri="{FF2B5EF4-FFF2-40B4-BE49-F238E27FC236}">
                  <a16:creationId xmlns:a16="http://schemas.microsoft.com/office/drawing/2014/main" id="{6BE90BD7-1A14-43A3-8CD4-8D181EE630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accent1">
                  <a:alpha val="12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8609B6EC-0BA4-4C45-B9CA-311B34B83A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2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8" name="Freeform 22">
              <a:extLst>
                <a:ext uri="{FF2B5EF4-FFF2-40B4-BE49-F238E27FC236}">
                  <a16:creationId xmlns:a16="http://schemas.microsoft.com/office/drawing/2014/main" id="{BA3962A2-D76B-4346-9535-356648073AF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1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29" name="Freeform 23">
              <a:extLst>
                <a:ext uri="{FF2B5EF4-FFF2-40B4-BE49-F238E27FC236}">
                  <a16:creationId xmlns:a16="http://schemas.microsoft.com/office/drawing/2014/main" id="{28CBAD67-783A-4EFF-852A-40CD9D58C3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1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0" name="Freeform 24">
              <a:extLst>
                <a:ext uri="{FF2B5EF4-FFF2-40B4-BE49-F238E27FC236}">
                  <a16:creationId xmlns:a16="http://schemas.microsoft.com/office/drawing/2014/main" id="{780BC275-9329-40AA-849F-7B258245EE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  <p:sp>
          <p:nvSpPr>
            <p:cNvPr id="31" name="Freeform 25">
              <a:extLst>
                <a:ext uri="{FF2B5EF4-FFF2-40B4-BE49-F238E27FC236}">
                  <a16:creationId xmlns:a16="http://schemas.microsoft.com/office/drawing/2014/main" id="{55DA4B63-E5E4-49C5-BC03-E5A312146F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accent1">
                  <a:alpha val="8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Sahel FD"/>
                <a:ea typeface="+mn-ea"/>
                <a:cs typeface="Sahel FD"/>
              </a:endParaRPr>
            </a:p>
          </p:txBody>
        </p:sp>
      </p:grpSp>
      <p:sp>
        <p:nvSpPr>
          <p:cNvPr id="5" name="Title 1">
            <a:extLst>
              <a:ext uri="{FF2B5EF4-FFF2-40B4-BE49-F238E27FC236}">
                <a16:creationId xmlns:a16="http://schemas.microsoft.com/office/drawing/2014/main" id="{CFA71278-A535-115A-7C0F-9B15C94D6C3A}"/>
              </a:ext>
            </a:extLst>
          </p:cNvPr>
          <p:cNvSpPr txBox="1">
            <a:spLocks/>
          </p:cNvSpPr>
          <p:nvPr/>
        </p:nvSpPr>
        <p:spPr>
          <a:xfrm>
            <a:off x="8420374" y="192881"/>
            <a:ext cx="3621137" cy="1228800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 fontScale="77500" lnSpcReduction="20000"/>
          </a:bodyPr>
          <a:lstStyle>
            <a:lvl1pPr algn="ctr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000" b="0" i="0" kern="1200" cap="none" spc="-150">
                <a:solidFill>
                  <a:srgbClr val="FFFEFF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1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3200" b="0" i="0" u="none" strike="noStrike" kern="1200" cap="none" spc="-150" normalizeH="0" baseline="0" noProof="0" dirty="0">
                <a:ln>
                  <a:noFill/>
                </a:ln>
                <a:solidFill>
                  <a:srgbClr val="78C30D"/>
                </a:solidFill>
                <a:effectLst/>
                <a:uLnTx/>
                <a:uFillTx/>
                <a:latin typeface="Sahel Black FD"/>
                <a:ea typeface="+mj-ea"/>
                <a:cs typeface="Sahel Black FD"/>
              </a:rPr>
              <a:t>راهکارهای توسعه و تعمیق شبکه</a:t>
            </a:r>
          </a:p>
        </p:txBody>
      </p:sp>
      <p:graphicFrame>
        <p:nvGraphicFramePr>
          <p:cNvPr id="2" name="Diagram 1">
            <a:extLst>
              <a:ext uri="{FF2B5EF4-FFF2-40B4-BE49-F238E27FC236}">
                <a16:creationId xmlns:a16="http://schemas.microsoft.com/office/drawing/2014/main" id="{132356C4-C288-2672-314E-B9E52436F1C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19329574"/>
              </p:ext>
            </p:extLst>
          </p:nvPr>
        </p:nvGraphicFramePr>
        <p:xfrm>
          <a:off x="2047876" y="850371"/>
          <a:ext cx="8128000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2236087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Atlas">
  <a:themeElements>
    <a:clrScheme name="Atlas">
      <a:dk1>
        <a:sysClr val="windowText" lastClr="000000"/>
      </a:dk1>
      <a:lt1>
        <a:sysClr val="window" lastClr="FFFFFF"/>
      </a:lt1>
      <a:dk2>
        <a:srgbClr val="454545"/>
      </a:dk2>
      <a:lt2>
        <a:srgbClr val="E0E0E0"/>
      </a:lt2>
      <a:accent1>
        <a:srgbClr val="78C30D"/>
      </a:accent1>
      <a:accent2>
        <a:srgbClr val="099B62"/>
      </a:accent2>
      <a:accent3>
        <a:srgbClr val="21CFDF"/>
      </a:accent3>
      <a:accent4>
        <a:srgbClr val="179FDF"/>
      </a:accent4>
      <a:accent5>
        <a:srgbClr val="E75710"/>
      </a:accent5>
      <a:accent6>
        <a:srgbClr val="F89C19"/>
      </a:accent6>
      <a:hlink>
        <a:srgbClr val="7CDE25"/>
      </a:hlink>
      <a:folHlink>
        <a:srgbClr val="BCE8A8"/>
      </a:folHlink>
    </a:clrScheme>
    <a:fontScheme name="Custom 5">
      <a:majorFont>
        <a:latin typeface="Sahel Black FD"/>
        <a:ea typeface=""/>
        <a:cs typeface="Sahel Black FD"/>
      </a:majorFont>
      <a:minorFont>
        <a:latin typeface="Sahel FD"/>
        <a:ea typeface=""/>
        <a:cs typeface="Sahel FD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EF0781-FB17-4F1F-B3B1-699933968CE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0</TotalTime>
  <Words>4266</Words>
  <Application>Microsoft Office PowerPoint</Application>
  <PresentationFormat>Widescreen</PresentationFormat>
  <Paragraphs>961</Paragraphs>
  <Slides>49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49</vt:i4>
      </vt:variant>
    </vt:vector>
  </HeadingPairs>
  <TitlesOfParts>
    <vt:vector size="60" baseType="lpstr">
      <vt:lpstr>Sahel Black FD</vt:lpstr>
      <vt:lpstr>Calibri Light</vt:lpstr>
      <vt:lpstr>Wingdings</vt:lpstr>
      <vt:lpstr>Sahel FD</vt:lpstr>
      <vt:lpstr>Symbol</vt:lpstr>
      <vt:lpstr>Calibri</vt:lpstr>
      <vt:lpstr>B Nazanin</vt:lpstr>
      <vt:lpstr>Century Gothic</vt:lpstr>
      <vt:lpstr>Arial</vt:lpstr>
      <vt:lpstr>Atlas</vt:lpstr>
      <vt:lpstr>Office Theme</vt:lpstr>
      <vt:lpstr>نهضت مردمی آزادسازی زمین</vt:lpstr>
      <vt:lpstr>سرفصل‌های  ارائه</vt:lpstr>
      <vt:lpstr>اهداف نهضت</vt:lpstr>
      <vt:lpstr>ساختار تشکیلاتی نهضت</vt:lpstr>
      <vt:lpstr>وظایف هسته مرکزی</vt:lpstr>
      <vt:lpstr>وظایف هسته‌های استانی و شهرستانی نهضت</vt:lpstr>
      <vt:lpstr>PowerPoint Presentation</vt:lpstr>
      <vt:lpstr>آشنایی با قوانین و آیین‌نامه‌های مرتبط با اعطای زمین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مروری بر وضعیت اجرایی نهضت ملی مسکن و طرح جوانی جمعیت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آشنایی با ادبیات پایه شهرسازی و فرآیندها و تصمیم‌گیران واگذاری زمین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فرآیند فعال‌سازی هسته‌های استانی و شهرستانی </vt:lpstr>
      <vt:lpstr>فرآیند فعال‌سازی هسته‌های استانی و شهرستانی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نهضت مردمی آزادسازی زمین</dc:title>
  <dc:creator>313 nafar</dc:creator>
  <cp:lastModifiedBy>313 nafar</cp:lastModifiedBy>
  <cp:revision>400</cp:revision>
  <dcterms:created xsi:type="dcterms:W3CDTF">2023-10-17T13:13:26Z</dcterms:created>
  <dcterms:modified xsi:type="dcterms:W3CDTF">2024-01-19T18:11:40Z</dcterms:modified>
</cp:coreProperties>
</file>